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5.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7.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8.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9.xml" ContentType="application/vnd.openxmlformats-officedocument.theme+xml"/>
  <Override PartName="/ppt/tags/tag2.xml" ContentType="application/vnd.openxmlformats-officedocument.presentationml.tags+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0.xml" ContentType="application/vnd.openxmlformats-officedocument.theme+xml"/>
  <Override PartName="/ppt/tags/tag3.xml" ContentType="application/vnd.openxmlformats-officedocument.presentationml.tags+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1.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6" r:id="rId4"/>
    <p:sldMasterId id="2147483954" r:id="rId5"/>
    <p:sldMasterId id="2147484072" r:id="rId6"/>
    <p:sldMasterId id="2147484317" r:id="rId7"/>
    <p:sldMasterId id="2147484620" r:id="rId8"/>
    <p:sldMasterId id="2147484781" r:id="rId9"/>
    <p:sldMasterId id="2147484897" r:id="rId10"/>
    <p:sldMasterId id="2147485186" r:id="rId11"/>
    <p:sldMasterId id="2147485200" r:id="rId12"/>
    <p:sldMasterId id="2147485215" r:id="rId13"/>
    <p:sldMasterId id="2147485226" r:id="rId14"/>
    <p:sldMasterId id="2147485230" r:id="rId15"/>
  </p:sldMasterIdLst>
  <p:notesMasterIdLst>
    <p:notesMasterId r:id="rId38"/>
  </p:notesMasterIdLst>
  <p:handoutMasterIdLst>
    <p:handoutMasterId r:id="rId39"/>
  </p:handoutMasterIdLst>
  <p:sldIdLst>
    <p:sldId id="2147473099" r:id="rId16"/>
    <p:sldId id="2147483418" r:id="rId17"/>
    <p:sldId id="260" r:id="rId18"/>
    <p:sldId id="2076137757" r:id="rId19"/>
    <p:sldId id="2147483640" r:id="rId20"/>
    <p:sldId id="300" r:id="rId21"/>
    <p:sldId id="258" r:id="rId22"/>
    <p:sldId id="281" r:id="rId23"/>
    <p:sldId id="282" r:id="rId24"/>
    <p:sldId id="268" r:id="rId25"/>
    <p:sldId id="303" r:id="rId26"/>
    <p:sldId id="2147483559" r:id="rId27"/>
    <p:sldId id="307" r:id="rId28"/>
    <p:sldId id="308" r:id="rId29"/>
    <p:sldId id="309" r:id="rId30"/>
    <p:sldId id="310" r:id="rId31"/>
    <p:sldId id="256" r:id="rId32"/>
    <p:sldId id="2147483647" r:id="rId33"/>
    <p:sldId id="275" r:id="rId34"/>
    <p:sldId id="2147483636" r:id="rId35"/>
    <p:sldId id="257" r:id="rId36"/>
    <p:sldId id="2147483063" r:id="rId37"/>
  </p:sldIdLst>
  <p:sldSz cx="9144000" cy="5145088"/>
  <p:notesSz cx="7099300" cy="10234613"/>
  <p:defaultTextStyle>
    <a:defPPr>
      <a:defRPr lang="ja-JP"/>
    </a:defPPr>
    <a:lvl1pPr algn="ctr" rtl="0" fontAlgn="ctr">
      <a:spcBef>
        <a:spcPct val="0"/>
      </a:spcBef>
      <a:spcAft>
        <a:spcPct val="0"/>
      </a:spcAft>
      <a:defRPr kumimoji="1" sz="1600" kern="1200">
        <a:solidFill>
          <a:srgbClr val="000000"/>
        </a:solidFill>
        <a:latin typeface="Arial" charset="0"/>
        <a:ea typeface="ＭＳ Ｐゴシック" pitchFamily="50" charset="-128"/>
        <a:cs typeface="+mn-cs"/>
      </a:defRPr>
    </a:lvl1pPr>
    <a:lvl2pPr marL="457200" algn="ctr" rtl="0" fontAlgn="ctr">
      <a:spcBef>
        <a:spcPct val="0"/>
      </a:spcBef>
      <a:spcAft>
        <a:spcPct val="0"/>
      </a:spcAft>
      <a:defRPr kumimoji="1" sz="1600" kern="1200">
        <a:solidFill>
          <a:srgbClr val="000000"/>
        </a:solidFill>
        <a:latin typeface="Arial" charset="0"/>
        <a:ea typeface="ＭＳ Ｐゴシック" pitchFamily="50" charset="-128"/>
        <a:cs typeface="+mn-cs"/>
      </a:defRPr>
    </a:lvl2pPr>
    <a:lvl3pPr marL="914400" algn="ctr" rtl="0" fontAlgn="ctr">
      <a:spcBef>
        <a:spcPct val="0"/>
      </a:spcBef>
      <a:spcAft>
        <a:spcPct val="0"/>
      </a:spcAft>
      <a:defRPr kumimoji="1" sz="1600" kern="1200">
        <a:solidFill>
          <a:srgbClr val="000000"/>
        </a:solidFill>
        <a:latin typeface="Arial" charset="0"/>
        <a:ea typeface="ＭＳ Ｐゴシック" pitchFamily="50" charset="-128"/>
        <a:cs typeface="+mn-cs"/>
      </a:defRPr>
    </a:lvl3pPr>
    <a:lvl4pPr marL="1371600" algn="ctr" rtl="0" fontAlgn="ctr">
      <a:spcBef>
        <a:spcPct val="0"/>
      </a:spcBef>
      <a:spcAft>
        <a:spcPct val="0"/>
      </a:spcAft>
      <a:defRPr kumimoji="1" sz="1600" kern="1200">
        <a:solidFill>
          <a:srgbClr val="000000"/>
        </a:solidFill>
        <a:latin typeface="Arial" charset="0"/>
        <a:ea typeface="ＭＳ Ｐゴシック" pitchFamily="50" charset="-128"/>
        <a:cs typeface="+mn-cs"/>
      </a:defRPr>
    </a:lvl4pPr>
    <a:lvl5pPr marL="1828800" algn="ctr" rtl="0" fontAlgn="ctr">
      <a:spcBef>
        <a:spcPct val="0"/>
      </a:spcBef>
      <a:spcAft>
        <a:spcPct val="0"/>
      </a:spcAft>
      <a:defRPr kumimoji="1" sz="1600" kern="1200">
        <a:solidFill>
          <a:srgbClr val="000000"/>
        </a:solidFill>
        <a:latin typeface="Arial" charset="0"/>
        <a:ea typeface="ＭＳ Ｐゴシック" pitchFamily="50" charset="-128"/>
        <a:cs typeface="+mn-cs"/>
      </a:defRPr>
    </a:lvl5pPr>
    <a:lvl6pPr marL="2286000" algn="l" defTabSz="914400" rtl="0" eaLnBrk="1" latinLnBrk="0" hangingPunct="1">
      <a:defRPr kumimoji="1" sz="1600" kern="1200">
        <a:solidFill>
          <a:srgbClr val="000000"/>
        </a:solidFill>
        <a:latin typeface="Arial" charset="0"/>
        <a:ea typeface="ＭＳ Ｐゴシック" pitchFamily="50" charset="-128"/>
        <a:cs typeface="+mn-cs"/>
      </a:defRPr>
    </a:lvl6pPr>
    <a:lvl7pPr marL="2743200" algn="l" defTabSz="914400" rtl="0" eaLnBrk="1" latinLnBrk="0" hangingPunct="1">
      <a:defRPr kumimoji="1" sz="1600" kern="1200">
        <a:solidFill>
          <a:srgbClr val="000000"/>
        </a:solidFill>
        <a:latin typeface="Arial" charset="0"/>
        <a:ea typeface="ＭＳ Ｐゴシック" pitchFamily="50" charset="-128"/>
        <a:cs typeface="+mn-cs"/>
      </a:defRPr>
    </a:lvl7pPr>
    <a:lvl8pPr marL="3200400" algn="l" defTabSz="914400" rtl="0" eaLnBrk="1" latinLnBrk="0" hangingPunct="1">
      <a:defRPr kumimoji="1" sz="1600" kern="1200">
        <a:solidFill>
          <a:srgbClr val="000000"/>
        </a:solidFill>
        <a:latin typeface="Arial" charset="0"/>
        <a:ea typeface="ＭＳ Ｐゴシック" pitchFamily="50" charset="-128"/>
        <a:cs typeface="+mn-cs"/>
      </a:defRPr>
    </a:lvl8pPr>
    <a:lvl9pPr marL="3657600" algn="l" defTabSz="914400" rtl="0" eaLnBrk="1" latinLnBrk="0" hangingPunct="1">
      <a:defRPr kumimoji="1" sz="1600" kern="1200">
        <a:solidFill>
          <a:srgbClr val="000000"/>
        </a:solidFill>
        <a:latin typeface="Arial" charset="0"/>
        <a:ea typeface="ＭＳ Ｐゴシック" pitchFamily="50" charset="-128"/>
        <a:cs typeface="+mn-cs"/>
      </a:defRPr>
    </a:lvl9pPr>
  </p:defaultTextStyle>
  <p:extLst>
    <p:ext uri="{521415D9-36F7-43E2-AB2F-B90AF26B5E84}">
      <p14:sectionLst xmlns:p14="http://schemas.microsoft.com/office/powerpoint/2010/main">
        <p14:section name="表紙・メインパート" id="{F109915F-8D3E-4F0E-B6F2-DED7A6033004}">
          <p14:sldIdLst>
            <p14:sldId id="2147473099"/>
            <p14:sldId id="2147483418"/>
            <p14:sldId id="260"/>
            <p14:sldId id="2076137757"/>
            <p14:sldId id="2147483640"/>
            <p14:sldId id="300"/>
            <p14:sldId id="258"/>
            <p14:sldId id="281"/>
            <p14:sldId id="282"/>
            <p14:sldId id="268"/>
            <p14:sldId id="303"/>
            <p14:sldId id="2147483559"/>
            <p14:sldId id="307"/>
            <p14:sldId id="308"/>
            <p14:sldId id="309"/>
            <p14:sldId id="310"/>
            <p14:sldId id="256"/>
            <p14:sldId id="2147483647"/>
            <p14:sldId id="275"/>
            <p14:sldId id="2147483636"/>
            <p14:sldId id="257"/>
          </p14:sldIdLst>
        </p14:section>
        <p14:section name="エンドロール" id="{924A5879-D099-4748-A539-B51BC961BE40}">
          <p14:sldIdLst>
            <p14:sldId id="2147483063"/>
          </p14:sldIdLst>
        </p14:section>
      </p14:sectionLst>
    </p:ext>
    <p:ext uri="{EFAFB233-063F-42B5-8137-9DF3F51BA10A}">
      <p15:sldGuideLst xmlns:p15="http://schemas.microsoft.com/office/powerpoint/2012/main">
        <p15:guide id="3" orient="horz" pos="532" userDrawn="1">
          <p15:clr>
            <a:srgbClr val="A4A3A4"/>
          </p15:clr>
        </p15:guide>
        <p15:guide id="4" pos="158">
          <p15:clr>
            <a:srgbClr val="A4A3A4"/>
          </p15:clr>
        </p15:guide>
        <p15:guide id="5" pos="5602">
          <p15:clr>
            <a:srgbClr val="A4A3A4"/>
          </p15:clr>
        </p15:guide>
        <p15:guide id="6" pos="2880">
          <p15:clr>
            <a:srgbClr val="A4A3A4"/>
          </p15:clr>
        </p15:guide>
        <p15:guide id="7" orient="horz" pos="1621" userDrawn="1">
          <p15:clr>
            <a:srgbClr val="A4A3A4"/>
          </p15:clr>
        </p15:guide>
      </p15:sldGuideLst>
    </p:ext>
    <p:ext uri="{2D200454-40CA-4A62-9FC3-DE9A4176ACB9}">
      <p15:notesGuideLst xmlns:p15="http://schemas.microsoft.com/office/powerpoint/2012/main">
        <p15:guide id="1" orient="horz" pos="3223">
          <p15:clr>
            <a:srgbClr val="A4A3A4"/>
          </p15:clr>
        </p15:guide>
        <p15:guide id="2" pos="2235">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2F2F2"/>
    <a:srgbClr val="FFFFFF"/>
    <a:srgbClr val="BFBFBF"/>
    <a:srgbClr val="00B0F0"/>
    <a:srgbClr val="00B050"/>
    <a:srgbClr val="93FFC4"/>
    <a:srgbClr val="D9D9D9"/>
    <a:srgbClr val="AEAEAE"/>
    <a:srgbClr val="009932"/>
    <a:srgbClr val="72C8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8CC104-EAB7-438A-9A45-ABBFA0DE933C}" v="359" dt="2026-07-29T21:21:52.96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42" autoAdjust="0"/>
  </p:normalViewPr>
  <p:slideViewPr>
    <p:cSldViewPr snapToGrid="0">
      <p:cViewPr varScale="1">
        <p:scale>
          <a:sx n="144" d="100"/>
          <a:sy n="144" d="100"/>
        </p:scale>
        <p:origin x="612" y="114"/>
      </p:cViewPr>
      <p:guideLst>
        <p:guide orient="horz" pos="532"/>
        <p:guide pos="158"/>
        <p:guide pos="5602"/>
        <p:guide pos="2880"/>
        <p:guide orient="horz" pos="1621"/>
      </p:guideLst>
    </p:cSldViewPr>
  </p:slid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75" d="100"/>
          <a:sy n="75" d="100"/>
        </p:scale>
        <p:origin x="4032" y="72"/>
      </p:cViewPr>
      <p:guideLst>
        <p:guide orient="horz" pos="3223"/>
        <p:guide pos="223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handoutMaster" Target="handoutMasters/handoutMaster1.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1.xml"/><Relationship Id="rId29"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notesMaster" Target="notesMasters/notesMaster1.xml"/><Relationship Id="rId46" Type="http://schemas.microsoft.com/office/2018/10/relationships/authors" Target="authors.xml"/><Relationship Id="rId20" Type="http://schemas.openxmlformats.org/officeDocument/2006/relationships/slide" Target="slides/slide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obuchi, Manabu/溝渕 真名武" userId="4418ac52-bc3b-4aca-8447-cb56f593818a" providerId="ADAL" clId="{37E2CA9F-3D1B-4D3B-8781-D272E4746D2A}"/>
    <pc:docChg chg="custSel addSld delSld modSld sldOrd delMainMaster modMainMaster modSection">
      <pc:chgData name="Mizobuchi, Manabu/溝渕 真名武" userId="4418ac52-bc3b-4aca-8447-cb56f593818a" providerId="ADAL" clId="{37E2CA9F-3D1B-4D3B-8781-D272E4746D2A}" dt="2026-07-29T21:25:32.211" v="580" actId="1076"/>
      <pc:docMkLst>
        <pc:docMk/>
      </pc:docMkLst>
      <pc:sldChg chg="del">
        <pc:chgData name="Mizobuchi, Manabu/溝渕 真名武" userId="4418ac52-bc3b-4aca-8447-cb56f593818a" providerId="ADAL" clId="{37E2CA9F-3D1B-4D3B-8781-D272E4746D2A}" dt="2026-07-29T21:04:48.450" v="91" actId="47"/>
        <pc:sldMkLst>
          <pc:docMk/>
          <pc:sldMk cId="436435989" sldId="256"/>
        </pc:sldMkLst>
      </pc:sldChg>
      <pc:sldChg chg="addSp delSp modSp new mod modTransition modNotes">
        <pc:chgData name="Mizobuchi, Manabu/溝渕 真名武" userId="4418ac52-bc3b-4aca-8447-cb56f593818a" providerId="ADAL" clId="{37E2CA9F-3D1B-4D3B-8781-D272E4746D2A}" dt="2026-07-29T21:21:52.966" v="432"/>
        <pc:sldMkLst>
          <pc:docMk/>
          <pc:sldMk cId="1890602167" sldId="256"/>
        </pc:sldMkLst>
        <pc:spChg chg="del">
          <ac:chgData name="Mizobuchi, Manabu/溝渕 真名武" userId="4418ac52-bc3b-4aca-8447-cb56f593818a" providerId="ADAL" clId="{37E2CA9F-3D1B-4D3B-8781-D272E4746D2A}" dt="2026-07-29T21:17:44.841" v="314"/>
          <ac:spMkLst>
            <pc:docMk/>
            <pc:sldMk cId="1890602167" sldId="256"/>
            <ac:spMk id="3" creationId="{A5A02B39-4643-7C4A-978A-5D8E4F0E3D90}"/>
          </ac:spMkLst>
        </pc:spChg>
        <pc:spChg chg="add mod">
          <ac:chgData name="Mizobuchi, Manabu/溝渕 真名武" userId="4418ac52-bc3b-4aca-8447-cb56f593818a" providerId="ADAL" clId="{37E2CA9F-3D1B-4D3B-8781-D272E4746D2A}" dt="2026-07-29T21:15:27.744" v="126" actId="1076"/>
          <ac:spMkLst>
            <pc:docMk/>
            <pc:sldMk cId="1890602167" sldId="256"/>
            <ac:spMk id="7" creationId="{D4659357-6760-20DF-2B1A-2D4490D797EA}"/>
          </ac:spMkLst>
        </pc:spChg>
        <pc:spChg chg="add del mod">
          <ac:chgData name="Mizobuchi, Manabu/溝渕 真名武" userId="4418ac52-bc3b-4aca-8447-cb56f593818a" providerId="ADAL" clId="{37E2CA9F-3D1B-4D3B-8781-D272E4746D2A}" dt="2026-07-29T21:17:44.856" v="341"/>
          <ac:spMkLst>
            <pc:docMk/>
            <pc:sldMk cId="1890602167" sldId="256"/>
            <ac:spMk id="8" creationId="{05474358-68E4-43C6-A2E4-D956F5C0C82C}"/>
          </ac:spMkLst>
        </pc:spChg>
        <pc:spChg chg="add mod">
          <ac:chgData name="Mizobuchi, Manabu/溝渕 真名武" userId="4418ac52-bc3b-4aca-8447-cb56f593818a" providerId="ADAL" clId="{37E2CA9F-3D1B-4D3B-8781-D272E4746D2A}" dt="2026-07-29T21:17:44.856" v="342"/>
          <ac:spMkLst>
            <pc:docMk/>
            <pc:sldMk cId="1890602167" sldId="256"/>
            <ac:spMk id="9" creationId="{7E398AB5-0BEC-1175-E9E7-DEF42B4BF980}"/>
          </ac:spMkLst>
        </pc:spChg>
        <pc:picChg chg="add">
          <ac:chgData name="Mizobuchi, Manabu/溝渕 真名武" userId="4418ac52-bc3b-4aca-8447-cb56f593818a" providerId="ADAL" clId="{37E2CA9F-3D1B-4D3B-8781-D272E4746D2A}" dt="2026-07-29T21:14:02.881" v="107" actId="22"/>
          <ac:picMkLst>
            <pc:docMk/>
            <pc:sldMk cId="1890602167" sldId="256"/>
            <ac:picMk id="5" creationId="{1C3190A0-F61A-6EBB-B9F7-240BFD0FD5FE}"/>
          </ac:picMkLst>
        </pc:picChg>
      </pc:sldChg>
      <pc:sldChg chg="addSp delSp modSp new modTransition modAnim modNotes">
        <pc:chgData name="Mizobuchi, Manabu/溝渕 真名武" userId="4418ac52-bc3b-4aca-8447-cb56f593818a" providerId="ADAL" clId="{37E2CA9F-3D1B-4D3B-8781-D272E4746D2A}" dt="2026-07-29T21:21:52.966" v="432"/>
        <pc:sldMkLst>
          <pc:docMk/>
          <pc:sldMk cId="197047500" sldId="257"/>
        </pc:sldMkLst>
        <pc:spChg chg="del">
          <ac:chgData name="Mizobuchi, Manabu/溝渕 真名武" userId="4418ac52-bc3b-4aca-8447-cb56f593818a" providerId="ADAL" clId="{37E2CA9F-3D1B-4D3B-8781-D272E4746D2A}" dt="2026-07-29T21:17:44.841" v="315"/>
          <ac:spMkLst>
            <pc:docMk/>
            <pc:sldMk cId="197047500" sldId="257"/>
            <ac:spMk id="3" creationId="{F24313FF-8EEE-1A45-0B46-2C65DCB602E2}"/>
          </ac:spMkLst>
        </pc:spChg>
        <pc:spChg chg="add del mod">
          <ac:chgData name="Mizobuchi, Manabu/溝渕 真名武" userId="4418ac52-bc3b-4aca-8447-cb56f593818a" providerId="ADAL" clId="{37E2CA9F-3D1B-4D3B-8781-D272E4746D2A}" dt="2026-07-29T21:17:44.872" v="344"/>
          <ac:spMkLst>
            <pc:docMk/>
            <pc:sldMk cId="197047500" sldId="257"/>
            <ac:spMk id="5" creationId="{B0C37942-4EBB-AA7A-DAD9-78D11713A404}"/>
          </ac:spMkLst>
        </pc:spChg>
        <pc:spChg chg="add mod">
          <ac:chgData name="Mizobuchi, Manabu/溝渕 真名武" userId="4418ac52-bc3b-4aca-8447-cb56f593818a" providerId="ADAL" clId="{37E2CA9F-3D1B-4D3B-8781-D272E4746D2A}" dt="2026-07-29T21:17:44.872" v="345"/>
          <ac:spMkLst>
            <pc:docMk/>
            <pc:sldMk cId="197047500" sldId="257"/>
            <ac:spMk id="6" creationId="{DFB11632-8B98-9E7A-7B0B-04DAEA7DB76B}"/>
          </ac:spMkLst>
        </pc:spChg>
        <pc:picChg chg="add mod">
          <ac:chgData name="Mizobuchi, Manabu/溝渕 真名武" userId="4418ac52-bc3b-4aca-8447-cb56f593818a" providerId="ADAL" clId="{37E2CA9F-3D1B-4D3B-8781-D272E4746D2A}" dt="2026-07-29T21:15:59.884" v="128"/>
          <ac:picMkLst>
            <pc:docMk/>
            <pc:sldMk cId="197047500" sldId="257"/>
            <ac:picMk id="4" creationId="{BB8CFF0B-7A49-5B88-C8FB-6FBC88196304}"/>
          </ac:picMkLst>
        </pc:picChg>
      </pc:sldChg>
      <pc:sldChg chg="del">
        <pc:chgData name="Mizobuchi, Manabu/溝渕 真名武" userId="4418ac52-bc3b-4aca-8447-cb56f593818a" providerId="ADAL" clId="{37E2CA9F-3D1B-4D3B-8781-D272E4746D2A}" dt="2026-07-29T21:02:42.199" v="87" actId="47"/>
        <pc:sldMkLst>
          <pc:docMk/>
          <pc:sldMk cId="949153753" sldId="257"/>
        </pc:sldMkLst>
      </pc:sldChg>
      <pc:sldChg chg="modTransition modNotes">
        <pc:chgData name="Mizobuchi, Manabu/溝渕 真名武" userId="4418ac52-bc3b-4aca-8447-cb56f593818a" providerId="ADAL" clId="{37E2CA9F-3D1B-4D3B-8781-D272E4746D2A}" dt="2026-07-29T21:21:52.966" v="432"/>
        <pc:sldMkLst>
          <pc:docMk/>
          <pc:sldMk cId="2194908058" sldId="258"/>
        </pc:sldMkLst>
      </pc:sldChg>
      <pc:sldChg chg="del">
        <pc:chgData name="Mizobuchi, Manabu/溝渕 真名武" userId="4418ac52-bc3b-4aca-8447-cb56f593818a" providerId="ADAL" clId="{37E2CA9F-3D1B-4D3B-8781-D272E4746D2A}" dt="2026-07-29T21:02:42.199" v="87" actId="47"/>
        <pc:sldMkLst>
          <pc:docMk/>
          <pc:sldMk cId="2035293903" sldId="259"/>
        </pc:sldMkLst>
      </pc:sldChg>
      <pc:sldChg chg="del">
        <pc:chgData name="Mizobuchi, Manabu/溝渕 真名武" userId="4418ac52-bc3b-4aca-8447-cb56f593818a" providerId="ADAL" clId="{37E2CA9F-3D1B-4D3B-8781-D272E4746D2A}" dt="2026-07-29T21:00:05.065" v="79" actId="47"/>
        <pc:sldMkLst>
          <pc:docMk/>
          <pc:sldMk cId="1911819328" sldId="260"/>
        </pc:sldMkLst>
      </pc:sldChg>
      <pc:sldChg chg="addSp delSp modSp add mod modTransition modNotes">
        <pc:chgData name="Mizobuchi, Manabu/溝渕 真名武" userId="4418ac52-bc3b-4aca-8447-cb56f593818a" providerId="ADAL" clId="{37E2CA9F-3D1B-4D3B-8781-D272E4746D2A}" dt="2026-07-29T21:21:52.966" v="432"/>
        <pc:sldMkLst>
          <pc:docMk/>
          <pc:sldMk cId="3883597486" sldId="260"/>
        </pc:sldMkLst>
        <pc:spChg chg="add del mod">
          <ac:chgData name="Mizobuchi, Manabu/溝渕 真名武" userId="4418ac52-bc3b-4aca-8447-cb56f593818a" providerId="ADAL" clId="{37E2CA9F-3D1B-4D3B-8781-D272E4746D2A}" dt="2026-07-29T21:17:44.856" v="320"/>
          <ac:spMkLst>
            <pc:docMk/>
            <pc:sldMk cId="3883597486" sldId="260"/>
            <ac:spMk id="4" creationId="{24670586-66CD-1F6E-5DE1-77816B9D7361}"/>
          </ac:spMkLst>
        </pc:spChg>
        <pc:spChg chg="del">
          <ac:chgData name="Mizobuchi, Manabu/溝渕 真名武" userId="4418ac52-bc3b-4aca-8447-cb56f593818a" providerId="ADAL" clId="{37E2CA9F-3D1B-4D3B-8781-D272E4746D2A}" dt="2026-07-29T21:17:44.841" v="309"/>
          <ac:spMkLst>
            <pc:docMk/>
            <pc:sldMk cId="3883597486" sldId="260"/>
            <ac:spMk id="7" creationId="{A9E9F0FA-7D49-0467-2F50-89823AAE39B0}"/>
          </ac:spMkLst>
        </pc:spChg>
        <pc:spChg chg="del">
          <ac:chgData name="Mizobuchi, Manabu/溝渕 真名武" userId="4418ac52-bc3b-4aca-8447-cb56f593818a" providerId="ADAL" clId="{37E2CA9F-3D1B-4D3B-8781-D272E4746D2A}" dt="2026-07-29T21:01:09.415" v="82" actId="478"/>
          <ac:spMkLst>
            <pc:docMk/>
            <pc:sldMk cId="3883597486" sldId="260"/>
            <ac:spMk id="10" creationId="{E55FAF36-3D18-226C-DB8D-D40850DE9852}"/>
          </ac:spMkLst>
        </pc:spChg>
        <pc:spChg chg="add mod">
          <ac:chgData name="Mizobuchi, Manabu/溝渕 真名武" userId="4418ac52-bc3b-4aca-8447-cb56f593818a" providerId="ADAL" clId="{37E2CA9F-3D1B-4D3B-8781-D272E4746D2A}" dt="2026-07-29T21:17:44.856" v="321"/>
          <ac:spMkLst>
            <pc:docMk/>
            <pc:sldMk cId="3883597486" sldId="260"/>
            <ac:spMk id="11" creationId="{2C02A138-9DC8-90A6-FC1C-8C8DD4D9CC46}"/>
          </ac:spMkLst>
        </pc:spChg>
        <pc:picChg chg="del">
          <ac:chgData name="Mizobuchi, Manabu/溝渕 真名武" userId="4418ac52-bc3b-4aca-8447-cb56f593818a" providerId="ADAL" clId="{37E2CA9F-3D1B-4D3B-8781-D272E4746D2A}" dt="2026-07-29T21:01:09.415" v="82" actId="478"/>
          <ac:picMkLst>
            <pc:docMk/>
            <pc:sldMk cId="3883597486" sldId="260"/>
            <ac:picMk id="8" creationId="{1DBCE2B3-881A-71FC-CA1A-B59D6A95B593}"/>
          </ac:picMkLst>
        </pc:picChg>
      </pc:sldChg>
      <pc:sldChg chg="del">
        <pc:chgData name="Mizobuchi, Manabu/溝渕 真名武" userId="4418ac52-bc3b-4aca-8447-cb56f593818a" providerId="ADAL" clId="{37E2CA9F-3D1B-4D3B-8781-D272E4746D2A}" dt="2026-07-29T21:02:42.199" v="87" actId="47"/>
        <pc:sldMkLst>
          <pc:docMk/>
          <pc:sldMk cId="3606927749" sldId="261"/>
        </pc:sldMkLst>
      </pc:sldChg>
      <pc:sldChg chg="del">
        <pc:chgData name="Mizobuchi, Manabu/溝渕 真名武" userId="4418ac52-bc3b-4aca-8447-cb56f593818a" providerId="ADAL" clId="{37E2CA9F-3D1B-4D3B-8781-D272E4746D2A}" dt="2026-07-29T21:02:42.199" v="87" actId="47"/>
        <pc:sldMkLst>
          <pc:docMk/>
          <pc:sldMk cId="701547322" sldId="262"/>
        </pc:sldMkLst>
      </pc:sldChg>
      <pc:sldChg chg="del">
        <pc:chgData name="Mizobuchi, Manabu/溝渕 真名武" userId="4418ac52-bc3b-4aca-8447-cb56f593818a" providerId="ADAL" clId="{37E2CA9F-3D1B-4D3B-8781-D272E4746D2A}" dt="2026-07-29T21:04:48.450" v="91" actId="47"/>
        <pc:sldMkLst>
          <pc:docMk/>
          <pc:sldMk cId="2295186536" sldId="263"/>
        </pc:sldMkLst>
      </pc:sldChg>
      <pc:sldChg chg="del">
        <pc:chgData name="Mizobuchi, Manabu/溝渕 真名武" userId="4418ac52-bc3b-4aca-8447-cb56f593818a" providerId="ADAL" clId="{37E2CA9F-3D1B-4D3B-8781-D272E4746D2A}" dt="2026-07-29T21:02:42.199" v="87" actId="47"/>
        <pc:sldMkLst>
          <pc:docMk/>
          <pc:sldMk cId="1885905726" sldId="264"/>
        </pc:sldMkLst>
      </pc:sldChg>
      <pc:sldChg chg="del">
        <pc:chgData name="Mizobuchi, Manabu/溝渕 真名武" userId="4418ac52-bc3b-4aca-8447-cb56f593818a" providerId="ADAL" clId="{37E2CA9F-3D1B-4D3B-8781-D272E4746D2A}" dt="2026-07-29T21:04:48.450" v="91" actId="47"/>
        <pc:sldMkLst>
          <pc:docMk/>
          <pc:sldMk cId="3813687643" sldId="265"/>
        </pc:sldMkLst>
      </pc:sldChg>
      <pc:sldChg chg="del">
        <pc:chgData name="Mizobuchi, Manabu/溝渕 真名武" userId="4418ac52-bc3b-4aca-8447-cb56f593818a" providerId="ADAL" clId="{37E2CA9F-3D1B-4D3B-8781-D272E4746D2A}" dt="2026-07-29T21:02:42.199" v="87" actId="47"/>
        <pc:sldMkLst>
          <pc:docMk/>
          <pc:sldMk cId="381689503" sldId="266"/>
        </pc:sldMkLst>
      </pc:sldChg>
      <pc:sldChg chg="del">
        <pc:chgData name="Mizobuchi, Manabu/溝渕 真名武" userId="4418ac52-bc3b-4aca-8447-cb56f593818a" providerId="ADAL" clId="{37E2CA9F-3D1B-4D3B-8781-D272E4746D2A}" dt="2026-07-29T21:02:42.199" v="87" actId="47"/>
        <pc:sldMkLst>
          <pc:docMk/>
          <pc:sldMk cId="3687003798" sldId="267"/>
        </pc:sldMkLst>
      </pc:sldChg>
      <pc:sldChg chg="addSp delSp modSp mod ord modTransition modNotes">
        <pc:chgData name="Mizobuchi, Manabu/溝渕 真名武" userId="4418ac52-bc3b-4aca-8447-cb56f593818a" providerId="ADAL" clId="{37E2CA9F-3D1B-4D3B-8781-D272E4746D2A}" dt="2026-07-29T21:22:23.534" v="446" actId="20577"/>
        <pc:sldMkLst>
          <pc:docMk/>
          <pc:sldMk cId="191963429" sldId="268"/>
        </pc:sldMkLst>
        <pc:spChg chg="mod">
          <ac:chgData name="Mizobuchi, Manabu/溝渕 真名武" userId="4418ac52-bc3b-4aca-8447-cb56f593818a" providerId="ADAL" clId="{37E2CA9F-3D1B-4D3B-8781-D272E4746D2A}" dt="2026-07-29T21:22:23.534" v="446" actId="20577"/>
          <ac:spMkLst>
            <pc:docMk/>
            <pc:sldMk cId="191963429" sldId="268"/>
            <ac:spMk id="4" creationId="{9859EBC0-1113-578D-BE8B-4CFE218413A3}"/>
          </ac:spMkLst>
        </pc:spChg>
        <pc:spChg chg="add del mod">
          <ac:chgData name="Mizobuchi, Manabu/溝渕 真名武" userId="4418ac52-bc3b-4aca-8447-cb56f593818a" providerId="ADAL" clId="{37E2CA9F-3D1B-4D3B-8781-D272E4746D2A}" dt="2026-07-29T21:17:44.856" v="332"/>
          <ac:spMkLst>
            <pc:docMk/>
            <pc:sldMk cId="191963429" sldId="268"/>
            <ac:spMk id="7" creationId="{16EC1242-A3BC-999D-5609-6715DF7C8DCA}"/>
          </ac:spMkLst>
        </pc:spChg>
        <pc:spChg chg="add mod">
          <ac:chgData name="Mizobuchi, Manabu/溝渕 真名武" userId="4418ac52-bc3b-4aca-8447-cb56f593818a" providerId="ADAL" clId="{37E2CA9F-3D1B-4D3B-8781-D272E4746D2A}" dt="2026-07-29T21:17:44.856" v="333"/>
          <ac:spMkLst>
            <pc:docMk/>
            <pc:sldMk cId="191963429" sldId="268"/>
            <ac:spMk id="8" creationId="{DFBE8A99-C09E-20E2-372F-55A6BC7B6378}"/>
          </ac:spMkLst>
        </pc:spChg>
        <pc:spChg chg="del">
          <ac:chgData name="Mizobuchi, Manabu/溝渕 真名武" userId="4418ac52-bc3b-4aca-8447-cb56f593818a" providerId="ADAL" clId="{37E2CA9F-3D1B-4D3B-8781-D272E4746D2A}" dt="2026-07-29T21:17:44.841" v="311"/>
          <ac:spMkLst>
            <pc:docMk/>
            <pc:sldMk cId="191963429" sldId="268"/>
            <ac:spMk id="9" creationId="{659117DE-8521-3F1A-62F1-424A91FCFC0F}"/>
          </ac:spMkLst>
        </pc:spChg>
      </pc:sldChg>
      <pc:sldChg chg="del">
        <pc:chgData name="Mizobuchi, Manabu/溝渕 真名武" userId="4418ac52-bc3b-4aca-8447-cb56f593818a" providerId="ADAL" clId="{37E2CA9F-3D1B-4D3B-8781-D272E4746D2A}" dt="2026-07-29T21:11:38.782" v="102" actId="47"/>
        <pc:sldMkLst>
          <pc:docMk/>
          <pc:sldMk cId="2856264268" sldId="269"/>
        </pc:sldMkLst>
      </pc:sldChg>
      <pc:sldChg chg="del">
        <pc:chgData name="Mizobuchi, Manabu/溝渕 真名武" userId="4418ac52-bc3b-4aca-8447-cb56f593818a" providerId="ADAL" clId="{37E2CA9F-3D1B-4D3B-8781-D272E4746D2A}" dt="2026-07-29T21:02:42.199" v="87" actId="47"/>
        <pc:sldMkLst>
          <pc:docMk/>
          <pc:sldMk cId="570949680" sldId="270"/>
        </pc:sldMkLst>
      </pc:sldChg>
      <pc:sldChg chg="del">
        <pc:chgData name="Mizobuchi, Manabu/溝渕 真名武" userId="4418ac52-bc3b-4aca-8447-cb56f593818a" providerId="ADAL" clId="{37E2CA9F-3D1B-4D3B-8781-D272E4746D2A}" dt="2026-07-29T21:04:48.450" v="91" actId="47"/>
        <pc:sldMkLst>
          <pc:docMk/>
          <pc:sldMk cId="2923257177" sldId="271"/>
        </pc:sldMkLst>
      </pc:sldChg>
      <pc:sldChg chg="del">
        <pc:chgData name="Mizobuchi, Manabu/溝渕 真名武" userId="4418ac52-bc3b-4aca-8447-cb56f593818a" providerId="ADAL" clId="{37E2CA9F-3D1B-4D3B-8781-D272E4746D2A}" dt="2026-07-29T21:02:42.199" v="87" actId="47"/>
        <pc:sldMkLst>
          <pc:docMk/>
          <pc:sldMk cId="628000842" sldId="272"/>
        </pc:sldMkLst>
      </pc:sldChg>
      <pc:sldChg chg="del">
        <pc:chgData name="Mizobuchi, Manabu/溝渕 真名武" userId="4418ac52-bc3b-4aca-8447-cb56f593818a" providerId="ADAL" clId="{37E2CA9F-3D1B-4D3B-8781-D272E4746D2A}" dt="2026-07-29T21:01:04.153" v="81" actId="47"/>
        <pc:sldMkLst>
          <pc:docMk/>
          <pc:sldMk cId="1968828981" sldId="273"/>
        </pc:sldMkLst>
      </pc:sldChg>
      <pc:sldChg chg="del">
        <pc:chgData name="Mizobuchi, Manabu/溝渕 真名武" userId="4418ac52-bc3b-4aca-8447-cb56f593818a" providerId="ADAL" clId="{37E2CA9F-3D1B-4D3B-8781-D272E4746D2A}" dt="2026-07-29T21:02:42.199" v="87" actId="47"/>
        <pc:sldMkLst>
          <pc:docMk/>
          <pc:sldMk cId="572795535" sldId="274"/>
        </pc:sldMkLst>
      </pc:sldChg>
      <pc:sldChg chg="add modTransition">
        <pc:chgData name="Mizobuchi, Manabu/溝渕 真名武" userId="4418ac52-bc3b-4aca-8447-cb56f593818a" providerId="ADAL" clId="{37E2CA9F-3D1B-4D3B-8781-D272E4746D2A}" dt="2026-07-29T21:21:52.966" v="432"/>
        <pc:sldMkLst>
          <pc:docMk/>
          <pc:sldMk cId="108747863" sldId="275"/>
        </pc:sldMkLst>
      </pc:sldChg>
      <pc:sldChg chg="del">
        <pc:chgData name="Mizobuchi, Manabu/溝渕 真名武" userId="4418ac52-bc3b-4aca-8447-cb56f593818a" providerId="ADAL" clId="{37E2CA9F-3D1B-4D3B-8781-D272E4746D2A}" dt="2026-07-29T21:02:00.588" v="83" actId="47"/>
        <pc:sldMkLst>
          <pc:docMk/>
          <pc:sldMk cId="3936342881" sldId="275"/>
        </pc:sldMkLst>
      </pc:sldChg>
      <pc:sldChg chg="del">
        <pc:chgData name="Mizobuchi, Manabu/溝渕 真名武" userId="4418ac52-bc3b-4aca-8447-cb56f593818a" providerId="ADAL" clId="{37E2CA9F-3D1B-4D3B-8781-D272E4746D2A}" dt="2026-07-29T21:02:47.817" v="88" actId="47"/>
        <pc:sldMkLst>
          <pc:docMk/>
          <pc:sldMk cId="226970184" sldId="276"/>
        </pc:sldMkLst>
      </pc:sldChg>
      <pc:sldChg chg="del">
        <pc:chgData name="Mizobuchi, Manabu/溝渕 真名武" userId="4418ac52-bc3b-4aca-8447-cb56f593818a" providerId="ADAL" clId="{37E2CA9F-3D1B-4D3B-8781-D272E4746D2A}" dt="2026-07-29T21:02:42.199" v="87" actId="47"/>
        <pc:sldMkLst>
          <pc:docMk/>
          <pc:sldMk cId="2255372181" sldId="277"/>
        </pc:sldMkLst>
      </pc:sldChg>
      <pc:sldChg chg="del">
        <pc:chgData name="Mizobuchi, Manabu/溝渕 真名武" userId="4418ac52-bc3b-4aca-8447-cb56f593818a" providerId="ADAL" clId="{37E2CA9F-3D1B-4D3B-8781-D272E4746D2A}" dt="2026-07-29T21:02:42.199" v="87" actId="47"/>
        <pc:sldMkLst>
          <pc:docMk/>
          <pc:sldMk cId="1456040537" sldId="278"/>
        </pc:sldMkLst>
      </pc:sldChg>
      <pc:sldChg chg="del">
        <pc:chgData name="Mizobuchi, Manabu/溝渕 真名武" userId="4418ac52-bc3b-4aca-8447-cb56f593818a" providerId="ADAL" clId="{37E2CA9F-3D1B-4D3B-8781-D272E4746D2A}" dt="2026-07-29T21:02:42.199" v="87" actId="47"/>
        <pc:sldMkLst>
          <pc:docMk/>
          <pc:sldMk cId="1418311797" sldId="279"/>
        </pc:sldMkLst>
      </pc:sldChg>
      <pc:sldChg chg="del">
        <pc:chgData name="Mizobuchi, Manabu/溝渕 真名武" userId="4418ac52-bc3b-4aca-8447-cb56f593818a" providerId="ADAL" clId="{37E2CA9F-3D1B-4D3B-8781-D272E4746D2A}" dt="2026-07-29T21:02:42.199" v="87" actId="47"/>
        <pc:sldMkLst>
          <pc:docMk/>
          <pc:sldMk cId="2571406671" sldId="280"/>
        </pc:sldMkLst>
      </pc:sldChg>
      <pc:sldChg chg="modTransition modNotes">
        <pc:chgData name="Mizobuchi, Manabu/溝渕 真名武" userId="4418ac52-bc3b-4aca-8447-cb56f593818a" providerId="ADAL" clId="{37E2CA9F-3D1B-4D3B-8781-D272E4746D2A}" dt="2026-07-29T21:21:52.966" v="432"/>
        <pc:sldMkLst>
          <pc:docMk/>
          <pc:sldMk cId="832230354" sldId="281"/>
        </pc:sldMkLst>
      </pc:sldChg>
      <pc:sldChg chg="modTransition modNotes">
        <pc:chgData name="Mizobuchi, Manabu/溝渕 真名武" userId="4418ac52-bc3b-4aca-8447-cb56f593818a" providerId="ADAL" clId="{37E2CA9F-3D1B-4D3B-8781-D272E4746D2A}" dt="2026-07-29T21:21:52.966" v="432"/>
        <pc:sldMkLst>
          <pc:docMk/>
          <pc:sldMk cId="687769244" sldId="282"/>
        </pc:sldMkLst>
      </pc:sldChg>
      <pc:sldChg chg="del">
        <pc:chgData name="Mizobuchi, Manabu/溝渕 真名武" userId="4418ac52-bc3b-4aca-8447-cb56f593818a" providerId="ADAL" clId="{37E2CA9F-3D1B-4D3B-8781-D272E4746D2A}" dt="2026-07-29T21:02:42.199" v="87" actId="47"/>
        <pc:sldMkLst>
          <pc:docMk/>
          <pc:sldMk cId="1396956169" sldId="283"/>
        </pc:sldMkLst>
      </pc:sldChg>
      <pc:sldChg chg="del">
        <pc:chgData name="Mizobuchi, Manabu/溝渕 真名武" userId="4418ac52-bc3b-4aca-8447-cb56f593818a" providerId="ADAL" clId="{37E2CA9F-3D1B-4D3B-8781-D272E4746D2A}" dt="2026-07-29T21:02:42.199" v="87" actId="47"/>
        <pc:sldMkLst>
          <pc:docMk/>
          <pc:sldMk cId="3225476413" sldId="284"/>
        </pc:sldMkLst>
      </pc:sldChg>
      <pc:sldChg chg="del">
        <pc:chgData name="Mizobuchi, Manabu/溝渕 真名武" userId="4418ac52-bc3b-4aca-8447-cb56f593818a" providerId="ADAL" clId="{37E2CA9F-3D1B-4D3B-8781-D272E4746D2A}" dt="2026-07-29T21:16:46.142" v="129" actId="47"/>
        <pc:sldMkLst>
          <pc:docMk/>
          <pc:sldMk cId="3789928342" sldId="285"/>
        </pc:sldMkLst>
      </pc:sldChg>
      <pc:sldChg chg="del">
        <pc:chgData name="Mizobuchi, Manabu/溝渕 真名武" userId="4418ac52-bc3b-4aca-8447-cb56f593818a" providerId="ADAL" clId="{37E2CA9F-3D1B-4D3B-8781-D272E4746D2A}" dt="2026-07-29T21:16:46.142" v="129" actId="47"/>
        <pc:sldMkLst>
          <pc:docMk/>
          <pc:sldMk cId="2755610789" sldId="286"/>
        </pc:sldMkLst>
      </pc:sldChg>
      <pc:sldChg chg="del">
        <pc:chgData name="Mizobuchi, Manabu/溝渕 真名武" userId="4418ac52-bc3b-4aca-8447-cb56f593818a" providerId="ADAL" clId="{37E2CA9F-3D1B-4D3B-8781-D272E4746D2A}" dt="2026-07-29T21:16:46.142" v="129" actId="47"/>
        <pc:sldMkLst>
          <pc:docMk/>
          <pc:sldMk cId="1853236100" sldId="287"/>
        </pc:sldMkLst>
      </pc:sldChg>
      <pc:sldChg chg="del">
        <pc:chgData name="Mizobuchi, Manabu/溝渕 真名武" userId="4418ac52-bc3b-4aca-8447-cb56f593818a" providerId="ADAL" clId="{37E2CA9F-3D1B-4D3B-8781-D272E4746D2A}" dt="2026-07-29T21:16:46.142" v="129" actId="47"/>
        <pc:sldMkLst>
          <pc:docMk/>
          <pc:sldMk cId="768771086" sldId="288"/>
        </pc:sldMkLst>
      </pc:sldChg>
      <pc:sldChg chg="del">
        <pc:chgData name="Mizobuchi, Manabu/溝渕 真名武" userId="4418ac52-bc3b-4aca-8447-cb56f593818a" providerId="ADAL" clId="{37E2CA9F-3D1B-4D3B-8781-D272E4746D2A}" dt="2026-07-29T21:04:48.450" v="91" actId="47"/>
        <pc:sldMkLst>
          <pc:docMk/>
          <pc:sldMk cId="3659796618" sldId="289"/>
        </pc:sldMkLst>
      </pc:sldChg>
      <pc:sldChg chg="del">
        <pc:chgData name="Mizobuchi, Manabu/溝渕 真名武" userId="4418ac52-bc3b-4aca-8447-cb56f593818a" providerId="ADAL" clId="{37E2CA9F-3D1B-4D3B-8781-D272E4746D2A}" dt="2026-07-29T21:02:31.900" v="86" actId="47"/>
        <pc:sldMkLst>
          <pc:docMk/>
          <pc:sldMk cId="3430665398" sldId="290"/>
        </pc:sldMkLst>
      </pc:sldChg>
      <pc:sldChg chg="del">
        <pc:chgData name="Mizobuchi, Manabu/溝渕 真名武" userId="4418ac52-bc3b-4aca-8447-cb56f593818a" providerId="ADAL" clId="{37E2CA9F-3D1B-4D3B-8781-D272E4746D2A}" dt="2026-07-29T21:02:31.900" v="86" actId="47"/>
        <pc:sldMkLst>
          <pc:docMk/>
          <pc:sldMk cId="4217346220" sldId="291"/>
        </pc:sldMkLst>
      </pc:sldChg>
      <pc:sldChg chg="del">
        <pc:chgData name="Mizobuchi, Manabu/溝渕 真名武" userId="4418ac52-bc3b-4aca-8447-cb56f593818a" providerId="ADAL" clId="{37E2CA9F-3D1B-4D3B-8781-D272E4746D2A}" dt="2026-07-29T21:02:31.900" v="86" actId="47"/>
        <pc:sldMkLst>
          <pc:docMk/>
          <pc:sldMk cId="3402734819" sldId="292"/>
        </pc:sldMkLst>
      </pc:sldChg>
      <pc:sldChg chg="del">
        <pc:chgData name="Mizobuchi, Manabu/溝渕 真名武" userId="4418ac52-bc3b-4aca-8447-cb56f593818a" providerId="ADAL" clId="{37E2CA9F-3D1B-4D3B-8781-D272E4746D2A}" dt="2026-07-29T21:04:19.988" v="90" actId="47"/>
        <pc:sldMkLst>
          <pc:docMk/>
          <pc:sldMk cId="3262035896" sldId="293"/>
        </pc:sldMkLst>
      </pc:sldChg>
      <pc:sldChg chg="del">
        <pc:chgData name="Mizobuchi, Manabu/溝渕 真名武" userId="4418ac52-bc3b-4aca-8447-cb56f593818a" providerId="ADAL" clId="{37E2CA9F-3D1B-4D3B-8781-D272E4746D2A}" dt="2026-07-29T21:02:52.518" v="89" actId="47"/>
        <pc:sldMkLst>
          <pc:docMk/>
          <pc:sldMk cId="2101205372" sldId="294"/>
        </pc:sldMkLst>
      </pc:sldChg>
      <pc:sldChg chg="del">
        <pc:chgData name="Mizobuchi, Manabu/溝渕 真名武" userId="4418ac52-bc3b-4aca-8447-cb56f593818a" providerId="ADAL" clId="{37E2CA9F-3D1B-4D3B-8781-D272E4746D2A}" dt="2026-07-29T21:02:42.199" v="87" actId="47"/>
        <pc:sldMkLst>
          <pc:docMk/>
          <pc:sldMk cId="3990964866" sldId="295"/>
        </pc:sldMkLst>
      </pc:sldChg>
      <pc:sldChg chg="del">
        <pc:chgData name="Mizobuchi, Manabu/溝渕 真名武" userId="4418ac52-bc3b-4aca-8447-cb56f593818a" providerId="ADAL" clId="{37E2CA9F-3D1B-4D3B-8781-D272E4746D2A}" dt="2026-07-29T21:02:52.518" v="89" actId="47"/>
        <pc:sldMkLst>
          <pc:docMk/>
          <pc:sldMk cId="1235231633" sldId="296"/>
        </pc:sldMkLst>
      </pc:sldChg>
      <pc:sldChg chg="del">
        <pc:chgData name="Mizobuchi, Manabu/溝渕 真名武" userId="4418ac52-bc3b-4aca-8447-cb56f593818a" providerId="ADAL" clId="{37E2CA9F-3D1B-4D3B-8781-D272E4746D2A}" dt="2026-07-29T21:04:19.988" v="90" actId="47"/>
        <pc:sldMkLst>
          <pc:docMk/>
          <pc:sldMk cId="4122122700" sldId="297"/>
        </pc:sldMkLst>
      </pc:sldChg>
      <pc:sldChg chg="del">
        <pc:chgData name="Mizobuchi, Manabu/溝渕 真名武" userId="4418ac52-bc3b-4aca-8447-cb56f593818a" providerId="ADAL" clId="{37E2CA9F-3D1B-4D3B-8781-D272E4746D2A}" dt="2026-07-29T21:05:38.110" v="94" actId="47"/>
        <pc:sldMkLst>
          <pc:docMk/>
          <pc:sldMk cId="2227832111" sldId="298"/>
        </pc:sldMkLst>
      </pc:sldChg>
      <pc:sldChg chg="del">
        <pc:chgData name="Mizobuchi, Manabu/溝渕 真名武" userId="4418ac52-bc3b-4aca-8447-cb56f593818a" providerId="ADAL" clId="{37E2CA9F-3D1B-4D3B-8781-D272E4746D2A}" dt="2026-07-29T21:10:33.558" v="101" actId="47"/>
        <pc:sldMkLst>
          <pc:docMk/>
          <pc:sldMk cId="464592834" sldId="299"/>
        </pc:sldMkLst>
      </pc:sldChg>
      <pc:sldChg chg="addSp delSp modSp add modTransition modNotes">
        <pc:chgData name="Mizobuchi, Manabu/溝渕 真名武" userId="4418ac52-bc3b-4aca-8447-cb56f593818a" providerId="ADAL" clId="{37E2CA9F-3D1B-4D3B-8781-D272E4746D2A}" dt="2026-07-29T21:21:52.966" v="432"/>
        <pc:sldMkLst>
          <pc:docMk/>
          <pc:sldMk cId="3083842112" sldId="300"/>
        </pc:sldMkLst>
        <pc:spChg chg="del">
          <ac:chgData name="Mizobuchi, Manabu/溝渕 真名武" userId="4418ac52-bc3b-4aca-8447-cb56f593818a" providerId="ADAL" clId="{37E2CA9F-3D1B-4D3B-8781-D272E4746D2A}" dt="2026-07-29T21:17:44.841" v="310"/>
          <ac:spMkLst>
            <pc:docMk/>
            <pc:sldMk cId="3083842112" sldId="300"/>
            <ac:spMk id="4" creationId="{2A7FD52B-DF26-5690-7C12-E4E4809CBDC1}"/>
          </ac:spMkLst>
        </pc:spChg>
        <pc:spChg chg="add del mod">
          <ac:chgData name="Mizobuchi, Manabu/溝渕 真名武" userId="4418ac52-bc3b-4aca-8447-cb56f593818a" providerId="ADAL" clId="{37E2CA9F-3D1B-4D3B-8781-D272E4746D2A}" dt="2026-07-29T21:17:44.856" v="329"/>
          <ac:spMkLst>
            <pc:docMk/>
            <pc:sldMk cId="3083842112" sldId="300"/>
            <ac:spMk id="5" creationId="{E8CB505F-BE29-BA11-24C0-191B96C9358D}"/>
          </ac:spMkLst>
        </pc:spChg>
        <pc:spChg chg="add mod">
          <ac:chgData name="Mizobuchi, Manabu/溝渕 真名武" userId="4418ac52-bc3b-4aca-8447-cb56f593818a" providerId="ADAL" clId="{37E2CA9F-3D1B-4D3B-8781-D272E4746D2A}" dt="2026-07-29T21:17:44.856" v="330"/>
          <ac:spMkLst>
            <pc:docMk/>
            <pc:sldMk cId="3083842112" sldId="300"/>
            <ac:spMk id="8" creationId="{BFCA6F4D-112A-737F-3C40-0B364F77233E}"/>
          </ac:spMkLst>
        </pc:spChg>
      </pc:sldChg>
      <pc:sldChg chg="del">
        <pc:chgData name="Mizobuchi, Manabu/溝渕 真名武" userId="4418ac52-bc3b-4aca-8447-cb56f593818a" providerId="ADAL" clId="{37E2CA9F-3D1B-4D3B-8781-D272E4746D2A}" dt="2026-07-29T21:10:06.559" v="98" actId="47"/>
        <pc:sldMkLst>
          <pc:docMk/>
          <pc:sldMk cId="2932516377" sldId="302"/>
        </pc:sldMkLst>
      </pc:sldChg>
      <pc:sldChg chg="modSp mod ord modTransition modNotes">
        <pc:chgData name="Mizobuchi, Manabu/溝渕 真名武" userId="4418ac52-bc3b-4aca-8447-cb56f593818a" providerId="ADAL" clId="{37E2CA9F-3D1B-4D3B-8781-D272E4746D2A}" dt="2026-07-29T21:22:53.116" v="497" actId="20577"/>
        <pc:sldMkLst>
          <pc:docMk/>
          <pc:sldMk cId="420116917" sldId="303"/>
        </pc:sldMkLst>
        <pc:spChg chg="mod">
          <ac:chgData name="Mizobuchi, Manabu/溝渕 真名武" userId="4418ac52-bc3b-4aca-8447-cb56f593818a" providerId="ADAL" clId="{37E2CA9F-3D1B-4D3B-8781-D272E4746D2A}" dt="2026-07-29T21:22:53.116" v="497" actId="20577"/>
          <ac:spMkLst>
            <pc:docMk/>
            <pc:sldMk cId="420116917" sldId="303"/>
            <ac:spMk id="2" creationId="{FAFA1C96-4B61-B38F-6323-AD46BEEF0BB8}"/>
          </ac:spMkLst>
        </pc:spChg>
      </pc:sldChg>
      <pc:sldChg chg="del">
        <pc:chgData name="Mizobuchi, Manabu/溝渕 真名武" userId="4418ac52-bc3b-4aca-8447-cb56f593818a" providerId="ADAL" clId="{37E2CA9F-3D1B-4D3B-8781-D272E4746D2A}" dt="2026-07-29T21:04:48.450" v="91" actId="47"/>
        <pc:sldMkLst>
          <pc:docMk/>
          <pc:sldMk cId="929774987" sldId="304"/>
        </pc:sldMkLst>
      </pc:sldChg>
      <pc:sldChg chg="addSp delSp modSp ord modTransition modNotes">
        <pc:chgData name="Mizobuchi, Manabu/溝渕 真名武" userId="4418ac52-bc3b-4aca-8447-cb56f593818a" providerId="ADAL" clId="{37E2CA9F-3D1B-4D3B-8781-D272E4746D2A}" dt="2026-07-29T21:21:52.966" v="432"/>
        <pc:sldMkLst>
          <pc:docMk/>
          <pc:sldMk cId="107429272" sldId="307"/>
        </pc:sldMkLst>
        <pc:spChg chg="add del mod">
          <ac:chgData name="Mizobuchi, Manabu/溝渕 真名武" userId="4418ac52-bc3b-4aca-8447-cb56f593818a" providerId="ADAL" clId="{37E2CA9F-3D1B-4D3B-8781-D272E4746D2A}" dt="2026-07-29T21:17:44.856" v="335"/>
          <ac:spMkLst>
            <pc:docMk/>
            <pc:sldMk cId="107429272" sldId="307"/>
            <ac:spMk id="2" creationId="{B58D3C83-A7B4-D97C-A4DA-ECC81EEF9901}"/>
          </ac:spMkLst>
        </pc:spChg>
        <pc:spChg chg="add mod">
          <ac:chgData name="Mizobuchi, Manabu/溝渕 真名武" userId="4418ac52-bc3b-4aca-8447-cb56f593818a" providerId="ADAL" clId="{37E2CA9F-3D1B-4D3B-8781-D272E4746D2A}" dt="2026-07-29T21:17:44.856" v="336"/>
          <ac:spMkLst>
            <pc:docMk/>
            <pc:sldMk cId="107429272" sldId="307"/>
            <ac:spMk id="3" creationId="{A1DDAB86-3B93-5208-63E7-8E47E24C31BC}"/>
          </ac:spMkLst>
        </pc:spChg>
        <pc:spChg chg="del">
          <ac:chgData name="Mizobuchi, Manabu/溝渕 真名武" userId="4418ac52-bc3b-4aca-8447-cb56f593818a" providerId="ADAL" clId="{37E2CA9F-3D1B-4D3B-8781-D272E4746D2A}" dt="2026-07-29T21:17:44.841" v="312"/>
          <ac:spMkLst>
            <pc:docMk/>
            <pc:sldMk cId="107429272" sldId="307"/>
            <ac:spMk id="4" creationId="{08E105C7-80F1-C0B6-F725-2297F1B29266}"/>
          </ac:spMkLst>
        </pc:spChg>
      </pc:sldChg>
      <pc:sldChg chg="ord modTransition modNotes">
        <pc:chgData name="Mizobuchi, Manabu/溝渕 真名武" userId="4418ac52-bc3b-4aca-8447-cb56f593818a" providerId="ADAL" clId="{37E2CA9F-3D1B-4D3B-8781-D272E4746D2A}" dt="2026-07-29T21:21:52.966" v="432"/>
        <pc:sldMkLst>
          <pc:docMk/>
          <pc:sldMk cId="1105229260" sldId="308"/>
        </pc:sldMkLst>
      </pc:sldChg>
      <pc:sldChg chg="ord modTransition modNotes">
        <pc:chgData name="Mizobuchi, Manabu/溝渕 真名武" userId="4418ac52-bc3b-4aca-8447-cb56f593818a" providerId="ADAL" clId="{37E2CA9F-3D1B-4D3B-8781-D272E4746D2A}" dt="2026-07-29T21:21:52.966" v="432"/>
        <pc:sldMkLst>
          <pc:docMk/>
          <pc:sldMk cId="3899014081" sldId="309"/>
        </pc:sldMkLst>
      </pc:sldChg>
      <pc:sldChg chg="addSp delSp modSp ord modTransition modNotes">
        <pc:chgData name="Mizobuchi, Manabu/溝渕 真名武" userId="4418ac52-bc3b-4aca-8447-cb56f593818a" providerId="ADAL" clId="{37E2CA9F-3D1B-4D3B-8781-D272E4746D2A}" dt="2026-07-29T21:21:52.966" v="432"/>
        <pc:sldMkLst>
          <pc:docMk/>
          <pc:sldMk cId="452654317" sldId="310"/>
        </pc:sldMkLst>
        <pc:spChg chg="add del mod">
          <ac:chgData name="Mizobuchi, Manabu/溝渕 真名武" userId="4418ac52-bc3b-4aca-8447-cb56f593818a" providerId="ADAL" clId="{37E2CA9F-3D1B-4D3B-8781-D272E4746D2A}" dt="2026-07-29T21:17:44.856" v="338"/>
          <ac:spMkLst>
            <pc:docMk/>
            <pc:sldMk cId="452654317" sldId="310"/>
            <ac:spMk id="4" creationId="{178F1E38-4EBB-713A-D8E6-1F1AA052BAB6}"/>
          </ac:spMkLst>
        </pc:spChg>
        <pc:spChg chg="add mod">
          <ac:chgData name="Mizobuchi, Manabu/溝渕 真名武" userId="4418ac52-bc3b-4aca-8447-cb56f593818a" providerId="ADAL" clId="{37E2CA9F-3D1B-4D3B-8781-D272E4746D2A}" dt="2026-07-29T21:17:44.856" v="339"/>
          <ac:spMkLst>
            <pc:docMk/>
            <pc:sldMk cId="452654317" sldId="310"/>
            <ac:spMk id="5" creationId="{763F1266-5C0A-3FB5-CC68-30D0F91ACB85}"/>
          </ac:spMkLst>
        </pc:spChg>
        <pc:spChg chg="del">
          <ac:chgData name="Mizobuchi, Manabu/溝渕 真名武" userId="4418ac52-bc3b-4aca-8447-cb56f593818a" providerId="ADAL" clId="{37E2CA9F-3D1B-4D3B-8781-D272E4746D2A}" dt="2026-07-29T21:17:44.841" v="313"/>
          <ac:spMkLst>
            <pc:docMk/>
            <pc:sldMk cId="452654317" sldId="310"/>
            <ac:spMk id="6" creationId="{F30F4D5E-F09A-0060-1FC2-D8A5666AD3B4}"/>
          </ac:spMkLst>
        </pc:spChg>
      </pc:sldChg>
      <pc:sldChg chg="del">
        <pc:chgData name="Mizobuchi, Manabu/溝渕 真名武" userId="4418ac52-bc3b-4aca-8447-cb56f593818a" providerId="ADAL" clId="{37E2CA9F-3D1B-4D3B-8781-D272E4746D2A}" dt="2026-07-29T21:04:48.450" v="91" actId="47"/>
        <pc:sldMkLst>
          <pc:docMk/>
          <pc:sldMk cId="1184132335" sldId="311"/>
        </pc:sldMkLst>
      </pc:sldChg>
      <pc:sldChg chg="del">
        <pc:chgData name="Mizobuchi, Manabu/溝渕 真名武" userId="4418ac52-bc3b-4aca-8447-cb56f593818a" providerId="ADAL" clId="{37E2CA9F-3D1B-4D3B-8781-D272E4746D2A}" dt="2026-07-29T21:04:48.450" v="91" actId="47"/>
        <pc:sldMkLst>
          <pc:docMk/>
          <pc:sldMk cId="2514887302" sldId="312"/>
        </pc:sldMkLst>
      </pc:sldChg>
      <pc:sldChg chg="del">
        <pc:chgData name="Mizobuchi, Manabu/溝渕 真名武" userId="4418ac52-bc3b-4aca-8447-cb56f593818a" providerId="ADAL" clId="{37E2CA9F-3D1B-4D3B-8781-D272E4746D2A}" dt="2026-07-29T21:04:48.450" v="91" actId="47"/>
        <pc:sldMkLst>
          <pc:docMk/>
          <pc:sldMk cId="3497822583" sldId="313"/>
        </pc:sldMkLst>
      </pc:sldChg>
      <pc:sldChg chg="del">
        <pc:chgData name="Mizobuchi, Manabu/溝渕 真名武" userId="4418ac52-bc3b-4aca-8447-cb56f593818a" providerId="ADAL" clId="{37E2CA9F-3D1B-4D3B-8781-D272E4746D2A}" dt="2026-07-29T21:10:33.558" v="101" actId="47"/>
        <pc:sldMkLst>
          <pc:docMk/>
          <pc:sldMk cId="4113005284" sldId="333"/>
        </pc:sldMkLst>
      </pc:sldChg>
      <pc:sldChg chg="del">
        <pc:chgData name="Mizobuchi, Manabu/溝渕 真名武" userId="4418ac52-bc3b-4aca-8447-cb56f593818a" providerId="ADAL" clId="{37E2CA9F-3D1B-4D3B-8781-D272E4746D2A}" dt="2026-07-29T21:02:42.199" v="87" actId="47"/>
        <pc:sldMkLst>
          <pc:docMk/>
          <pc:sldMk cId="3979537752" sldId="337"/>
        </pc:sldMkLst>
      </pc:sldChg>
      <pc:sldChg chg="del">
        <pc:chgData name="Mizobuchi, Manabu/溝渕 真名武" userId="4418ac52-bc3b-4aca-8447-cb56f593818a" providerId="ADAL" clId="{37E2CA9F-3D1B-4D3B-8781-D272E4746D2A}" dt="2026-07-29T21:09:36.791" v="95" actId="47"/>
        <pc:sldMkLst>
          <pc:docMk/>
          <pc:sldMk cId="461714390" sldId="342"/>
        </pc:sldMkLst>
      </pc:sldChg>
      <pc:sldChg chg="del">
        <pc:chgData name="Mizobuchi, Manabu/溝渕 真名武" userId="4418ac52-bc3b-4aca-8447-cb56f593818a" providerId="ADAL" clId="{37E2CA9F-3D1B-4D3B-8781-D272E4746D2A}" dt="2026-07-29T21:02:00.588" v="83" actId="47"/>
        <pc:sldMkLst>
          <pc:docMk/>
          <pc:sldMk cId="2366947532" sldId="368"/>
        </pc:sldMkLst>
      </pc:sldChg>
      <pc:sldChg chg="del">
        <pc:chgData name="Mizobuchi, Manabu/溝渕 真名武" userId="4418ac52-bc3b-4aca-8447-cb56f593818a" providerId="ADAL" clId="{37E2CA9F-3D1B-4D3B-8781-D272E4746D2A}" dt="2026-07-29T21:09:36.791" v="95" actId="47"/>
        <pc:sldMkLst>
          <pc:docMk/>
          <pc:sldMk cId="1196588250" sldId="391"/>
        </pc:sldMkLst>
      </pc:sldChg>
      <pc:sldChg chg="addSp delSp modSp add del modTransition modNotes">
        <pc:chgData name="Mizobuchi, Manabu/溝渕 真名武" userId="4418ac52-bc3b-4aca-8447-cb56f593818a" providerId="ADAL" clId="{37E2CA9F-3D1B-4D3B-8781-D272E4746D2A}" dt="2026-07-29T21:21:52.966" v="432"/>
        <pc:sldMkLst>
          <pc:docMk/>
          <pc:sldMk cId="2585045106" sldId="2076137757"/>
        </pc:sldMkLst>
        <pc:spChg chg="add del mod">
          <ac:chgData name="Mizobuchi, Manabu/溝渕 真名武" userId="4418ac52-bc3b-4aca-8447-cb56f593818a" providerId="ADAL" clId="{37E2CA9F-3D1B-4D3B-8781-D272E4746D2A}" dt="2026-07-29T21:17:44.856" v="323"/>
          <ac:spMkLst>
            <pc:docMk/>
            <pc:sldMk cId="2585045106" sldId="2076137757"/>
            <ac:spMk id="8" creationId="{34C79CEE-F246-0D15-CB8C-928EC71C1016}"/>
          </ac:spMkLst>
        </pc:spChg>
        <pc:spChg chg="add mod">
          <ac:chgData name="Mizobuchi, Manabu/溝渕 真名武" userId="4418ac52-bc3b-4aca-8447-cb56f593818a" providerId="ADAL" clId="{37E2CA9F-3D1B-4D3B-8781-D272E4746D2A}" dt="2026-07-29T21:17:44.856" v="324"/>
          <ac:spMkLst>
            <pc:docMk/>
            <pc:sldMk cId="2585045106" sldId="2076137757"/>
            <ac:spMk id="13" creationId="{9D6F7861-B47B-E4D5-A87A-5246C3346B0D}"/>
          </ac:spMkLst>
        </pc:spChg>
      </pc:sldChg>
      <pc:sldChg chg="del">
        <pc:chgData name="Mizobuchi, Manabu/溝渕 真名武" userId="4418ac52-bc3b-4aca-8447-cb56f593818a" providerId="ADAL" clId="{37E2CA9F-3D1B-4D3B-8781-D272E4746D2A}" dt="2026-07-29T21:04:48.450" v="91" actId="47"/>
        <pc:sldMkLst>
          <pc:docMk/>
          <pc:sldMk cId="2086370647" sldId="2147374687"/>
        </pc:sldMkLst>
      </pc:sldChg>
      <pc:sldChg chg="del">
        <pc:chgData name="Mizobuchi, Manabu/溝渕 真名武" userId="4418ac52-bc3b-4aca-8447-cb56f593818a" providerId="ADAL" clId="{37E2CA9F-3D1B-4D3B-8781-D272E4746D2A}" dt="2026-07-29T21:02:42.199" v="87" actId="47"/>
        <pc:sldMkLst>
          <pc:docMk/>
          <pc:sldMk cId="2536693971" sldId="2147374696"/>
        </pc:sldMkLst>
      </pc:sldChg>
      <pc:sldChg chg="del">
        <pc:chgData name="Mizobuchi, Manabu/溝渕 真名武" userId="4418ac52-bc3b-4aca-8447-cb56f593818a" providerId="ADAL" clId="{37E2CA9F-3D1B-4D3B-8781-D272E4746D2A}" dt="2026-07-29T21:02:42.199" v="87" actId="47"/>
        <pc:sldMkLst>
          <pc:docMk/>
          <pc:sldMk cId="492168129" sldId="2147374718"/>
        </pc:sldMkLst>
      </pc:sldChg>
      <pc:sldChg chg="del">
        <pc:chgData name="Mizobuchi, Manabu/溝渕 真名武" userId="4418ac52-bc3b-4aca-8447-cb56f593818a" providerId="ADAL" clId="{37E2CA9F-3D1B-4D3B-8781-D272E4746D2A}" dt="2026-07-29T21:02:42.199" v="87" actId="47"/>
        <pc:sldMkLst>
          <pc:docMk/>
          <pc:sldMk cId="1374026974" sldId="2147374724"/>
        </pc:sldMkLst>
      </pc:sldChg>
      <pc:sldChg chg="del">
        <pc:chgData name="Mizobuchi, Manabu/溝渕 真名武" userId="4418ac52-bc3b-4aca-8447-cb56f593818a" providerId="ADAL" clId="{37E2CA9F-3D1B-4D3B-8781-D272E4746D2A}" dt="2026-07-29T21:16:46.142" v="129" actId="47"/>
        <pc:sldMkLst>
          <pc:docMk/>
          <pc:sldMk cId="2028994341" sldId="2147471956"/>
        </pc:sldMkLst>
      </pc:sldChg>
      <pc:sldChg chg="addSp delSp modSp mod modTransition modNotes">
        <pc:chgData name="Mizobuchi, Manabu/溝渕 真名武" userId="4418ac52-bc3b-4aca-8447-cb56f593818a" providerId="ADAL" clId="{37E2CA9F-3D1B-4D3B-8781-D272E4746D2A}" dt="2026-07-29T21:25:32.211" v="580" actId="1076"/>
        <pc:sldMkLst>
          <pc:docMk/>
          <pc:sldMk cId="1472473832" sldId="2147473099"/>
        </pc:sldMkLst>
        <pc:spChg chg="mod">
          <ac:chgData name="Mizobuchi, Manabu/溝渕 真名武" userId="4418ac52-bc3b-4aca-8447-cb56f593818a" providerId="ADAL" clId="{37E2CA9F-3D1B-4D3B-8781-D272E4746D2A}" dt="2026-07-29T20:57:47.352" v="42" actId="20577"/>
          <ac:spMkLst>
            <pc:docMk/>
            <pc:sldMk cId="1472473832" sldId="2147473099"/>
            <ac:spMk id="2" creationId="{BA194079-B8D4-361B-5F3B-38E3E68743A1}"/>
          </ac:spMkLst>
        </pc:spChg>
        <pc:spChg chg="del">
          <ac:chgData name="Mizobuchi, Manabu/溝渕 真名武" userId="4418ac52-bc3b-4aca-8447-cb56f593818a" providerId="ADAL" clId="{37E2CA9F-3D1B-4D3B-8781-D272E4746D2A}" dt="2026-07-29T20:56:50.107" v="0" actId="478"/>
          <ac:spMkLst>
            <pc:docMk/>
            <pc:sldMk cId="1472473832" sldId="2147473099"/>
            <ac:spMk id="4" creationId="{A6437029-5041-9D25-3A6D-EDB895B5A1FB}"/>
          </ac:spMkLst>
        </pc:spChg>
        <pc:spChg chg="add mod">
          <ac:chgData name="Mizobuchi, Manabu/溝渕 真名武" userId="4418ac52-bc3b-4aca-8447-cb56f593818a" providerId="ADAL" clId="{37E2CA9F-3D1B-4D3B-8781-D272E4746D2A}" dt="2026-07-29T21:25:32.211" v="580" actId="1076"/>
          <ac:spMkLst>
            <pc:docMk/>
            <pc:sldMk cId="1472473832" sldId="2147473099"/>
            <ac:spMk id="5" creationId="{053B4C82-9946-9A20-25CA-0CA664940938}"/>
          </ac:spMkLst>
        </pc:spChg>
        <pc:spChg chg="del">
          <ac:chgData name="Mizobuchi, Manabu/溝渕 真名武" userId="4418ac52-bc3b-4aca-8447-cb56f593818a" providerId="ADAL" clId="{37E2CA9F-3D1B-4D3B-8781-D272E4746D2A}" dt="2026-07-29T21:17:44.841" v="308"/>
          <ac:spMkLst>
            <pc:docMk/>
            <pc:sldMk cId="1472473832" sldId="2147473099"/>
            <ac:spMk id="6" creationId="{9DA8392E-E09E-C0B8-33AE-2110483E1A33}"/>
          </ac:spMkLst>
        </pc:spChg>
        <pc:spChg chg="add del mod">
          <ac:chgData name="Mizobuchi, Manabu/溝渕 真名武" userId="4418ac52-bc3b-4aca-8447-cb56f593818a" providerId="ADAL" clId="{37E2CA9F-3D1B-4D3B-8781-D272E4746D2A}" dt="2026-07-29T21:17:44.856" v="317"/>
          <ac:spMkLst>
            <pc:docMk/>
            <pc:sldMk cId="1472473832" sldId="2147473099"/>
            <ac:spMk id="8" creationId="{8A407377-6A8E-59C7-D98D-0410587C5AFE}"/>
          </ac:spMkLst>
        </pc:spChg>
        <pc:spChg chg="add mod">
          <ac:chgData name="Mizobuchi, Manabu/溝渕 真名武" userId="4418ac52-bc3b-4aca-8447-cb56f593818a" providerId="ADAL" clId="{37E2CA9F-3D1B-4D3B-8781-D272E4746D2A}" dt="2026-07-29T21:17:44.856" v="318"/>
          <ac:spMkLst>
            <pc:docMk/>
            <pc:sldMk cId="1472473832" sldId="2147473099"/>
            <ac:spMk id="9" creationId="{28AC8343-8805-33A5-FFF9-B762F1CDFEF3}"/>
          </ac:spMkLst>
        </pc:spChg>
      </pc:sldChg>
      <pc:sldChg chg="del">
        <pc:chgData name="Mizobuchi, Manabu/溝渕 真名武" userId="4418ac52-bc3b-4aca-8447-cb56f593818a" providerId="ADAL" clId="{37E2CA9F-3D1B-4D3B-8781-D272E4746D2A}" dt="2026-07-29T21:02:42.199" v="87" actId="47"/>
        <pc:sldMkLst>
          <pc:docMk/>
          <pc:sldMk cId="32394611" sldId="2147479537"/>
        </pc:sldMkLst>
      </pc:sldChg>
      <pc:sldChg chg="del">
        <pc:chgData name="Mizobuchi, Manabu/溝渕 真名武" userId="4418ac52-bc3b-4aca-8447-cb56f593818a" providerId="ADAL" clId="{37E2CA9F-3D1B-4D3B-8781-D272E4746D2A}" dt="2026-07-29T21:02:42.199" v="87" actId="47"/>
        <pc:sldMkLst>
          <pc:docMk/>
          <pc:sldMk cId="3129523281" sldId="2147479539"/>
        </pc:sldMkLst>
      </pc:sldChg>
      <pc:sldChg chg="del">
        <pc:chgData name="Mizobuchi, Manabu/溝渕 真名武" userId="4418ac52-bc3b-4aca-8447-cb56f593818a" providerId="ADAL" clId="{37E2CA9F-3D1B-4D3B-8781-D272E4746D2A}" dt="2026-07-29T21:04:48.450" v="91" actId="47"/>
        <pc:sldMkLst>
          <pc:docMk/>
          <pc:sldMk cId="2160504941" sldId="2147479730"/>
        </pc:sldMkLst>
      </pc:sldChg>
      <pc:sldChg chg="del">
        <pc:chgData name="Mizobuchi, Manabu/溝渕 真名武" userId="4418ac52-bc3b-4aca-8447-cb56f593818a" providerId="ADAL" clId="{37E2CA9F-3D1B-4D3B-8781-D272E4746D2A}" dt="2026-07-29T21:04:48.450" v="91" actId="47"/>
        <pc:sldMkLst>
          <pc:docMk/>
          <pc:sldMk cId="1892847626" sldId="2147480232"/>
        </pc:sldMkLst>
      </pc:sldChg>
      <pc:sldChg chg="del">
        <pc:chgData name="Mizobuchi, Manabu/溝渕 真名武" userId="4418ac52-bc3b-4aca-8447-cb56f593818a" providerId="ADAL" clId="{37E2CA9F-3D1B-4D3B-8781-D272E4746D2A}" dt="2026-07-29T21:04:48.450" v="91" actId="47"/>
        <pc:sldMkLst>
          <pc:docMk/>
          <pc:sldMk cId="4069835629" sldId="2147480239"/>
        </pc:sldMkLst>
      </pc:sldChg>
      <pc:sldChg chg="del">
        <pc:chgData name="Mizobuchi, Manabu/溝渕 真名武" userId="4418ac52-bc3b-4aca-8447-cb56f593818a" providerId="ADAL" clId="{37E2CA9F-3D1B-4D3B-8781-D272E4746D2A}" dt="2026-07-29T21:04:48.450" v="91" actId="47"/>
        <pc:sldMkLst>
          <pc:docMk/>
          <pc:sldMk cId="4258574057" sldId="2147480240"/>
        </pc:sldMkLst>
      </pc:sldChg>
      <pc:sldChg chg="del">
        <pc:chgData name="Mizobuchi, Manabu/溝渕 真名武" userId="4418ac52-bc3b-4aca-8447-cb56f593818a" providerId="ADAL" clId="{37E2CA9F-3D1B-4D3B-8781-D272E4746D2A}" dt="2026-07-29T21:04:48.450" v="91" actId="47"/>
        <pc:sldMkLst>
          <pc:docMk/>
          <pc:sldMk cId="234294380" sldId="2147480242"/>
        </pc:sldMkLst>
      </pc:sldChg>
      <pc:sldChg chg="del">
        <pc:chgData name="Mizobuchi, Manabu/溝渕 真名武" userId="4418ac52-bc3b-4aca-8447-cb56f593818a" providerId="ADAL" clId="{37E2CA9F-3D1B-4D3B-8781-D272E4746D2A}" dt="2026-07-29T21:02:42.199" v="87" actId="47"/>
        <pc:sldMkLst>
          <pc:docMk/>
          <pc:sldMk cId="3034125985" sldId="2147480243"/>
        </pc:sldMkLst>
      </pc:sldChg>
      <pc:sldChg chg="del">
        <pc:chgData name="Mizobuchi, Manabu/溝渕 真名武" userId="4418ac52-bc3b-4aca-8447-cb56f593818a" providerId="ADAL" clId="{37E2CA9F-3D1B-4D3B-8781-D272E4746D2A}" dt="2026-07-29T21:02:42.199" v="87" actId="47"/>
        <pc:sldMkLst>
          <pc:docMk/>
          <pc:sldMk cId="305290752" sldId="2147480244"/>
        </pc:sldMkLst>
      </pc:sldChg>
      <pc:sldChg chg="del">
        <pc:chgData name="Mizobuchi, Manabu/溝渕 真名武" userId="4418ac52-bc3b-4aca-8447-cb56f593818a" providerId="ADAL" clId="{37E2CA9F-3D1B-4D3B-8781-D272E4746D2A}" dt="2026-07-29T21:02:42.199" v="87" actId="47"/>
        <pc:sldMkLst>
          <pc:docMk/>
          <pc:sldMk cId="3782087836" sldId="2147480245"/>
        </pc:sldMkLst>
      </pc:sldChg>
      <pc:sldChg chg="del">
        <pc:chgData name="Mizobuchi, Manabu/溝渕 真名武" userId="4418ac52-bc3b-4aca-8447-cb56f593818a" providerId="ADAL" clId="{37E2CA9F-3D1B-4D3B-8781-D272E4746D2A}" dt="2026-07-29T21:04:48.450" v="91" actId="47"/>
        <pc:sldMkLst>
          <pc:docMk/>
          <pc:sldMk cId="1481616900" sldId="2147480250"/>
        </pc:sldMkLst>
      </pc:sldChg>
      <pc:sldChg chg="del">
        <pc:chgData name="Mizobuchi, Manabu/溝渕 真名武" userId="4418ac52-bc3b-4aca-8447-cb56f593818a" providerId="ADAL" clId="{37E2CA9F-3D1B-4D3B-8781-D272E4746D2A}" dt="2026-07-29T21:04:48.450" v="91" actId="47"/>
        <pc:sldMkLst>
          <pc:docMk/>
          <pc:sldMk cId="1739613699" sldId="2147481836"/>
        </pc:sldMkLst>
      </pc:sldChg>
      <pc:sldChg chg="del">
        <pc:chgData name="Mizobuchi, Manabu/溝渕 真名武" userId="4418ac52-bc3b-4aca-8447-cb56f593818a" providerId="ADAL" clId="{37E2CA9F-3D1B-4D3B-8781-D272E4746D2A}" dt="2026-07-29T21:16:46.142" v="129" actId="47"/>
        <pc:sldMkLst>
          <pc:docMk/>
          <pc:sldMk cId="1955004384" sldId="2147481908"/>
        </pc:sldMkLst>
      </pc:sldChg>
      <pc:sldChg chg="del">
        <pc:chgData name="Mizobuchi, Manabu/溝渕 真名武" userId="4418ac52-bc3b-4aca-8447-cb56f593818a" providerId="ADAL" clId="{37E2CA9F-3D1B-4D3B-8781-D272E4746D2A}" dt="2026-07-29T21:16:46.142" v="129" actId="47"/>
        <pc:sldMkLst>
          <pc:docMk/>
          <pc:sldMk cId="3628574871" sldId="2147482138"/>
        </pc:sldMkLst>
      </pc:sldChg>
      <pc:sldChg chg="modTransition modNotes">
        <pc:chgData name="Mizobuchi, Manabu/溝渕 真名武" userId="4418ac52-bc3b-4aca-8447-cb56f593818a" providerId="ADAL" clId="{37E2CA9F-3D1B-4D3B-8781-D272E4746D2A}" dt="2026-07-29T21:17:47.082" v="430"/>
        <pc:sldMkLst>
          <pc:docMk/>
          <pc:sldMk cId="3801267949" sldId="2147483063"/>
        </pc:sldMkLst>
      </pc:sldChg>
      <pc:sldChg chg="ord modTransition">
        <pc:chgData name="Mizobuchi, Manabu/溝渕 真名武" userId="4418ac52-bc3b-4aca-8447-cb56f593818a" providerId="ADAL" clId="{37E2CA9F-3D1B-4D3B-8781-D272E4746D2A}" dt="2026-07-29T21:21:52.966" v="432"/>
        <pc:sldMkLst>
          <pc:docMk/>
          <pc:sldMk cId="1868744324" sldId="2147483418"/>
        </pc:sldMkLst>
      </pc:sldChg>
      <pc:sldChg chg="del">
        <pc:chgData name="Mizobuchi, Manabu/溝渕 真名武" userId="4418ac52-bc3b-4aca-8447-cb56f593818a" providerId="ADAL" clId="{37E2CA9F-3D1B-4D3B-8781-D272E4746D2A}" dt="2026-07-29T21:02:42.199" v="87" actId="47"/>
        <pc:sldMkLst>
          <pc:docMk/>
          <pc:sldMk cId="2838042806" sldId="2147483420"/>
        </pc:sldMkLst>
      </pc:sldChg>
      <pc:sldChg chg="del">
        <pc:chgData name="Mizobuchi, Manabu/溝渕 真名武" userId="4418ac52-bc3b-4aca-8447-cb56f593818a" providerId="ADAL" clId="{37E2CA9F-3D1B-4D3B-8781-D272E4746D2A}" dt="2026-07-29T21:11:38.782" v="102" actId="47"/>
        <pc:sldMkLst>
          <pc:docMk/>
          <pc:sldMk cId="328634502" sldId="2147483558"/>
        </pc:sldMkLst>
      </pc:sldChg>
      <pc:sldChg chg="ord modTransition modNotes">
        <pc:chgData name="Mizobuchi, Manabu/溝渕 真名武" userId="4418ac52-bc3b-4aca-8447-cb56f593818a" providerId="ADAL" clId="{37E2CA9F-3D1B-4D3B-8781-D272E4746D2A}" dt="2026-07-29T21:21:52.966" v="432"/>
        <pc:sldMkLst>
          <pc:docMk/>
          <pc:sldMk cId="2722219190" sldId="2147483559"/>
        </pc:sldMkLst>
      </pc:sldChg>
      <pc:sldChg chg="del">
        <pc:chgData name="Mizobuchi, Manabu/溝渕 真名武" userId="4418ac52-bc3b-4aca-8447-cb56f593818a" providerId="ADAL" clId="{37E2CA9F-3D1B-4D3B-8781-D272E4746D2A}" dt="2026-07-29T21:02:42.199" v="87" actId="47"/>
        <pc:sldMkLst>
          <pc:docMk/>
          <pc:sldMk cId="702873640" sldId="2147483624"/>
        </pc:sldMkLst>
      </pc:sldChg>
      <pc:sldChg chg="del">
        <pc:chgData name="Mizobuchi, Manabu/溝渕 真名武" userId="4418ac52-bc3b-4aca-8447-cb56f593818a" providerId="ADAL" clId="{37E2CA9F-3D1B-4D3B-8781-D272E4746D2A}" dt="2026-07-29T21:02:42.199" v="87" actId="47"/>
        <pc:sldMkLst>
          <pc:docMk/>
          <pc:sldMk cId="2088268847" sldId="2147483626"/>
        </pc:sldMkLst>
      </pc:sldChg>
      <pc:sldChg chg="del">
        <pc:chgData name="Mizobuchi, Manabu/溝渕 真名武" userId="4418ac52-bc3b-4aca-8447-cb56f593818a" providerId="ADAL" clId="{37E2CA9F-3D1B-4D3B-8781-D272E4746D2A}" dt="2026-07-29T21:02:42.199" v="87" actId="47"/>
        <pc:sldMkLst>
          <pc:docMk/>
          <pc:sldMk cId="635851590" sldId="2147483636"/>
        </pc:sldMkLst>
      </pc:sldChg>
      <pc:sldChg chg="add modTransition">
        <pc:chgData name="Mizobuchi, Manabu/溝渕 真名武" userId="4418ac52-bc3b-4aca-8447-cb56f593818a" providerId="ADAL" clId="{37E2CA9F-3D1B-4D3B-8781-D272E4746D2A}" dt="2026-07-29T21:21:52.966" v="432"/>
        <pc:sldMkLst>
          <pc:docMk/>
          <pc:sldMk cId="2434807485" sldId="2147483636"/>
        </pc:sldMkLst>
      </pc:sldChg>
      <pc:sldChg chg="addSp delSp modSp add del modTransition modNotes">
        <pc:chgData name="Mizobuchi, Manabu/溝渕 真名武" userId="4418ac52-bc3b-4aca-8447-cb56f593818a" providerId="ADAL" clId="{37E2CA9F-3D1B-4D3B-8781-D272E4746D2A}" dt="2026-07-29T21:21:52.966" v="432"/>
        <pc:sldMkLst>
          <pc:docMk/>
          <pc:sldMk cId="427139958" sldId="2147483640"/>
        </pc:sldMkLst>
        <pc:spChg chg="add del mod">
          <ac:chgData name="Mizobuchi, Manabu/溝渕 真名武" userId="4418ac52-bc3b-4aca-8447-cb56f593818a" providerId="ADAL" clId="{37E2CA9F-3D1B-4D3B-8781-D272E4746D2A}" dt="2026-07-29T21:17:44.856" v="326"/>
          <ac:spMkLst>
            <pc:docMk/>
            <pc:sldMk cId="427139958" sldId="2147483640"/>
            <ac:spMk id="6" creationId="{70812BF9-9CE3-844D-0E4C-18F6E9634D22}"/>
          </ac:spMkLst>
        </pc:spChg>
        <pc:spChg chg="add mod">
          <ac:chgData name="Mizobuchi, Manabu/溝渕 真名武" userId="4418ac52-bc3b-4aca-8447-cb56f593818a" providerId="ADAL" clId="{37E2CA9F-3D1B-4D3B-8781-D272E4746D2A}" dt="2026-07-29T21:17:44.856" v="327"/>
          <ac:spMkLst>
            <pc:docMk/>
            <pc:sldMk cId="427139958" sldId="2147483640"/>
            <ac:spMk id="8" creationId="{9B4E535B-EE97-1B50-967C-DC99C5ED2E53}"/>
          </ac:spMkLst>
        </pc:spChg>
      </pc:sldChg>
      <pc:sldChg chg="del">
        <pc:chgData name="Mizobuchi, Manabu/溝渕 真名武" userId="4418ac52-bc3b-4aca-8447-cb56f593818a" providerId="ADAL" clId="{37E2CA9F-3D1B-4D3B-8781-D272E4746D2A}" dt="2026-07-29T21:00:05.065" v="79" actId="47"/>
        <pc:sldMkLst>
          <pc:docMk/>
          <pc:sldMk cId="3862347682" sldId="2147483641"/>
        </pc:sldMkLst>
      </pc:sldChg>
      <pc:sldChg chg="del">
        <pc:chgData name="Mizobuchi, Manabu/溝渕 真名武" userId="4418ac52-bc3b-4aca-8447-cb56f593818a" providerId="ADAL" clId="{37E2CA9F-3D1B-4D3B-8781-D272E4746D2A}" dt="2026-07-29T21:02:31.900" v="86" actId="47"/>
        <pc:sldMkLst>
          <pc:docMk/>
          <pc:sldMk cId="168688794" sldId="2147483646"/>
        </pc:sldMkLst>
      </pc:sldChg>
      <pc:sldChg chg="add modTransition modNotes">
        <pc:chgData name="Mizobuchi, Manabu/溝渕 真名武" userId="4418ac52-bc3b-4aca-8447-cb56f593818a" providerId="ADAL" clId="{37E2CA9F-3D1B-4D3B-8781-D272E4746D2A}" dt="2026-07-29T21:21:52.966" v="432"/>
        <pc:sldMkLst>
          <pc:docMk/>
          <pc:sldMk cId="1469745386" sldId="2147483647"/>
        </pc:sldMkLst>
      </pc:sldChg>
      <pc:sldChg chg="del">
        <pc:chgData name="Mizobuchi, Manabu/溝渕 真名武" userId="4418ac52-bc3b-4aca-8447-cb56f593818a" providerId="ADAL" clId="{37E2CA9F-3D1B-4D3B-8781-D272E4746D2A}" dt="2026-07-29T21:02:42.199" v="87" actId="47"/>
        <pc:sldMkLst>
          <pc:docMk/>
          <pc:sldMk cId="1648266188" sldId="2147483647"/>
        </pc:sldMkLst>
      </pc:sldChg>
      <pc:sldMasterChg chg="delSldLayout modSldLayout">
        <pc:chgData name="Mizobuchi, Manabu/溝渕 真名武" userId="4418ac52-bc3b-4aca-8447-cb56f593818a" providerId="ADAL" clId="{37E2CA9F-3D1B-4D3B-8781-D272E4746D2A}" dt="2026-07-29T21:17:45.453" v="353" actId="20577"/>
        <pc:sldMasterMkLst>
          <pc:docMk/>
          <pc:sldMasterMk cId="2158728126" sldId="2147483716"/>
        </pc:sldMasterMkLst>
        <pc:sldLayoutChg chg="modSp mod">
          <pc:chgData name="Mizobuchi, Manabu/溝渕 真名武" userId="4418ac52-bc3b-4aca-8447-cb56f593818a" providerId="ADAL" clId="{37E2CA9F-3D1B-4D3B-8781-D272E4746D2A}" dt="2026-07-29T21:17:45.316" v="350" actId="20577"/>
          <pc:sldLayoutMkLst>
            <pc:docMk/>
            <pc:sldMasterMk cId="2158728126" sldId="2147483716"/>
            <pc:sldLayoutMk cId="1654417395" sldId="2147483913"/>
          </pc:sldLayoutMkLst>
          <pc:spChg chg="mod">
            <ac:chgData name="Mizobuchi, Manabu/溝渕 真名武" userId="4418ac52-bc3b-4aca-8447-cb56f593818a" providerId="ADAL" clId="{37E2CA9F-3D1B-4D3B-8781-D272E4746D2A}" dt="2026-07-29T21:17:45.316" v="350" actId="20577"/>
            <ac:spMkLst>
              <pc:docMk/>
              <pc:sldMasterMk cId="2158728126" sldId="2147483716"/>
              <pc:sldLayoutMk cId="1654417395" sldId="2147483913"/>
              <ac:spMk id="8" creationId="{24CD22EE-A5A8-C41B-00B9-6192868D465E}"/>
            </ac:spMkLst>
          </pc:spChg>
        </pc:sldLayoutChg>
        <pc:sldLayoutChg chg="modSp mod">
          <pc:chgData name="Mizobuchi, Manabu/溝渕 真名武" userId="4418ac52-bc3b-4aca-8447-cb56f593818a" providerId="ADAL" clId="{37E2CA9F-3D1B-4D3B-8781-D272E4746D2A}" dt="2026-07-29T21:17:45.412" v="351" actId="20577"/>
          <pc:sldLayoutMkLst>
            <pc:docMk/>
            <pc:sldMasterMk cId="2158728126" sldId="2147483716"/>
            <pc:sldLayoutMk cId="33722102" sldId="2147484211"/>
          </pc:sldLayoutMkLst>
          <pc:spChg chg="mod modVis">
            <ac:chgData name="Mizobuchi, Manabu/溝渕 真名武" userId="4418ac52-bc3b-4aca-8447-cb56f593818a" providerId="ADAL" clId="{37E2CA9F-3D1B-4D3B-8781-D272E4746D2A}" dt="2026-07-29T21:17:44.539" v="139"/>
            <ac:spMkLst>
              <pc:docMk/>
              <pc:sldMasterMk cId="2158728126" sldId="2147483716"/>
              <pc:sldLayoutMk cId="33722102" sldId="2147484211"/>
              <ac:spMk id="5" creationId="{DC698ACE-4F6A-886A-1676-B510551E3A33}"/>
            </ac:spMkLst>
          </pc:spChg>
          <pc:spChg chg="mod">
            <ac:chgData name="Mizobuchi, Manabu/溝渕 真名武" userId="4418ac52-bc3b-4aca-8447-cb56f593818a" providerId="ADAL" clId="{37E2CA9F-3D1B-4D3B-8781-D272E4746D2A}" dt="2026-07-29T21:17:45.412" v="351" actId="20577"/>
            <ac:spMkLst>
              <pc:docMk/>
              <pc:sldMasterMk cId="2158728126" sldId="2147483716"/>
              <pc:sldLayoutMk cId="33722102" sldId="2147484211"/>
              <ac:spMk id="6" creationId="{712FA307-1D94-87AF-E08F-F85AEE2598B2}"/>
            </ac:spMkLst>
          </pc:spChg>
        </pc:sldLayoutChg>
        <pc:sldLayoutChg chg="del">
          <pc:chgData name="Mizobuchi, Manabu/溝渕 真名武" userId="4418ac52-bc3b-4aca-8447-cb56f593818a" providerId="ADAL" clId="{37E2CA9F-3D1B-4D3B-8781-D272E4746D2A}" dt="2026-07-29T21:16:46.142" v="129" actId="47"/>
          <pc:sldLayoutMkLst>
            <pc:docMk/>
            <pc:sldMasterMk cId="2158728126" sldId="2147483716"/>
            <pc:sldLayoutMk cId="2677137327" sldId="2147484333"/>
          </pc:sldLayoutMkLst>
        </pc:sldLayoutChg>
        <pc:sldLayoutChg chg="modSp mod">
          <pc:chgData name="Mizobuchi, Manabu/溝渕 真名武" userId="4418ac52-bc3b-4aca-8447-cb56f593818a" providerId="ADAL" clId="{37E2CA9F-3D1B-4D3B-8781-D272E4746D2A}" dt="2026-07-29T21:17:45.446" v="352" actId="20577"/>
          <pc:sldLayoutMkLst>
            <pc:docMk/>
            <pc:sldMasterMk cId="2158728126" sldId="2147483716"/>
            <pc:sldLayoutMk cId="1649224122" sldId="2147484335"/>
          </pc:sldLayoutMkLst>
          <pc:spChg chg="mod modVis">
            <ac:chgData name="Mizobuchi, Manabu/溝渕 真名武" userId="4418ac52-bc3b-4aca-8447-cb56f593818a" providerId="ADAL" clId="{37E2CA9F-3D1B-4D3B-8781-D272E4746D2A}" dt="2026-07-29T21:17:44.547" v="147"/>
            <ac:spMkLst>
              <pc:docMk/>
              <pc:sldMasterMk cId="2158728126" sldId="2147483716"/>
              <pc:sldLayoutMk cId="1649224122" sldId="2147484335"/>
              <ac:spMk id="5" creationId="{DC698ACE-4F6A-886A-1676-B510551E3A33}"/>
            </ac:spMkLst>
          </pc:spChg>
          <pc:spChg chg="mod">
            <ac:chgData name="Mizobuchi, Manabu/溝渕 真名武" userId="4418ac52-bc3b-4aca-8447-cb56f593818a" providerId="ADAL" clId="{37E2CA9F-3D1B-4D3B-8781-D272E4746D2A}" dt="2026-07-29T21:17:45.446" v="352" actId="20577"/>
            <ac:spMkLst>
              <pc:docMk/>
              <pc:sldMasterMk cId="2158728126" sldId="2147483716"/>
              <pc:sldLayoutMk cId="1649224122" sldId="2147484335"/>
              <ac:spMk id="6" creationId="{712FA307-1D94-87AF-E08F-F85AEE2598B2}"/>
            </ac:spMkLst>
          </pc:spChg>
        </pc:sldLayoutChg>
        <pc:sldLayoutChg chg="del">
          <pc:chgData name="Mizobuchi, Manabu/溝渕 真名武" userId="4418ac52-bc3b-4aca-8447-cb56f593818a" providerId="ADAL" clId="{37E2CA9F-3D1B-4D3B-8781-D272E4746D2A}" dt="2026-07-29T21:02:42.199" v="87" actId="47"/>
          <pc:sldLayoutMkLst>
            <pc:docMk/>
            <pc:sldMasterMk cId="2158728126" sldId="2147483716"/>
            <pc:sldLayoutMk cId="1515507037" sldId="2147484694"/>
          </pc:sldLayoutMkLst>
        </pc:sldLayoutChg>
        <pc:sldLayoutChg chg="modSp mod">
          <pc:chgData name="Mizobuchi, Manabu/溝渕 真名武" userId="4418ac52-bc3b-4aca-8447-cb56f593818a" providerId="ADAL" clId="{37E2CA9F-3D1B-4D3B-8781-D272E4746D2A}" dt="2026-07-29T21:17:45.453" v="353" actId="20577"/>
          <pc:sldLayoutMkLst>
            <pc:docMk/>
            <pc:sldMasterMk cId="2158728126" sldId="2147483716"/>
            <pc:sldLayoutMk cId="3136558584" sldId="2147484924"/>
          </pc:sldLayoutMkLst>
          <pc:spChg chg="mod modVis">
            <ac:chgData name="Mizobuchi, Manabu/溝渕 真名武" userId="4418ac52-bc3b-4aca-8447-cb56f593818a" providerId="ADAL" clId="{37E2CA9F-3D1B-4D3B-8781-D272E4746D2A}" dt="2026-07-29T21:17:44.552" v="155"/>
            <ac:spMkLst>
              <pc:docMk/>
              <pc:sldMasterMk cId="2158728126" sldId="2147483716"/>
              <pc:sldLayoutMk cId="3136558584" sldId="2147484924"/>
              <ac:spMk id="5" creationId="{DC698ACE-4F6A-886A-1676-B510551E3A33}"/>
            </ac:spMkLst>
          </pc:spChg>
          <pc:spChg chg="mod">
            <ac:chgData name="Mizobuchi, Manabu/溝渕 真名武" userId="4418ac52-bc3b-4aca-8447-cb56f593818a" providerId="ADAL" clId="{37E2CA9F-3D1B-4D3B-8781-D272E4746D2A}" dt="2026-07-29T21:17:45.453" v="353" actId="20577"/>
            <ac:spMkLst>
              <pc:docMk/>
              <pc:sldMasterMk cId="2158728126" sldId="2147483716"/>
              <pc:sldLayoutMk cId="3136558584" sldId="2147484924"/>
              <ac:spMk id="6" creationId="{712FA307-1D94-87AF-E08F-F85AEE2598B2}"/>
            </ac:spMkLst>
          </pc:spChg>
        </pc:sldLayoutChg>
      </pc:sldMasterChg>
      <pc:sldMasterChg chg="delSldLayout">
        <pc:chgData name="Mizobuchi, Manabu/溝渕 真名武" userId="4418ac52-bc3b-4aca-8447-cb56f593818a" providerId="ADAL" clId="{37E2CA9F-3D1B-4D3B-8781-D272E4746D2A}" dt="2026-07-29T21:02:42.199" v="87" actId="47"/>
        <pc:sldMasterMkLst>
          <pc:docMk/>
          <pc:sldMasterMk cId="1449242241" sldId="2147483954"/>
        </pc:sldMasterMkLst>
        <pc:sldLayoutChg chg="del">
          <pc:chgData name="Mizobuchi, Manabu/溝渕 真名武" userId="4418ac52-bc3b-4aca-8447-cb56f593818a" providerId="ADAL" clId="{37E2CA9F-3D1B-4D3B-8781-D272E4746D2A}" dt="2026-07-29T21:02:42.199" v="87" actId="47"/>
          <pc:sldLayoutMkLst>
            <pc:docMk/>
            <pc:sldMasterMk cId="1449242241" sldId="2147483954"/>
            <pc:sldLayoutMk cId="4175371192" sldId="2147485004"/>
          </pc:sldLayoutMkLst>
        </pc:sldLayoutChg>
      </pc:sldMasterChg>
      <pc:sldMasterChg chg="modSp mod modSldLayout">
        <pc:chgData name="Mizobuchi, Manabu/溝渕 真名武" userId="4418ac52-bc3b-4aca-8447-cb56f593818a" providerId="ADAL" clId="{37E2CA9F-3D1B-4D3B-8781-D272E4746D2A}" dt="2026-07-29T21:17:45.475" v="354" actId="20577"/>
        <pc:sldMasterMkLst>
          <pc:docMk/>
          <pc:sldMasterMk cId="1190450510" sldId="2147484072"/>
        </pc:sldMasterMkLst>
        <pc:spChg chg="mod modVis">
          <ac:chgData name="Mizobuchi, Manabu/溝渕 真名武" userId="4418ac52-bc3b-4aca-8447-cb56f593818a" providerId="ADAL" clId="{37E2CA9F-3D1B-4D3B-8781-D272E4746D2A}" dt="2026-07-29T21:17:44.563" v="163"/>
          <ac:spMkLst>
            <pc:docMk/>
            <pc:sldMasterMk cId="1190450510" sldId="2147484072"/>
            <ac:spMk id="6" creationId="{1A7DA1A5-BED3-DAD3-3F81-44FFD1613362}"/>
          </ac:spMkLst>
        </pc:spChg>
        <pc:spChg chg="mod">
          <ac:chgData name="Mizobuchi, Manabu/溝渕 真名武" userId="4418ac52-bc3b-4aca-8447-cb56f593818a" providerId="ADAL" clId="{37E2CA9F-3D1B-4D3B-8781-D272E4746D2A}" dt="2026-07-29T21:17:45.475" v="354" actId="20577"/>
          <ac:spMkLst>
            <pc:docMk/>
            <pc:sldMasterMk cId="1190450510" sldId="2147484072"/>
            <ac:spMk id="7" creationId="{31BCE87F-060D-8205-7F6E-80C9328B23BE}"/>
          </ac:spMkLst>
        </pc:spChg>
        <pc:sldLayoutChg chg="modSp mod">
          <pc:chgData name="Mizobuchi, Manabu/溝渕 真名武" userId="4418ac52-bc3b-4aca-8447-cb56f593818a" providerId="ADAL" clId="{37E2CA9F-3D1B-4D3B-8781-D272E4746D2A}" dt="2026-07-29T21:17:44.571" v="171"/>
          <pc:sldLayoutMkLst>
            <pc:docMk/>
            <pc:sldMasterMk cId="1190450510" sldId="2147484072"/>
            <pc:sldLayoutMk cId="3380063357" sldId="2147484074"/>
          </pc:sldLayoutMkLst>
          <pc:spChg chg="mod modVis">
            <ac:chgData name="Mizobuchi, Manabu/溝渕 真名武" userId="4418ac52-bc3b-4aca-8447-cb56f593818a" providerId="ADAL" clId="{37E2CA9F-3D1B-4D3B-8781-D272E4746D2A}" dt="2026-07-29T21:17:44.571" v="171"/>
            <ac:spMkLst>
              <pc:docMk/>
              <pc:sldMasterMk cId="1190450510" sldId="2147484072"/>
              <pc:sldLayoutMk cId="3380063357" sldId="2147484074"/>
              <ac:spMk id="9" creationId="{EC550E33-56EB-1251-E75A-15F6D087D8E4}"/>
            </ac:spMkLst>
          </pc:spChg>
        </pc:sldLayoutChg>
        <pc:sldLayoutChg chg="modSp mod">
          <pc:chgData name="Mizobuchi, Manabu/溝渕 真名武" userId="4418ac52-bc3b-4aca-8447-cb56f593818a" providerId="ADAL" clId="{37E2CA9F-3D1B-4D3B-8781-D272E4746D2A}" dt="2026-07-29T21:17:44.578" v="179"/>
          <pc:sldLayoutMkLst>
            <pc:docMk/>
            <pc:sldMasterMk cId="1190450510" sldId="2147484072"/>
            <pc:sldLayoutMk cId="2886271332" sldId="2147484075"/>
          </pc:sldLayoutMkLst>
          <pc:spChg chg="mod modVis">
            <ac:chgData name="Mizobuchi, Manabu/溝渕 真名武" userId="4418ac52-bc3b-4aca-8447-cb56f593818a" providerId="ADAL" clId="{37E2CA9F-3D1B-4D3B-8781-D272E4746D2A}" dt="2026-07-29T21:17:44.578" v="179"/>
            <ac:spMkLst>
              <pc:docMk/>
              <pc:sldMasterMk cId="1190450510" sldId="2147484072"/>
              <pc:sldLayoutMk cId="2886271332" sldId="2147484075"/>
              <ac:spMk id="9" creationId="{EC550E33-56EB-1251-E75A-15F6D087D8E4}"/>
            </ac:spMkLst>
          </pc:spChg>
        </pc:sldLayoutChg>
        <pc:sldLayoutChg chg="modSp mod">
          <pc:chgData name="Mizobuchi, Manabu/溝渕 真名武" userId="4418ac52-bc3b-4aca-8447-cb56f593818a" providerId="ADAL" clId="{37E2CA9F-3D1B-4D3B-8781-D272E4746D2A}" dt="2026-07-29T21:17:44.578" v="187"/>
          <pc:sldLayoutMkLst>
            <pc:docMk/>
            <pc:sldMasterMk cId="1190450510" sldId="2147484072"/>
            <pc:sldLayoutMk cId="2833263130" sldId="2147484076"/>
          </pc:sldLayoutMkLst>
          <pc:spChg chg="mod modVis">
            <ac:chgData name="Mizobuchi, Manabu/溝渕 真名武" userId="4418ac52-bc3b-4aca-8447-cb56f593818a" providerId="ADAL" clId="{37E2CA9F-3D1B-4D3B-8781-D272E4746D2A}" dt="2026-07-29T21:17:44.578" v="187"/>
            <ac:spMkLst>
              <pc:docMk/>
              <pc:sldMasterMk cId="1190450510" sldId="2147484072"/>
              <pc:sldLayoutMk cId="2833263130" sldId="2147484076"/>
              <ac:spMk id="9" creationId="{EC550E33-56EB-1251-E75A-15F6D087D8E4}"/>
            </ac:spMkLst>
          </pc:spChg>
        </pc:sldLayoutChg>
        <pc:sldLayoutChg chg="modSp mod">
          <pc:chgData name="Mizobuchi, Manabu/溝渕 真名武" userId="4418ac52-bc3b-4aca-8447-cb56f593818a" providerId="ADAL" clId="{37E2CA9F-3D1B-4D3B-8781-D272E4746D2A}" dt="2026-07-29T21:17:44.586" v="195"/>
          <pc:sldLayoutMkLst>
            <pc:docMk/>
            <pc:sldMasterMk cId="1190450510" sldId="2147484072"/>
            <pc:sldLayoutMk cId="662398539" sldId="2147484077"/>
          </pc:sldLayoutMkLst>
          <pc:spChg chg="mod modVis">
            <ac:chgData name="Mizobuchi, Manabu/溝渕 真名武" userId="4418ac52-bc3b-4aca-8447-cb56f593818a" providerId="ADAL" clId="{37E2CA9F-3D1B-4D3B-8781-D272E4746D2A}" dt="2026-07-29T21:17:44.586" v="195"/>
            <ac:spMkLst>
              <pc:docMk/>
              <pc:sldMasterMk cId="1190450510" sldId="2147484072"/>
              <pc:sldLayoutMk cId="662398539" sldId="2147484077"/>
              <ac:spMk id="9" creationId="{EC550E33-56EB-1251-E75A-15F6D087D8E4}"/>
            </ac:spMkLst>
          </pc:spChg>
        </pc:sldLayoutChg>
        <pc:sldLayoutChg chg="modSp mod">
          <pc:chgData name="Mizobuchi, Manabu/溝渕 真名武" userId="4418ac52-bc3b-4aca-8447-cb56f593818a" providerId="ADAL" clId="{37E2CA9F-3D1B-4D3B-8781-D272E4746D2A}" dt="2026-07-29T21:17:44.586" v="203"/>
          <pc:sldLayoutMkLst>
            <pc:docMk/>
            <pc:sldMasterMk cId="1190450510" sldId="2147484072"/>
            <pc:sldLayoutMk cId="2201791153" sldId="2147484078"/>
          </pc:sldLayoutMkLst>
          <pc:spChg chg="mod modVis">
            <ac:chgData name="Mizobuchi, Manabu/溝渕 真名武" userId="4418ac52-bc3b-4aca-8447-cb56f593818a" providerId="ADAL" clId="{37E2CA9F-3D1B-4D3B-8781-D272E4746D2A}" dt="2026-07-29T21:17:44.586" v="203"/>
            <ac:spMkLst>
              <pc:docMk/>
              <pc:sldMasterMk cId="1190450510" sldId="2147484072"/>
              <pc:sldLayoutMk cId="2201791153" sldId="2147484078"/>
              <ac:spMk id="5" creationId="{51237ACA-9190-76FF-C2C0-FE646AE4D4CD}"/>
            </ac:spMkLst>
          </pc:spChg>
        </pc:sldLayoutChg>
      </pc:sldMasterChg>
      <pc:sldMasterChg chg="del delSldLayout">
        <pc:chgData name="Mizobuchi, Manabu/溝渕 真名武" userId="4418ac52-bc3b-4aca-8447-cb56f593818a" providerId="ADAL" clId="{37E2CA9F-3D1B-4D3B-8781-D272E4746D2A}" dt="2026-07-29T21:10:06.559" v="98" actId="47"/>
        <pc:sldMasterMkLst>
          <pc:docMk/>
          <pc:sldMasterMk cId="4149106755" sldId="2147484289"/>
        </pc:sldMasterMkLst>
        <pc:sldLayoutChg chg="del">
          <pc:chgData name="Mizobuchi, Manabu/溝渕 真名武" userId="4418ac52-bc3b-4aca-8447-cb56f593818a" providerId="ADAL" clId="{37E2CA9F-3D1B-4D3B-8781-D272E4746D2A}" dt="2026-07-29T21:10:06.559" v="98" actId="47"/>
          <pc:sldLayoutMkLst>
            <pc:docMk/>
            <pc:sldMasterMk cId="4149106755" sldId="2147484289"/>
            <pc:sldLayoutMk cId="3853294237" sldId="2147484290"/>
          </pc:sldLayoutMkLst>
        </pc:sldLayoutChg>
        <pc:sldLayoutChg chg="del">
          <pc:chgData name="Mizobuchi, Manabu/溝渕 真名武" userId="4418ac52-bc3b-4aca-8447-cb56f593818a" providerId="ADAL" clId="{37E2CA9F-3D1B-4D3B-8781-D272E4746D2A}" dt="2026-07-29T21:10:06.559" v="98" actId="47"/>
          <pc:sldLayoutMkLst>
            <pc:docMk/>
            <pc:sldMasterMk cId="4149106755" sldId="2147484289"/>
            <pc:sldLayoutMk cId="381942066" sldId="2147484291"/>
          </pc:sldLayoutMkLst>
        </pc:sldLayoutChg>
        <pc:sldLayoutChg chg="del">
          <pc:chgData name="Mizobuchi, Manabu/溝渕 真名武" userId="4418ac52-bc3b-4aca-8447-cb56f593818a" providerId="ADAL" clId="{37E2CA9F-3D1B-4D3B-8781-D272E4746D2A}" dt="2026-07-29T21:10:06.559" v="98" actId="47"/>
          <pc:sldLayoutMkLst>
            <pc:docMk/>
            <pc:sldMasterMk cId="4149106755" sldId="2147484289"/>
            <pc:sldLayoutMk cId="2198445201" sldId="2147484292"/>
          </pc:sldLayoutMkLst>
        </pc:sldLayoutChg>
        <pc:sldLayoutChg chg="del">
          <pc:chgData name="Mizobuchi, Manabu/溝渕 真名武" userId="4418ac52-bc3b-4aca-8447-cb56f593818a" providerId="ADAL" clId="{37E2CA9F-3D1B-4D3B-8781-D272E4746D2A}" dt="2026-07-29T21:10:06.559" v="98" actId="47"/>
          <pc:sldLayoutMkLst>
            <pc:docMk/>
            <pc:sldMasterMk cId="4149106755" sldId="2147484289"/>
            <pc:sldLayoutMk cId="226465599" sldId="2147484293"/>
          </pc:sldLayoutMkLst>
        </pc:sldLayoutChg>
        <pc:sldLayoutChg chg="del">
          <pc:chgData name="Mizobuchi, Manabu/溝渕 真名武" userId="4418ac52-bc3b-4aca-8447-cb56f593818a" providerId="ADAL" clId="{37E2CA9F-3D1B-4D3B-8781-D272E4746D2A}" dt="2026-07-29T21:10:06.559" v="98" actId="47"/>
          <pc:sldLayoutMkLst>
            <pc:docMk/>
            <pc:sldMasterMk cId="4149106755" sldId="2147484289"/>
            <pc:sldLayoutMk cId="476266351" sldId="2147484294"/>
          </pc:sldLayoutMkLst>
        </pc:sldLayoutChg>
        <pc:sldLayoutChg chg="del">
          <pc:chgData name="Mizobuchi, Manabu/溝渕 真名武" userId="4418ac52-bc3b-4aca-8447-cb56f593818a" providerId="ADAL" clId="{37E2CA9F-3D1B-4D3B-8781-D272E4746D2A}" dt="2026-07-29T21:10:06.559" v="98" actId="47"/>
          <pc:sldLayoutMkLst>
            <pc:docMk/>
            <pc:sldMasterMk cId="4149106755" sldId="2147484289"/>
            <pc:sldLayoutMk cId="807632179" sldId="2147484295"/>
          </pc:sldLayoutMkLst>
        </pc:sldLayoutChg>
        <pc:sldLayoutChg chg="del">
          <pc:chgData name="Mizobuchi, Manabu/溝渕 真名武" userId="4418ac52-bc3b-4aca-8447-cb56f593818a" providerId="ADAL" clId="{37E2CA9F-3D1B-4D3B-8781-D272E4746D2A}" dt="2026-07-29T21:04:48.450" v="91" actId="47"/>
          <pc:sldLayoutMkLst>
            <pc:docMk/>
            <pc:sldMasterMk cId="4149106755" sldId="2147484289"/>
            <pc:sldLayoutMk cId="3461161736" sldId="2147484296"/>
          </pc:sldLayoutMkLst>
        </pc:sldLayoutChg>
        <pc:sldLayoutChg chg="del">
          <pc:chgData name="Mizobuchi, Manabu/溝渕 真名武" userId="4418ac52-bc3b-4aca-8447-cb56f593818a" providerId="ADAL" clId="{37E2CA9F-3D1B-4D3B-8781-D272E4746D2A}" dt="2026-07-29T21:10:06.559" v="98" actId="47"/>
          <pc:sldLayoutMkLst>
            <pc:docMk/>
            <pc:sldMasterMk cId="4149106755" sldId="2147484289"/>
            <pc:sldLayoutMk cId="2542845697" sldId="2147484297"/>
          </pc:sldLayoutMkLst>
        </pc:sldLayoutChg>
        <pc:sldLayoutChg chg="del">
          <pc:chgData name="Mizobuchi, Manabu/溝渕 真名武" userId="4418ac52-bc3b-4aca-8447-cb56f593818a" providerId="ADAL" clId="{37E2CA9F-3D1B-4D3B-8781-D272E4746D2A}" dt="2026-07-29T21:10:06.559" v="98" actId="47"/>
          <pc:sldLayoutMkLst>
            <pc:docMk/>
            <pc:sldMasterMk cId="4149106755" sldId="2147484289"/>
            <pc:sldLayoutMk cId="1998243021" sldId="2147484298"/>
          </pc:sldLayoutMkLst>
        </pc:sldLayoutChg>
        <pc:sldLayoutChg chg="del">
          <pc:chgData name="Mizobuchi, Manabu/溝渕 真名武" userId="4418ac52-bc3b-4aca-8447-cb56f593818a" providerId="ADAL" clId="{37E2CA9F-3D1B-4D3B-8781-D272E4746D2A}" dt="2026-07-29T21:10:06.559" v="98" actId="47"/>
          <pc:sldLayoutMkLst>
            <pc:docMk/>
            <pc:sldMasterMk cId="4149106755" sldId="2147484289"/>
            <pc:sldLayoutMk cId="657465428" sldId="2147484299"/>
          </pc:sldLayoutMkLst>
        </pc:sldLayoutChg>
        <pc:sldLayoutChg chg="del">
          <pc:chgData name="Mizobuchi, Manabu/溝渕 真名武" userId="4418ac52-bc3b-4aca-8447-cb56f593818a" providerId="ADAL" clId="{37E2CA9F-3D1B-4D3B-8781-D272E4746D2A}" dt="2026-07-29T21:10:06.559" v="98" actId="47"/>
          <pc:sldLayoutMkLst>
            <pc:docMk/>
            <pc:sldMasterMk cId="4149106755" sldId="2147484289"/>
            <pc:sldLayoutMk cId="2282111794" sldId="2147484300"/>
          </pc:sldLayoutMkLst>
        </pc:sldLayoutChg>
        <pc:sldLayoutChg chg="del">
          <pc:chgData name="Mizobuchi, Manabu/溝渕 真名武" userId="4418ac52-bc3b-4aca-8447-cb56f593818a" providerId="ADAL" clId="{37E2CA9F-3D1B-4D3B-8781-D272E4746D2A}" dt="2026-07-29T21:10:06.559" v="98" actId="47"/>
          <pc:sldLayoutMkLst>
            <pc:docMk/>
            <pc:sldMasterMk cId="4149106755" sldId="2147484289"/>
            <pc:sldLayoutMk cId="533667734" sldId="2147484301"/>
          </pc:sldLayoutMkLst>
        </pc:sldLayoutChg>
      </pc:sldMasterChg>
      <pc:sldMasterChg chg="modSp mod modSldLayout">
        <pc:chgData name="Mizobuchi, Manabu/溝渕 真名武" userId="4418ac52-bc3b-4aca-8447-cb56f593818a" providerId="ADAL" clId="{37E2CA9F-3D1B-4D3B-8781-D272E4746D2A}" dt="2026-07-29T21:17:45.525" v="358" actId="20577"/>
        <pc:sldMasterMkLst>
          <pc:docMk/>
          <pc:sldMasterMk cId="1713647359" sldId="2147484317"/>
        </pc:sldMasterMkLst>
        <pc:spChg chg="mod modVis">
          <ac:chgData name="Mizobuchi, Manabu/溝渕 真名武" userId="4418ac52-bc3b-4aca-8447-cb56f593818a" providerId="ADAL" clId="{37E2CA9F-3D1B-4D3B-8781-D272E4746D2A}" dt="2026-07-29T21:17:44.586" v="211"/>
          <ac:spMkLst>
            <pc:docMk/>
            <pc:sldMasterMk cId="1713647359" sldId="2147484317"/>
            <ac:spMk id="10" creationId="{6779BB37-0F1D-7108-9559-40A4DA16B4E8}"/>
          </ac:spMkLst>
        </pc:spChg>
        <pc:spChg chg="mod">
          <ac:chgData name="Mizobuchi, Manabu/溝渕 真名武" userId="4418ac52-bc3b-4aca-8447-cb56f593818a" providerId="ADAL" clId="{37E2CA9F-3D1B-4D3B-8781-D272E4746D2A}" dt="2026-07-29T21:17:45.507" v="355" actId="20577"/>
          <ac:spMkLst>
            <pc:docMk/>
            <pc:sldMasterMk cId="1713647359" sldId="2147484317"/>
            <ac:spMk id="11" creationId="{04680165-A45E-36EB-7872-6CC63F412A48}"/>
          </ac:spMkLst>
        </pc:spChg>
        <pc:sldLayoutChg chg="modSp mod">
          <pc:chgData name="Mizobuchi, Manabu/溝渕 真名武" userId="4418ac52-bc3b-4aca-8447-cb56f593818a" providerId="ADAL" clId="{37E2CA9F-3D1B-4D3B-8781-D272E4746D2A}" dt="2026-07-29T21:17:45.507" v="356" actId="20577"/>
          <pc:sldLayoutMkLst>
            <pc:docMk/>
            <pc:sldMasterMk cId="1713647359" sldId="2147484317"/>
            <pc:sldLayoutMk cId="3948747972" sldId="2147484318"/>
          </pc:sldLayoutMkLst>
          <pc:spChg chg="mod modVis">
            <ac:chgData name="Mizobuchi, Manabu/溝渕 真名武" userId="4418ac52-bc3b-4aca-8447-cb56f593818a" providerId="ADAL" clId="{37E2CA9F-3D1B-4D3B-8781-D272E4746D2A}" dt="2026-07-29T21:17:44.603" v="219"/>
            <ac:spMkLst>
              <pc:docMk/>
              <pc:sldMasterMk cId="1713647359" sldId="2147484317"/>
              <pc:sldLayoutMk cId="3948747972" sldId="2147484318"/>
              <ac:spMk id="5" creationId="{51237ACA-9190-76FF-C2C0-FE646AE4D4CD}"/>
            </ac:spMkLst>
          </pc:spChg>
          <pc:spChg chg="mod">
            <ac:chgData name="Mizobuchi, Manabu/溝渕 真名武" userId="4418ac52-bc3b-4aca-8447-cb56f593818a" providerId="ADAL" clId="{37E2CA9F-3D1B-4D3B-8781-D272E4746D2A}" dt="2026-07-29T21:17:45.507" v="356" actId="20577"/>
            <ac:spMkLst>
              <pc:docMk/>
              <pc:sldMasterMk cId="1713647359" sldId="2147484317"/>
              <pc:sldLayoutMk cId="3948747972" sldId="2147484318"/>
              <ac:spMk id="7" creationId="{AE1DC0B9-B7EE-82D5-29B8-661838712F59}"/>
            </ac:spMkLst>
          </pc:spChg>
        </pc:sldLayoutChg>
        <pc:sldLayoutChg chg="modSp mod">
          <pc:chgData name="Mizobuchi, Manabu/溝渕 真名武" userId="4418ac52-bc3b-4aca-8447-cb56f593818a" providerId="ADAL" clId="{37E2CA9F-3D1B-4D3B-8781-D272E4746D2A}" dt="2026-07-29T21:17:45.507" v="357" actId="20577"/>
          <pc:sldLayoutMkLst>
            <pc:docMk/>
            <pc:sldMasterMk cId="1713647359" sldId="2147484317"/>
            <pc:sldLayoutMk cId="364326142" sldId="2147484319"/>
          </pc:sldLayoutMkLst>
          <pc:spChg chg="mod modVis">
            <ac:chgData name="Mizobuchi, Manabu/溝渕 真名武" userId="4418ac52-bc3b-4aca-8447-cb56f593818a" providerId="ADAL" clId="{37E2CA9F-3D1B-4D3B-8781-D272E4746D2A}" dt="2026-07-29T21:17:44.603" v="227"/>
            <ac:spMkLst>
              <pc:docMk/>
              <pc:sldMasterMk cId="1713647359" sldId="2147484317"/>
              <pc:sldLayoutMk cId="364326142" sldId="2147484319"/>
              <ac:spMk id="5" creationId="{51237ACA-9190-76FF-C2C0-FE646AE4D4CD}"/>
            </ac:spMkLst>
          </pc:spChg>
          <pc:spChg chg="mod">
            <ac:chgData name="Mizobuchi, Manabu/溝渕 真名武" userId="4418ac52-bc3b-4aca-8447-cb56f593818a" providerId="ADAL" clId="{37E2CA9F-3D1B-4D3B-8781-D272E4746D2A}" dt="2026-07-29T21:17:45.507" v="357" actId="20577"/>
            <ac:spMkLst>
              <pc:docMk/>
              <pc:sldMasterMk cId="1713647359" sldId="2147484317"/>
              <pc:sldLayoutMk cId="364326142" sldId="2147484319"/>
              <ac:spMk id="7" creationId="{AE1DC0B9-B7EE-82D5-29B8-661838712F59}"/>
            </ac:spMkLst>
          </pc:spChg>
        </pc:sldLayoutChg>
        <pc:sldLayoutChg chg="modSp mod">
          <pc:chgData name="Mizobuchi, Manabu/溝渕 真名武" userId="4418ac52-bc3b-4aca-8447-cb56f593818a" providerId="ADAL" clId="{37E2CA9F-3D1B-4D3B-8781-D272E4746D2A}" dt="2026-07-29T21:17:45.525" v="358" actId="20577"/>
          <pc:sldLayoutMkLst>
            <pc:docMk/>
            <pc:sldMasterMk cId="1713647359" sldId="2147484317"/>
            <pc:sldLayoutMk cId="1661220747" sldId="2147484413"/>
          </pc:sldLayoutMkLst>
          <pc:spChg chg="mod modVis">
            <ac:chgData name="Mizobuchi, Manabu/溝渕 真名武" userId="4418ac52-bc3b-4aca-8447-cb56f593818a" providerId="ADAL" clId="{37E2CA9F-3D1B-4D3B-8781-D272E4746D2A}" dt="2026-07-29T21:17:44.603" v="235"/>
            <ac:spMkLst>
              <pc:docMk/>
              <pc:sldMasterMk cId="1713647359" sldId="2147484317"/>
              <pc:sldLayoutMk cId="1661220747" sldId="2147484413"/>
              <ac:spMk id="5" creationId="{51237ACA-9190-76FF-C2C0-FE646AE4D4CD}"/>
            </ac:spMkLst>
          </pc:spChg>
          <pc:spChg chg="mod">
            <ac:chgData name="Mizobuchi, Manabu/溝渕 真名武" userId="4418ac52-bc3b-4aca-8447-cb56f593818a" providerId="ADAL" clId="{37E2CA9F-3D1B-4D3B-8781-D272E4746D2A}" dt="2026-07-29T21:17:45.525" v="358" actId="20577"/>
            <ac:spMkLst>
              <pc:docMk/>
              <pc:sldMasterMk cId="1713647359" sldId="2147484317"/>
              <pc:sldLayoutMk cId="1661220747" sldId="2147484413"/>
              <ac:spMk id="7" creationId="{AE1DC0B9-B7EE-82D5-29B8-661838712F59}"/>
            </ac:spMkLst>
          </pc:spChg>
        </pc:sldLayoutChg>
      </pc:sldMasterChg>
      <pc:sldMasterChg chg="del delSldLayout">
        <pc:chgData name="Mizobuchi, Manabu/溝渕 真名武" userId="4418ac52-bc3b-4aca-8447-cb56f593818a" providerId="ADAL" clId="{37E2CA9F-3D1B-4D3B-8781-D272E4746D2A}" dt="2026-07-29T21:04:48.450" v="91" actId="47"/>
        <pc:sldMasterMkLst>
          <pc:docMk/>
          <pc:sldMasterMk cId="3573502967" sldId="2147484415"/>
        </pc:sldMasterMkLst>
        <pc:sldLayoutChg chg="del">
          <pc:chgData name="Mizobuchi, Manabu/溝渕 真名武" userId="4418ac52-bc3b-4aca-8447-cb56f593818a" providerId="ADAL" clId="{37E2CA9F-3D1B-4D3B-8781-D272E4746D2A}" dt="2026-07-29T21:04:48.450" v="91" actId="47"/>
          <pc:sldLayoutMkLst>
            <pc:docMk/>
            <pc:sldMasterMk cId="3573502967" sldId="2147484415"/>
            <pc:sldLayoutMk cId="3192471799" sldId="2147484416"/>
          </pc:sldLayoutMkLst>
        </pc:sldLayoutChg>
        <pc:sldLayoutChg chg="del">
          <pc:chgData name="Mizobuchi, Manabu/溝渕 真名武" userId="4418ac52-bc3b-4aca-8447-cb56f593818a" providerId="ADAL" clId="{37E2CA9F-3D1B-4D3B-8781-D272E4746D2A}" dt="2026-07-29T21:04:48.450" v="91" actId="47"/>
          <pc:sldLayoutMkLst>
            <pc:docMk/>
            <pc:sldMasterMk cId="3573502967" sldId="2147484415"/>
            <pc:sldLayoutMk cId="3664994516" sldId="2147484417"/>
          </pc:sldLayoutMkLst>
        </pc:sldLayoutChg>
        <pc:sldLayoutChg chg="del">
          <pc:chgData name="Mizobuchi, Manabu/溝渕 真名武" userId="4418ac52-bc3b-4aca-8447-cb56f593818a" providerId="ADAL" clId="{37E2CA9F-3D1B-4D3B-8781-D272E4746D2A}" dt="2026-07-29T21:04:48.450" v="91" actId="47"/>
          <pc:sldLayoutMkLst>
            <pc:docMk/>
            <pc:sldMasterMk cId="3573502967" sldId="2147484415"/>
            <pc:sldLayoutMk cId="1086521755" sldId="2147484418"/>
          </pc:sldLayoutMkLst>
        </pc:sldLayoutChg>
        <pc:sldLayoutChg chg="del">
          <pc:chgData name="Mizobuchi, Manabu/溝渕 真名武" userId="4418ac52-bc3b-4aca-8447-cb56f593818a" providerId="ADAL" clId="{37E2CA9F-3D1B-4D3B-8781-D272E4746D2A}" dt="2026-07-29T21:04:48.450" v="91" actId="47"/>
          <pc:sldLayoutMkLst>
            <pc:docMk/>
            <pc:sldMasterMk cId="3573502967" sldId="2147484415"/>
            <pc:sldLayoutMk cId="3244073237" sldId="2147484419"/>
          </pc:sldLayoutMkLst>
        </pc:sldLayoutChg>
        <pc:sldLayoutChg chg="del">
          <pc:chgData name="Mizobuchi, Manabu/溝渕 真名武" userId="4418ac52-bc3b-4aca-8447-cb56f593818a" providerId="ADAL" clId="{37E2CA9F-3D1B-4D3B-8781-D272E4746D2A}" dt="2026-07-29T21:04:48.450" v="91" actId="47"/>
          <pc:sldLayoutMkLst>
            <pc:docMk/>
            <pc:sldMasterMk cId="3573502967" sldId="2147484415"/>
            <pc:sldLayoutMk cId="3835873632" sldId="2147484420"/>
          </pc:sldLayoutMkLst>
        </pc:sldLayoutChg>
        <pc:sldLayoutChg chg="del">
          <pc:chgData name="Mizobuchi, Manabu/溝渕 真名武" userId="4418ac52-bc3b-4aca-8447-cb56f593818a" providerId="ADAL" clId="{37E2CA9F-3D1B-4D3B-8781-D272E4746D2A}" dt="2026-07-29T21:04:48.450" v="91" actId="47"/>
          <pc:sldLayoutMkLst>
            <pc:docMk/>
            <pc:sldMasterMk cId="3573502967" sldId="2147484415"/>
            <pc:sldLayoutMk cId="3982398969" sldId="2147484421"/>
          </pc:sldLayoutMkLst>
        </pc:sldLayoutChg>
        <pc:sldLayoutChg chg="del">
          <pc:chgData name="Mizobuchi, Manabu/溝渕 真名武" userId="4418ac52-bc3b-4aca-8447-cb56f593818a" providerId="ADAL" clId="{37E2CA9F-3D1B-4D3B-8781-D272E4746D2A}" dt="2026-07-29T21:04:48.450" v="91" actId="47"/>
          <pc:sldLayoutMkLst>
            <pc:docMk/>
            <pc:sldMasterMk cId="3573502967" sldId="2147484415"/>
            <pc:sldLayoutMk cId="3253096185" sldId="2147484422"/>
          </pc:sldLayoutMkLst>
        </pc:sldLayoutChg>
        <pc:sldLayoutChg chg="del">
          <pc:chgData name="Mizobuchi, Manabu/溝渕 真名武" userId="4418ac52-bc3b-4aca-8447-cb56f593818a" providerId="ADAL" clId="{37E2CA9F-3D1B-4D3B-8781-D272E4746D2A}" dt="2026-07-29T21:04:48.450" v="91" actId="47"/>
          <pc:sldLayoutMkLst>
            <pc:docMk/>
            <pc:sldMasterMk cId="3573502967" sldId="2147484415"/>
            <pc:sldLayoutMk cId="3569398557" sldId="2147484423"/>
          </pc:sldLayoutMkLst>
        </pc:sldLayoutChg>
        <pc:sldLayoutChg chg="del">
          <pc:chgData name="Mizobuchi, Manabu/溝渕 真名武" userId="4418ac52-bc3b-4aca-8447-cb56f593818a" providerId="ADAL" clId="{37E2CA9F-3D1B-4D3B-8781-D272E4746D2A}" dt="2026-07-29T21:04:48.450" v="91" actId="47"/>
          <pc:sldLayoutMkLst>
            <pc:docMk/>
            <pc:sldMasterMk cId="3573502967" sldId="2147484415"/>
            <pc:sldLayoutMk cId="4091787930" sldId="2147484424"/>
          </pc:sldLayoutMkLst>
        </pc:sldLayoutChg>
        <pc:sldLayoutChg chg="del">
          <pc:chgData name="Mizobuchi, Manabu/溝渕 真名武" userId="4418ac52-bc3b-4aca-8447-cb56f593818a" providerId="ADAL" clId="{37E2CA9F-3D1B-4D3B-8781-D272E4746D2A}" dt="2026-07-29T21:04:48.450" v="91" actId="47"/>
          <pc:sldLayoutMkLst>
            <pc:docMk/>
            <pc:sldMasterMk cId="3573502967" sldId="2147484415"/>
            <pc:sldLayoutMk cId="4145560286" sldId="2147484425"/>
          </pc:sldLayoutMkLst>
        </pc:sldLayoutChg>
        <pc:sldLayoutChg chg="del">
          <pc:chgData name="Mizobuchi, Manabu/溝渕 真名武" userId="4418ac52-bc3b-4aca-8447-cb56f593818a" providerId="ADAL" clId="{37E2CA9F-3D1B-4D3B-8781-D272E4746D2A}" dt="2026-07-29T21:04:48.450" v="91" actId="47"/>
          <pc:sldLayoutMkLst>
            <pc:docMk/>
            <pc:sldMasterMk cId="3573502967" sldId="2147484415"/>
            <pc:sldLayoutMk cId="1755791951" sldId="2147484426"/>
          </pc:sldLayoutMkLst>
        </pc:sldLayoutChg>
      </pc:sldMasterChg>
      <pc:sldMasterChg chg="del delSldLayout">
        <pc:chgData name="Mizobuchi, Manabu/溝渕 真名武" userId="4418ac52-bc3b-4aca-8447-cb56f593818a" providerId="ADAL" clId="{37E2CA9F-3D1B-4D3B-8781-D272E4746D2A}" dt="2026-07-29T21:04:48.450" v="91" actId="47"/>
        <pc:sldMasterMkLst>
          <pc:docMk/>
          <pc:sldMasterMk cId="3757328666" sldId="2147484558"/>
        </pc:sldMasterMkLst>
        <pc:sldLayoutChg chg="del">
          <pc:chgData name="Mizobuchi, Manabu/溝渕 真名武" userId="4418ac52-bc3b-4aca-8447-cb56f593818a" providerId="ADAL" clId="{37E2CA9F-3D1B-4D3B-8781-D272E4746D2A}" dt="2026-07-29T21:04:48.450" v="91" actId="47"/>
          <pc:sldLayoutMkLst>
            <pc:docMk/>
            <pc:sldMasterMk cId="3757328666" sldId="2147484558"/>
            <pc:sldLayoutMk cId="287252432" sldId="2147484559"/>
          </pc:sldLayoutMkLst>
        </pc:sldLayoutChg>
        <pc:sldLayoutChg chg="del">
          <pc:chgData name="Mizobuchi, Manabu/溝渕 真名武" userId="4418ac52-bc3b-4aca-8447-cb56f593818a" providerId="ADAL" clId="{37E2CA9F-3D1B-4D3B-8781-D272E4746D2A}" dt="2026-07-29T21:04:48.450" v="91" actId="47"/>
          <pc:sldLayoutMkLst>
            <pc:docMk/>
            <pc:sldMasterMk cId="3757328666" sldId="2147484558"/>
            <pc:sldLayoutMk cId="1468104011" sldId="2147484560"/>
          </pc:sldLayoutMkLst>
        </pc:sldLayoutChg>
        <pc:sldLayoutChg chg="del">
          <pc:chgData name="Mizobuchi, Manabu/溝渕 真名武" userId="4418ac52-bc3b-4aca-8447-cb56f593818a" providerId="ADAL" clId="{37E2CA9F-3D1B-4D3B-8781-D272E4746D2A}" dt="2026-07-29T21:04:48.450" v="91" actId="47"/>
          <pc:sldLayoutMkLst>
            <pc:docMk/>
            <pc:sldMasterMk cId="3757328666" sldId="2147484558"/>
            <pc:sldLayoutMk cId="3818167766" sldId="2147484561"/>
          </pc:sldLayoutMkLst>
        </pc:sldLayoutChg>
        <pc:sldLayoutChg chg="del">
          <pc:chgData name="Mizobuchi, Manabu/溝渕 真名武" userId="4418ac52-bc3b-4aca-8447-cb56f593818a" providerId="ADAL" clId="{37E2CA9F-3D1B-4D3B-8781-D272E4746D2A}" dt="2026-07-29T21:04:48.450" v="91" actId="47"/>
          <pc:sldLayoutMkLst>
            <pc:docMk/>
            <pc:sldMasterMk cId="3757328666" sldId="2147484558"/>
            <pc:sldLayoutMk cId="3540399402" sldId="2147484562"/>
          </pc:sldLayoutMkLst>
        </pc:sldLayoutChg>
        <pc:sldLayoutChg chg="del">
          <pc:chgData name="Mizobuchi, Manabu/溝渕 真名武" userId="4418ac52-bc3b-4aca-8447-cb56f593818a" providerId="ADAL" clId="{37E2CA9F-3D1B-4D3B-8781-D272E4746D2A}" dt="2026-07-29T21:04:48.450" v="91" actId="47"/>
          <pc:sldLayoutMkLst>
            <pc:docMk/>
            <pc:sldMasterMk cId="3757328666" sldId="2147484558"/>
            <pc:sldLayoutMk cId="3709106363" sldId="2147484563"/>
          </pc:sldLayoutMkLst>
        </pc:sldLayoutChg>
        <pc:sldLayoutChg chg="del">
          <pc:chgData name="Mizobuchi, Manabu/溝渕 真名武" userId="4418ac52-bc3b-4aca-8447-cb56f593818a" providerId="ADAL" clId="{37E2CA9F-3D1B-4D3B-8781-D272E4746D2A}" dt="2026-07-29T21:04:48.450" v="91" actId="47"/>
          <pc:sldLayoutMkLst>
            <pc:docMk/>
            <pc:sldMasterMk cId="3757328666" sldId="2147484558"/>
            <pc:sldLayoutMk cId="3800380245" sldId="2147484564"/>
          </pc:sldLayoutMkLst>
        </pc:sldLayoutChg>
      </pc:sldMasterChg>
      <pc:sldMasterChg chg="del delSldLayout">
        <pc:chgData name="Mizobuchi, Manabu/溝渕 真名武" userId="4418ac52-bc3b-4aca-8447-cb56f593818a" providerId="ADAL" clId="{37E2CA9F-3D1B-4D3B-8781-D272E4746D2A}" dt="2026-07-29T21:04:48.450" v="91" actId="47"/>
        <pc:sldMasterMkLst>
          <pc:docMk/>
          <pc:sldMasterMk cId="4217569494" sldId="2147484586"/>
        </pc:sldMasterMkLst>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3960526109" sldId="2147484587"/>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252461318" sldId="2147484588"/>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3918395390" sldId="2147484589"/>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1012992677" sldId="2147484590"/>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3959817241" sldId="2147484591"/>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2416443145" sldId="2147484592"/>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1435263971" sldId="2147484593"/>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2059117533" sldId="2147484594"/>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704334322" sldId="2147484595"/>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3974868122" sldId="2147484596"/>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127356277" sldId="2147484597"/>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3709893362" sldId="2147484598"/>
          </pc:sldLayoutMkLst>
        </pc:sldLayoutChg>
        <pc:sldLayoutChg chg="del">
          <pc:chgData name="Mizobuchi, Manabu/溝渕 真名武" userId="4418ac52-bc3b-4aca-8447-cb56f593818a" providerId="ADAL" clId="{37E2CA9F-3D1B-4D3B-8781-D272E4746D2A}" dt="2026-07-29T21:04:48.450" v="91" actId="47"/>
          <pc:sldLayoutMkLst>
            <pc:docMk/>
            <pc:sldMasterMk cId="4217569494" sldId="2147484586"/>
            <pc:sldLayoutMk cId="2205600480" sldId="2147484599"/>
          </pc:sldLayoutMkLst>
        </pc:sldLayoutChg>
      </pc:sldMasterChg>
      <pc:sldMasterChg chg="del delSldLayout">
        <pc:chgData name="Mizobuchi, Manabu/溝渕 真名武" userId="4418ac52-bc3b-4aca-8447-cb56f593818a" providerId="ADAL" clId="{37E2CA9F-3D1B-4D3B-8781-D272E4746D2A}" dt="2026-07-29T21:02:00.588" v="83" actId="47"/>
        <pc:sldMasterMkLst>
          <pc:docMk/>
          <pc:sldMasterMk cId="2155032427" sldId="2147484706"/>
        </pc:sldMasterMkLst>
        <pc:sldLayoutChg chg="del">
          <pc:chgData name="Mizobuchi, Manabu/溝渕 真名武" userId="4418ac52-bc3b-4aca-8447-cb56f593818a" providerId="ADAL" clId="{37E2CA9F-3D1B-4D3B-8781-D272E4746D2A}" dt="2026-07-29T21:02:00.588" v="83" actId="47"/>
          <pc:sldLayoutMkLst>
            <pc:docMk/>
            <pc:sldMasterMk cId="2155032427" sldId="2147484706"/>
            <pc:sldLayoutMk cId="814531004" sldId="2147484707"/>
          </pc:sldLayoutMkLst>
        </pc:sldLayoutChg>
        <pc:sldLayoutChg chg="del">
          <pc:chgData name="Mizobuchi, Manabu/溝渕 真名武" userId="4418ac52-bc3b-4aca-8447-cb56f593818a" providerId="ADAL" clId="{37E2CA9F-3D1B-4D3B-8781-D272E4746D2A}" dt="2026-07-29T21:02:00.588" v="83" actId="47"/>
          <pc:sldLayoutMkLst>
            <pc:docMk/>
            <pc:sldMasterMk cId="2155032427" sldId="2147484706"/>
            <pc:sldLayoutMk cId="2099937909" sldId="2147484708"/>
          </pc:sldLayoutMkLst>
        </pc:sldLayoutChg>
        <pc:sldLayoutChg chg="del">
          <pc:chgData name="Mizobuchi, Manabu/溝渕 真名武" userId="4418ac52-bc3b-4aca-8447-cb56f593818a" providerId="ADAL" clId="{37E2CA9F-3D1B-4D3B-8781-D272E4746D2A}" dt="2026-07-29T21:02:00.588" v="83" actId="47"/>
          <pc:sldLayoutMkLst>
            <pc:docMk/>
            <pc:sldMasterMk cId="2155032427" sldId="2147484706"/>
            <pc:sldLayoutMk cId="740576230" sldId="2147484709"/>
          </pc:sldLayoutMkLst>
        </pc:sldLayoutChg>
        <pc:sldLayoutChg chg="del">
          <pc:chgData name="Mizobuchi, Manabu/溝渕 真名武" userId="4418ac52-bc3b-4aca-8447-cb56f593818a" providerId="ADAL" clId="{37E2CA9F-3D1B-4D3B-8781-D272E4746D2A}" dt="2026-07-29T21:02:00.588" v="83" actId="47"/>
          <pc:sldLayoutMkLst>
            <pc:docMk/>
            <pc:sldMasterMk cId="2155032427" sldId="2147484706"/>
            <pc:sldLayoutMk cId="2605778534" sldId="2147484710"/>
          </pc:sldLayoutMkLst>
        </pc:sldLayoutChg>
        <pc:sldLayoutChg chg="del">
          <pc:chgData name="Mizobuchi, Manabu/溝渕 真名武" userId="4418ac52-bc3b-4aca-8447-cb56f593818a" providerId="ADAL" clId="{37E2CA9F-3D1B-4D3B-8781-D272E4746D2A}" dt="2026-07-29T21:02:00.588" v="83" actId="47"/>
          <pc:sldLayoutMkLst>
            <pc:docMk/>
            <pc:sldMasterMk cId="2155032427" sldId="2147484706"/>
            <pc:sldLayoutMk cId="1719736332" sldId="2147484711"/>
          </pc:sldLayoutMkLst>
        </pc:sldLayoutChg>
        <pc:sldLayoutChg chg="del">
          <pc:chgData name="Mizobuchi, Manabu/溝渕 真名武" userId="4418ac52-bc3b-4aca-8447-cb56f593818a" providerId="ADAL" clId="{37E2CA9F-3D1B-4D3B-8781-D272E4746D2A}" dt="2026-07-29T21:02:00.588" v="83" actId="47"/>
          <pc:sldLayoutMkLst>
            <pc:docMk/>
            <pc:sldMasterMk cId="2155032427" sldId="2147484706"/>
            <pc:sldLayoutMk cId="3834173423" sldId="2147484712"/>
          </pc:sldLayoutMkLst>
        </pc:sldLayoutChg>
        <pc:sldLayoutChg chg="del">
          <pc:chgData name="Mizobuchi, Manabu/溝渕 真名武" userId="4418ac52-bc3b-4aca-8447-cb56f593818a" providerId="ADAL" clId="{37E2CA9F-3D1B-4D3B-8781-D272E4746D2A}" dt="2026-07-29T21:02:00.588" v="83" actId="47"/>
          <pc:sldLayoutMkLst>
            <pc:docMk/>
            <pc:sldMasterMk cId="2155032427" sldId="2147484706"/>
            <pc:sldLayoutMk cId="454070954" sldId="2147484713"/>
          </pc:sldLayoutMkLst>
        </pc:sldLayoutChg>
        <pc:sldLayoutChg chg="del">
          <pc:chgData name="Mizobuchi, Manabu/溝渕 真名武" userId="4418ac52-bc3b-4aca-8447-cb56f593818a" providerId="ADAL" clId="{37E2CA9F-3D1B-4D3B-8781-D272E4746D2A}" dt="2026-07-29T21:02:00.588" v="83" actId="47"/>
          <pc:sldLayoutMkLst>
            <pc:docMk/>
            <pc:sldMasterMk cId="2155032427" sldId="2147484706"/>
            <pc:sldLayoutMk cId="217948542" sldId="2147484714"/>
          </pc:sldLayoutMkLst>
        </pc:sldLayoutChg>
        <pc:sldLayoutChg chg="del">
          <pc:chgData name="Mizobuchi, Manabu/溝渕 真名武" userId="4418ac52-bc3b-4aca-8447-cb56f593818a" providerId="ADAL" clId="{37E2CA9F-3D1B-4D3B-8781-D272E4746D2A}" dt="2026-07-29T21:02:00.588" v="83" actId="47"/>
          <pc:sldLayoutMkLst>
            <pc:docMk/>
            <pc:sldMasterMk cId="2155032427" sldId="2147484706"/>
            <pc:sldLayoutMk cId="3162473427" sldId="2147484715"/>
          </pc:sldLayoutMkLst>
        </pc:sldLayoutChg>
      </pc:sldMasterChg>
      <pc:sldMasterChg chg="modSldLayout">
        <pc:chgData name="Mizobuchi, Manabu/溝渕 真名武" userId="4418ac52-bc3b-4aca-8447-cb56f593818a" providerId="ADAL" clId="{37E2CA9F-3D1B-4D3B-8781-D272E4746D2A}" dt="2026-07-29T21:17:45.571" v="360" actId="20577"/>
        <pc:sldMasterMkLst>
          <pc:docMk/>
          <pc:sldMasterMk cId="2433305655" sldId="2147484781"/>
        </pc:sldMasterMkLst>
        <pc:sldLayoutChg chg="modSp mod">
          <pc:chgData name="Mizobuchi, Manabu/溝渕 真名武" userId="4418ac52-bc3b-4aca-8447-cb56f593818a" providerId="ADAL" clId="{37E2CA9F-3D1B-4D3B-8781-D272E4746D2A}" dt="2026-07-29T21:17:45.564" v="359" actId="20577"/>
          <pc:sldLayoutMkLst>
            <pc:docMk/>
            <pc:sldMasterMk cId="2433305655" sldId="2147484781"/>
            <pc:sldLayoutMk cId="1139427165" sldId="2147484782"/>
          </pc:sldLayoutMkLst>
          <pc:spChg chg="mod modVis">
            <ac:chgData name="Mizobuchi, Manabu/溝渕 真名武" userId="4418ac52-bc3b-4aca-8447-cb56f593818a" providerId="ADAL" clId="{37E2CA9F-3D1B-4D3B-8781-D272E4746D2A}" dt="2026-07-29T21:17:44.618" v="243"/>
            <ac:spMkLst>
              <pc:docMk/>
              <pc:sldMasterMk cId="2433305655" sldId="2147484781"/>
              <pc:sldLayoutMk cId="1139427165" sldId="2147484782"/>
              <ac:spMk id="2" creationId="{B12E1415-C704-0AF3-6BD2-B19FB388BAA8}"/>
            </ac:spMkLst>
          </pc:spChg>
          <pc:spChg chg="mod">
            <ac:chgData name="Mizobuchi, Manabu/溝渕 真名武" userId="4418ac52-bc3b-4aca-8447-cb56f593818a" providerId="ADAL" clId="{37E2CA9F-3D1B-4D3B-8781-D272E4746D2A}" dt="2026-07-29T21:17:45.564" v="359" actId="20577"/>
            <ac:spMkLst>
              <pc:docMk/>
              <pc:sldMasterMk cId="2433305655" sldId="2147484781"/>
              <pc:sldLayoutMk cId="1139427165" sldId="2147484782"/>
              <ac:spMk id="4" creationId="{969D72F9-0C23-F182-BA63-0C8A8AEA80CC}"/>
            </ac:spMkLst>
          </pc:spChg>
        </pc:sldLayoutChg>
        <pc:sldLayoutChg chg="modSp mod">
          <pc:chgData name="Mizobuchi, Manabu/溝渕 真名武" userId="4418ac52-bc3b-4aca-8447-cb56f593818a" providerId="ADAL" clId="{37E2CA9F-3D1B-4D3B-8781-D272E4746D2A}" dt="2026-07-29T21:17:45.571" v="360" actId="20577"/>
          <pc:sldLayoutMkLst>
            <pc:docMk/>
            <pc:sldMasterMk cId="2433305655" sldId="2147484781"/>
            <pc:sldLayoutMk cId="2227801046" sldId="2147484783"/>
          </pc:sldLayoutMkLst>
          <pc:spChg chg="mod modVis">
            <ac:chgData name="Mizobuchi, Manabu/溝渕 真名武" userId="4418ac52-bc3b-4aca-8447-cb56f593818a" providerId="ADAL" clId="{37E2CA9F-3D1B-4D3B-8781-D272E4746D2A}" dt="2026-07-29T21:17:44.618" v="251"/>
            <ac:spMkLst>
              <pc:docMk/>
              <pc:sldMasterMk cId="2433305655" sldId="2147484781"/>
              <pc:sldLayoutMk cId="2227801046" sldId="2147484783"/>
              <ac:spMk id="2" creationId="{BC7403E8-F222-EA68-3554-CA9BDF081CB3}"/>
            </ac:spMkLst>
          </pc:spChg>
          <pc:spChg chg="mod">
            <ac:chgData name="Mizobuchi, Manabu/溝渕 真名武" userId="4418ac52-bc3b-4aca-8447-cb56f593818a" providerId="ADAL" clId="{37E2CA9F-3D1B-4D3B-8781-D272E4746D2A}" dt="2026-07-29T21:17:45.571" v="360" actId="20577"/>
            <ac:spMkLst>
              <pc:docMk/>
              <pc:sldMasterMk cId="2433305655" sldId="2147484781"/>
              <pc:sldLayoutMk cId="2227801046" sldId="2147484783"/>
              <ac:spMk id="4" creationId="{904CC815-8A61-1B77-57A7-DFF48384315C}"/>
            </ac:spMkLst>
          </pc:spChg>
        </pc:sldLayoutChg>
      </pc:sldMasterChg>
      <pc:sldMasterChg chg="del delSldLayout">
        <pc:chgData name="Mizobuchi, Manabu/溝渕 真名武" userId="4418ac52-bc3b-4aca-8447-cb56f593818a" providerId="ADAL" clId="{37E2CA9F-3D1B-4D3B-8781-D272E4746D2A}" dt="2026-07-29T21:04:48.450" v="91" actId="47"/>
        <pc:sldMasterMkLst>
          <pc:docMk/>
          <pc:sldMasterMk cId="190500293" sldId="2147484785"/>
        </pc:sldMasterMkLst>
        <pc:sldLayoutChg chg="del">
          <pc:chgData name="Mizobuchi, Manabu/溝渕 真名武" userId="4418ac52-bc3b-4aca-8447-cb56f593818a" providerId="ADAL" clId="{37E2CA9F-3D1B-4D3B-8781-D272E4746D2A}" dt="2026-07-29T21:04:48.450" v="91" actId="47"/>
          <pc:sldLayoutMkLst>
            <pc:docMk/>
            <pc:sldMasterMk cId="190500293" sldId="2147484785"/>
            <pc:sldLayoutMk cId="1908752271" sldId="2147484786"/>
          </pc:sldLayoutMkLst>
        </pc:sldLayoutChg>
        <pc:sldLayoutChg chg="del">
          <pc:chgData name="Mizobuchi, Manabu/溝渕 真名武" userId="4418ac52-bc3b-4aca-8447-cb56f593818a" providerId="ADAL" clId="{37E2CA9F-3D1B-4D3B-8781-D272E4746D2A}" dt="2026-07-29T21:04:48.450" v="91" actId="47"/>
          <pc:sldLayoutMkLst>
            <pc:docMk/>
            <pc:sldMasterMk cId="190500293" sldId="2147484785"/>
            <pc:sldLayoutMk cId="1496468634" sldId="2147484787"/>
          </pc:sldLayoutMkLst>
        </pc:sldLayoutChg>
        <pc:sldLayoutChg chg="del">
          <pc:chgData name="Mizobuchi, Manabu/溝渕 真名武" userId="4418ac52-bc3b-4aca-8447-cb56f593818a" providerId="ADAL" clId="{37E2CA9F-3D1B-4D3B-8781-D272E4746D2A}" dt="2026-07-29T21:04:48.450" v="91" actId="47"/>
          <pc:sldLayoutMkLst>
            <pc:docMk/>
            <pc:sldMasterMk cId="190500293" sldId="2147484785"/>
            <pc:sldLayoutMk cId="1158433304" sldId="2147484788"/>
          </pc:sldLayoutMkLst>
        </pc:sldLayoutChg>
        <pc:sldLayoutChg chg="del">
          <pc:chgData name="Mizobuchi, Manabu/溝渕 真名武" userId="4418ac52-bc3b-4aca-8447-cb56f593818a" providerId="ADAL" clId="{37E2CA9F-3D1B-4D3B-8781-D272E4746D2A}" dt="2026-07-29T21:04:48.450" v="91" actId="47"/>
          <pc:sldLayoutMkLst>
            <pc:docMk/>
            <pc:sldMasterMk cId="190500293" sldId="2147484785"/>
            <pc:sldLayoutMk cId="3919319637" sldId="2147484789"/>
          </pc:sldLayoutMkLst>
        </pc:sldLayoutChg>
        <pc:sldLayoutChg chg="del">
          <pc:chgData name="Mizobuchi, Manabu/溝渕 真名武" userId="4418ac52-bc3b-4aca-8447-cb56f593818a" providerId="ADAL" clId="{37E2CA9F-3D1B-4D3B-8781-D272E4746D2A}" dt="2026-07-29T21:04:48.450" v="91" actId="47"/>
          <pc:sldLayoutMkLst>
            <pc:docMk/>
            <pc:sldMasterMk cId="190500293" sldId="2147484785"/>
            <pc:sldLayoutMk cId="2094936739" sldId="2147484790"/>
          </pc:sldLayoutMkLst>
        </pc:sldLayoutChg>
        <pc:sldLayoutChg chg="del">
          <pc:chgData name="Mizobuchi, Manabu/溝渕 真名武" userId="4418ac52-bc3b-4aca-8447-cb56f593818a" providerId="ADAL" clId="{37E2CA9F-3D1B-4D3B-8781-D272E4746D2A}" dt="2026-07-29T21:04:48.450" v="91" actId="47"/>
          <pc:sldLayoutMkLst>
            <pc:docMk/>
            <pc:sldMasterMk cId="190500293" sldId="2147484785"/>
            <pc:sldLayoutMk cId="3308747588" sldId="2147484791"/>
          </pc:sldLayoutMkLst>
        </pc:sldLayoutChg>
        <pc:sldLayoutChg chg="del">
          <pc:chgData name="Mizobuchi, Manabu/溝渕 真名武" userId="4418ac52-bc3b-4aca-8447-cb56f593818a" providerId="ADAL" clId="{37E2CA9F-3D1B-4D3B-8781-D272E4746D2A}" dt="2026-07-29T21:04:48.450" v="91" actId="47"/>
          <pc:sldLayoutMkLst>
            <pc:docMk/>
            <pc:sldMasterMk cId="190500293" sldId="2147484785"/>
            <pc:sldLayoutMk cId="1494088971" sldId="2147484792"/>
          </pc:sldLayoutMkLst>
        </pc:sldLayoutChg>
        <pc:sldLayoutChg chg="del">
          <pc:chgData name="Mizobuchi, Manabu/溝渕 真名武" userId="4418ac52-bc3b-4aca-8447-cb56f593818a" providerId="ADAL" clId="{37E2CA9F-3D1B-4D3B-8781-D272E4746D2A}" dt="2026-07-29T21:04:48.450" v="91" actId="47"/>
          <pc:sldLayoutMkLst>
            <pc:docMk/>
            <pc:sldMasterMk cId="190500293" sldId="2147484785"/>
            <pc:sldLayoutMk cId="1296685264" sldId="2147484793"/>
          </pc:sldLayoutMkLst>
        </pc:sldLayoutChg>
      </pc:sldMasterChg>
      <pc:sldMasterChg chg="del delSldLayout">
        <pc:chgData name="Mizobuchi, Manabu/溝渕 真名武" userId="4418ac52-bc3b-4aca-8447-cb56f593818a" providerId="ADAL" clId="{37E2CA9F-3D1B-4D3B-8781-D272E4746D2A}" dt="2026-07-29T21:02:47.817" v="88" actId="47"/>
        <pc:sldMasterMkLst>
          <pc:docMk/>
          <pc:sldMasterMk cId="3355967687" sldId="2147484794"/>
        </pc:sldMasterMkLst>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1251651122" sldId="2147484795"/>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3069936770" sldId="2147484796"/>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3373435387" sldId="2147484797"/>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2662861570" sldId="2147484798"/>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1156387620" sldId="2147484799"/>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1881821407" sldId="2147484800"/>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1446211984" sldId="2147484801"/>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4229852175" sldId="2147484802"/>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2977846740" sldId="2147484803"/>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2348727220" sldId="2147484804"/>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1542771813" sldId="2147484805"/>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2526482184" sldId="2147484806"/>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3438275232" sldId="2147484807"/>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3005415929" sldId="2147484808"/>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3681708775" sldId="2147484809"/>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2510309768" sldId="2147484810"/>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3927286330" sldId="2147484811"/>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735502878" sldId="2147484812"/>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4087446028" sldId="2147484813"/>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3663642445" sldId="2147484814"/>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324127367" sldId="2147484815"/>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1537924439" sldId="2147484816"/>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212039727" sldId="2147484817"/>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840612360" sldId="2147484818"/>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3526050429" sldId="2147484819"/>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1409717863" sldId="2147484820"/>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4156443378" sldId="2147484821"/>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935657117" sldId="2147484822"/>
          </pc:sldLayoutMkLst>
        </pc:sldLayoutChg>
        <pc:sldLayoutChg chg="del">
          <pc:chgData name="Mizobuchi, Manabu/溝渕 真名武" userId="4418ac52-bc3b-4aca-8447-cb56f593818a" providerId="ADAL" clId="{37E2CA9F-3D1B-4D3B-8781-D272E4746D2A}" dt="2026-07-29T21:02:47.817" v="88" actId="47"/>
          <pc:sldLayoutMkLst>
            <pc:docMk/>
            <pc:sldMasterMk cId="3355967687" sldId="2147484794"/>
            <pc:sldLayoutMk cId="2604364969" sldId="2147484823"/>
          </pc:sldLayoutMkLst>
        </pc:sldLayoutChg>
      </pc:sldMasterChg>
      <pc:sldMasterChg chg="del delSldLayout">
        <pc:chgData name="Mizobuchi, Manabu/溝渕 真名武" userId="4418ac52-bc3b-4aca-8447-cb56f593818a" providerId="ADAL" clId="{37E2CA9F-3D1B-4D3B-8781-D272E4746D2A}" dt="2026-07-29T21:02:00.588" v="83" actId="47"/>
        <pc:sldMasterMkLst>
          <pc:docMk/>
          <pc:sldMasterMk cId="1904525610" sldId="2147484887"/>
        </pc:sldMasterMkLst>
        <pc:sldLayoutChg chg="del">
          <pc:chgData name="Mizobuchi, Manabu/溝渕 真名武" userId="4418ac52-bc3b-4aca-8447-cb56f593818a" providerId="ADAL" clId="{37E2CA9F-3D1B-4D3B-8781-D272E4746D2A}" dt="2026-07-29T21:02:00.588" v="83" actId="47"/>
          <pc:sldLayoutMkLst>
            <pc:docMk/>
            <pc:sldMasterMk cId="1904525610" sldId="2147484887"/>
            <pc:sldLayoutMk cId="2130179316" sldId="2147484888"/>
          </pc:sldLayoutMkLst>
        </pc:sldLayoutChg>
        <pc:sldLayoutChg chg="del">
          <pc:chgData name="Mizobuchi, Manabu/溝渕 真名武" userId="4418ac52-bc3b-4aca-8447-cb56f593818a" providerId="ADAL" clId="{37E2CA9F-3D1B-4D3B-8781-D272E4746D2A}" dt="2026-07-29T21:02:00.588" v="83" actId="47"/>
          <pc:sldLayoutMkLst>
            <pc:docMk/>
            <pc:sldMasterMk cId="1904525610" sldId="2147484887"/>
            <pc:sldLayoutMk cId="484421770" sldId="2147484889"/>
          </pc:sldLayoutMkLst>
        </pc:sldLayoutChg>
        <pc:sldLayoutChg chg="del">
          <pc:chgData name="Mizobuchi, Manabu/溝渕 真名武" userId="4418ac52-bc3b-4aca-8447-cb56f593818a" providerId="ADAL" clId="{37E2CA9F-3D1B-4D3B-8781-D272E4746D2A}" dt="2026-07-29T21:02:00.588" v="83" actId="47"/>
          <pc:sldLayoutMkLst>
            <pc:docMk/>
            <pc:sldMasterMk cId="1904525610" sldId="2147484887"/>
            <pc:sldLayoutMk cId="2313273776" sldId="2147484890"/>
          </pc:sldLayoutMkLst>
        </pc:sldLayoutChg>
        <pc:sldLayoutChg chg="del">
          <pc:chgData name="Mizobuchi, Manabu/溝渕 真名武" userId="4418ac52-bc3b-4aca-8447-cb56f593818a" providerId="ADAL" clId="{37E2CA9F-3D1B-4D3B-8781-D272E4746D2A}" dt="2026-07-29T21:02:00.588" v="83" actId="47"/>
          <pc:sldLayoutMkLst>
            <pc:docMk/>
            <pc:sldMasterMk cId="1904525610" sldId="2147484887"/>
            <pc:sldLayoutMk cId="1251736556" sldId="2147484891"/>
          </pc:sldLayoutMkLst>
        </pc:sldLayoutChg>
        <pc:sldLayoutChg chg="del">
          <pc:chgData name="Mizobuchi, Manabu/溝渕 真名武" userId="4418ac52-bc3b-4aca-8447-cb56f593818a" providerId="ADAL" clId="{37E2CA9F-3D1B-4D3B-8781-D272E4746D2A}" dt="2026-07-29T21:02:00.588" v="83" actId="47"/>
          <pc:sldLayoutMkLst>
            <pc:docMk/>
            <pc:sldMasterMk cId="1904525610" sldId="2147484887"/>
            <pc:sldLayoutMk cId="32570662" sldId="2147484892"/>
          </pc:sldLayoutMkLst>
        </pc:sldLayoutChg>
        <pc:sldLayoutChg chg="del">
          <pc:chgData name="Mizobuchi, Manabu/溝渕 真名武" userId="4418ac52-bc3b-4aca-8447-cb56f593818a" providerId="ADAL" clId="{37E2CA9F-3D1B-4D3B-8781-D272E4746D2A}" dt="2026-07-29T21:02:00.588" v="83" actId="47"/>
          <pc:sldLayoutMkLst>
            <pc:docMk/>
            <pc:sldMasterMk cId="1904525610" sldId="2147484887"/>
            <pc:sldLayoutMk cId="4118161401" sldId="2147484893"/>
          </pc:sldLayoutMkLst>
        </pc:sldLayoutChg>
        <pc:sldLayoutChg chg="del">
          <pc:chgData name="Mizobuchi, Manabu/溝渕 真名武" userId="4418ac52-bc3b-4aca-8447-cb56f593818a" providerId="ADAL" clId="{37E2CA9F-3D1B-4D3B-8781-D272E4746D2A}" dt="2026-07-29T21:02:00.588" v="83" actId="47"/>
          <pc:sldLayoutMkLst>
            <pc:docMk/>
            <pc:sldMasterMk cId="1904525610" sldId="2147484887"/>
            <pc:sldLayoutMk cId="3776100276" sldId="2147484894"/>
          </pc:sldLayoutMkLst>
        </pc:sldLayoutChg>
        <pc:sldLayoutChg chg="del">
          <pc:chgData name="Mizobuchi, Manabu/溝渕 真名武" userId="4418ac52-bc3b-4aca-8447-cb56f593818a" providerId="ADAL" clId="{37E2CA9F-3D1B-4D3B-8781-D272E4746D2A}" dt="2026-07-29T21:02:00.588" v="83" actId="47"/>
          <pc:sldLayoutMkLst>
            <pc:docMk/>
            <pc:sldMasterMk cId="1904525610" sldId="2147484887"/>
            <pc:sldLayoutMk cId="662973038" sldId="2147484895"/>
          </pc:sldLayoutMkLst>
        </pc:sldLayoutChg>
        <pc:sldLayoutChg chg="del">
          <pc:chgData name="Mizobuchi, Manabu/溝渕 真名武" userId="4418ac52-bc3b-4aca-8447-cb56f593818a" providerId="ADAL" clId="{37E2CA9F-3D1B-4D3B-8781-D272E4746D2A}" dt="2026-07-29T21:02:00.588" v="83" actId="47"/>
          <pc:sldLayoutMkLst>
            <pc:docMk/>
            <pc:sldMasterMk cId="1904525610" sldId="2147484887"/>
            <pc:sldLayoutMk cId="318753296" sldId="2147484896"/>
          </pc:sldLayoutMkLst>
        </pc:sldLayoutChg>
      </pc:sldMasterChg>
      <pc:sldMasterChg chg="modSp mod modSldLayout">
        <pc:chgData name="Mizobuchi, Manabu/溝渕 真名武" userId="4418ac52-bc3b-4aca-8447-cb56f593818a" providerId="ADAL" clId="{37E2CA9F-3D1B-4D3B-8781-D272E4746D2A}" dt="2026-07-29T21:17:45.587" v="362" actId="20577"/>
        <pc:sldMasterMkLst>
          <pc:docMk/>
          <pc:sldMasterMk cId="1459203765" sldId="2147484897"/>
        </pc:sldMasterMkLst>
        <pc:spChg chg="mod modVis">
          <ac:chgData name="Mizobuchi, Manabu/溝渕 真名武" userId="4418ac52-bc3b-4aca-8447-cb56f593818a" providerId="ADAL" clId="{37E2CA9F-3D1B-4D3B-8781-D272E4746D2A}" dt="2026-07-29T21:17:44.618" v="259"/>
          <ac:spMkLst>
            <pc:docMk/>
            <pc:sldMasterMk cId="1459203765" sldId="2147484897"/>
            <ac:spMk id="6" creationId="{1A7DA1A5-BED3-DAD3-3F81-44FFD1613362}"/>
          </ac:spMkLst>
        </pc:spChg>
        <pc:spChg chg="mod">
          <ac:chgData name="Mizobuchi, Manabu/溝渕 真名武" userId="4418ac52-bc3b-4aca-8447-cb56f593818a" providerId="ADAL" clId="{37E2CA9F-3D1B-4D3B-8781-D272E4746D2A}" dt="2026-07-29T21:17:45.580" v="361" actId="20577"/>
          <ac:spMkLst>
            <pc:docMk/>
            <pc:sldMasterMk cId="1459203765" sldId="2147484897"/>
            <ac:spMk id="7" creationId="{31BCE87F-060D-8205-7F6E-80C9328B23BE}"/>
          </ac:spMkLst>
        </pc:spChg>
        <pc:sldLayoutChg chg="modSp mod">
          <pc:chgData name="Mizobuchi, Manabu/溝渕 真名武" userId="4418ac52-bc3b-4aca-8447-cb56f593818a" providerId="ADAL" clId="{37E2CA9F-3D1B-4D3B-8781-D272E4746D2A}" dt="2026-07-29T21:17:45.587" v="362" actId="20577"/>
          <pc:sldLayoutMkLst>
            <pc:docMk/>
            <pc:sldMasterMk cId="1459203765" sldId="2147484897"/>
            <pc:sldLayoutMk cId="1371581601" sldId="2147484901"/>
          </pc:sldLayoutMkLst>
          <pc:spChg chg="mod">
            <ac:chgData name="Mizobuchi, Manabu/溝渕 真名武" userId="4418ac52-bc3b-4aca-8447-cb56f593818a" providerId="ADAL" clId="{37E2CA9F-3D1B-4D3B-8781-D272E4746D2A}" dt="2026-07-29T21:17:45.587" v="362" actId="20577"/>
            <ac:spMkLst>
              <pc:docMk/>
              <pc:sldMasterMk cId="1459203765" sldId="2147484897"/>
              <pc:sldLayoutMk cId="1371581601" sldId="2147484901"/>
              <ac:spMk id="9" creationId="{DB6B6A5F-113C-8F81-E7DA-E87F5866658C}"/>
            </ac:spMkLst>
          </pc:spChg>
        </pc:sldLayoutChg>
      </pc:sldMasterChg>
      <pc:sldMasterChg chg="del delSldLayout">
        <pc:chgData name="Mizobuchi, Manabu/溝渕 真名武" userId="4418ac52-bc3b-4aca-8447-cb56f593818a" providerId="ADAL" clId="{37E2CA9F-3D1B-4D3B-8781-D272E4746D2A}" dt="2026-07-29T21:00:05.065" v="79" actId="47"/>
        <pc:sldMasterMkLst>
          <pc:docMk/>
          <pc:sldMasterMk cId="650261503" sldId="2147484902"/>
        </pc:sldMasterMkLst>
        <pc:sldLayoutChg chg="del">
          <pc:chgData name="Mizobuchi, Manabu/溝渕 真名武" userId="4418ac52-bc3b-4aca-8447-cb56f593818a" providerId="ADAL" clId="{37E2CA9F-3D1B-4D3B-8781-D272E4746D2A}" dt="2026-07-29T21:00:05.065" v="79" actId="47"/>
          <pc:sldLayoutMkLst>
            <pc:docMk/>
            <pc:sldMasterMk cId="650261503" sldId="2147484902"/>
            <pc:sldLayoutMk cId="407723151" sldId="2147484903"/>
          </pc:sldLayoutMkLst>
        </pc:sldLayoutChg>
        <pc:sldLayoutChg chg="del">
          <pc:chgData name="Mizobuchi, Manabu/溝渕 真名武" userId="4418ac52-bc3b-4aca-8447-cb56f593818a" providerId="ADAL" clId="{37E2CA9F-3D1B-4D3B-8781-D272E4746D2A}" dt="2026-07-29T21:00:05.065" v="79" actId="47"/>
          <pc:sldLayoutMkLst>
            <pc:docMk/>
            <pc:sldMasterMk cId="650261503" sldId="2147484902"/>
            <pc:sldLayoutMk cId="3620421441" sldId="2147484904"/>
          </pc:sldLayoutMkLst>
        </pc:sldLayoutChg>
        <pc:sldLayoutChg chg="del">
          <pc:chgData name="Mizobuchi, Manabu/溝渕 真名武" userId="4418ac52-bc3b-4aca-8447-cb56f593818a" providerId="ADAL" clId="{37E2CA9F-3D1B-4D3B-8781-D272E4746D2A}" dt="2026-07-29T21:00:05.065" v="79" actId="47"/>
          <pc:sldLayoutMkLst>
            <pc:docMk/>
            <pc:sldMasterMk cId="650261503" sldId="2147484902"/>
            <pc:sldLayoutMk cId="2104898075" sldId="2147484905"/>
          </pc:sldLayoutMkLst>
        </pc:sldLayoutChg>
        <pc:sldLayoutChg chg="del">
          <pc:chgData name="Mizobuchi, Manabu/溝渕 真名武" userId="4418ac52-bc3b-4aca-8447-cb56f593818a" providerId="ADAL" clId="{37E2CA9F-3D1B-4D3B-8781-D272E4746D2A}" dt="2026-07-29T21:00:05.065" v="79" actId="47"/>
          <pc:sldLayoutMkLst>
            <pc:docMk/>
            <pc:sldMasterMk cId="650261503" sldId="2147484902"/>
            <pc:sldLayoutMk cId="3378126691" sldId="2147484906"/>
          </pc:sldLayoutMkLst>
        </pc:sldLayoutChg>
        <pc:sldLayoutChg chg="del">
          <pc:chgData name="Mizobuchi, Manabu/溝渕 真名武" userId="4418ac52-bc3b-4aca-8447-cb56f593818a" providerId="ADAL" clId="{37E2CA9F-3D1B-4D3B-8781-D272E4746D2A}" dt="2026-07-29T21:00:05.065" v="79" actId="47"/>
          <pc:sldLayoutMkLst>
            <pc:docMk/>
            <pc:sldMasterMk cId="650261503" sldId="2147484902"/>
            <pc:sldLayoutMk cId="1603532262" sldId="2147484907"/>
          </pc:sldLayoutMkLst>
        </pc:sldLayoutChg>
        <pc:sldLayoutChg chg="del">
          <pc:chgData name="Mizobuchi, Manabu/溝渕 真名武" userId="4418ac52-bc3b-4aca-8447-cb56f593818a" providerId="ADAL" clId="{37E2CA9F-3D1B-4D3B-8781-D272E4746D2A}" dt="2026-07-29T21:00:05.065" v="79" actId="47"/>
          <pc:sldLayoutMkLst>
            <pc:docMk/>
            <pc:sldMasterMk cId="650261503" sldId="2147484902"/>
            <pc:sldLayoutMk cId="390057330" sldId="2147484908"/>
          </pc:sldLayoutMkLst>
        </pc:sldLayoutChg>
      </pc:sldMasterChg>
      <pc:sldMasterChg chg="del delSldLayout">
        <pc:chgData name="Mizobuchi, Manabu/溝渕 真名武" userId="4418ac52-bc3b-4aca-8447-cb56f593818a" providerId="ADAL" clId="{37E2CA9F-3D1B-4D3B-8781-D272E4746D2A}" dt="2026-07-29T21:02:42.199" v="87" actId="47"/>
        <pc:sldMasterMkLst>
          <pc:docMk/>
          <pc:sldMasterMk cId="2599307248" sldId="2147485001"/>
        </pc:sldMasterMkLst>
        <pc:sldLayoutChg chg="del">
          <pc:chgData name="Mizobuchi, Manabu/溝渕 真名武" userId="4418ac52-bc3b-4aca-8447-cb56f593818a" providerId="ADAL" clId="{37E2CA9F-3D1B-4D3B-8781-D272E4746D2A}" dt="2026-07-29T21:02:42.199" v="87" actId="47"/>
          <pc:sldLayoutMkLst>
            <pc:docMk/>
            <pc:sldMasterMk cId="2599307248" sldId="2147485001"/>
            <pc:sldLayoutMk cId="2892803131" sldId="2147485002"/>
          </pc:sldLayoutMkLst>
        </pc:sldLayoutChg>
        <pc:sldLayoutChg chg="del">
          <pc:chgData name="Mizobuchi, Manabu/溝渕 真名武" userId="4418ac52-bc3b-4aca-8447-cb56f593818a" providerId="ADAL" clId="{37E2CA9F-3D1B-4D3B-8781-D272E4746D2A}" dt="2026-07-29T21:02:42.199" v="87" actId="47"/>
          <pc:sldLayoutMkLst>
            <pc:docMk/>
            <pc:sldMasterMk cId="2599307248" sldId="2147485001"/>
            <pc:sldLayoutMk cId="1651965044" sldId="2147485003"/>
          </pc:sldLayoutMkLst>
        </pc:sldLayoutChg>
      </pc:sldMasterChg>
      <pc:sldMasterChg chg="del delSldLayout">
        <pc:chgData name="Mizobuchi, Manabu/溝渕 真名武" userId="4418ac52-bc3b-4aca-8447-cb56f593818a" providerId="ADAL" clId="{37E2CA9F-3D1B-4D3B-8781-D272E4746D2A}" dt="2026-07-29T21:02:42.199" v="87" actId="47"/>
        <pc:sldMasterMkLst>
          <pc:docMk/>
          <pc:sldMasterMk cId="2991262429" sldId="2147485098"/>
        </pc:sldMasterMkLst>
        <pc:sldLayoutChg chg="del">
          <pc:chgData name="Mizobuchi, Manabu/溝渕 真名武" userId="4418ac52-bc3b-4aca-8447-cb56f593818a" providerId="ADAL" clId="{37E2CA9F-3D1B-4D3B-8781-D272E4746D2A}" dt="2026-07-29T21:02:42.199" v="87" actId="47"/>
          <pc:sldLayoutMkLst>
            <pc:docMk/>
            <pc:sldMasterMk cId="2991262429" sldId="2147485098"/>
            <pc:sldLayoutMk cId="573975283" sldId="2147485099"/>
          </pc:sldLayoutMkLst>
        </pc:sldLayoutChg>
        <pc:sldLayoutChg chg="del">
          <pc:chgData name="Mizobuchi, Manabu/溝渕 真名武" userId="4418ac52-bc3b-4aca-8447-cb56f593818a" providerId="ADAL" clId="{37E2CA9F-3D1B-4D3B-8781-D272E4746D2A}" dt="2026-07-29T21:02:42.199" v="87" actId="47"/>
          <pc:sldLayoutMkLst>
            <pc:docMk/>
            <pc:sldMasterMk cId="2991262429" sldId="2147485098"/>
            <pc:sldLayoutMk cId="3965612108" sldId="2147485100"/>
          </pc:sldLayoutMkLst>
        </pc:sldLayoutChg>
        <pc:sldLayoutChg chg="del">
          <pc:chgData name="Mizobuchi, Manabu/溝渕 真名武" userId="4418ac52-bc3b-4aca-8447-cb56f593818a" providerId="ADAL" clId="{37E2CA9F-3D1B-4D3B-8781-D272E4746D2A}" dt="2026-07-29T21:02:42.199" v="87" actId="47"/>
          <pc:sldLayoutMkLst>
            <pc:docMk/>
            <pc:sldMasterMk cId="2991262429" sldId="2147485098"/>
            <pc:sldLayoutMk cId="326835028" sldId="2147485101"/>
          </pc:sldLayoutMkLst>
        </pc:sldLayoutChg>
        <pc:sldLayoutChg chg="del">
          <pc:chgData name="Mizobuchi, Manabu/溝渕 真名武" userId="4418ac52-bc3b-4aca-8447-cb56f593818a" providerId="ADAL" clId="{37E2CA9F-3D1B-4D3B-8781-D272E4746D2A}" dt="2026-07-29T21:02:42.199" v="87" actId="47"/>
          <pc:sldLayoutMkLst>
            <pc:docMk/>
            <pc:sldMasterMk cId="2991262429" sldId="2147485098"/>
            <pc:sldLayoutMk cId="1207230926" sldId="2147485102"/>
          </pc:sldLayoutMkLst>
        </pc:sldLayoutChg>
        <pc:sldLayoutChg chg="del">
          <pc:chgData name="Mizobuchi, Manabu/溝渕 真名武" userId="4418ac52-bc3b-4aca-8447-cb56f593818a" providerId="ADAL" clId="{37E2CA9F-3D1B-4D3B-8781-D272E4746D2A}" dt="2026-07-29T21:02:42.199" v="87" actId="47"/>
          <pc:sldLayoutMkLst>
            <pc:docMk/>
            <pc:sldMasterMk cId="2991262429" sldId="2147485098"/>
            <pc:sldLayoutMk cId="2528009054" sldId="2147485103"/>
          </pc:sldLayoutMkLst>
        </pc:sldLayoutChg>
        <pc:sldLayoutChg chg="del">
          <pc:chgData name="Mizobuchi, Manabu/溝渕 真名武" userId="4418ac52-bc3b-4aca-8447-cb56f593818a" providerId="ADAL" clId="{37E2CA9F-3D1B-4D3B-8781-D272E4746D2A}" dt="2026-07-29T21:02:42.199" v="87" actId="47"/>
          <pc:sldLayoutMkLst>
            <pc:docMk/>
            <pc:sldMasterMk cId="2991262429" sldId="2147485098"/>
            <pc:sldLayoutMk cId="31238693" sldId="2147485104"/>
          </pc:sldLayoutMkLst>
        </pc:sldLayoutChg>
        <pc:sldLayoutChg chg="del">
          <pc:chgData name="Mizobuchi, Manabu/溝渕 真名武" userId="4418ac52-bc3b-4aca-8447-cb56f593818a" providerId="ADAL" clId="{37E2CA9F-3D1B-4D3B-8781-D272E4746D2A}" dt="2026-07-29T21:02:42.199" v="87" actId="47"/>
          <pc:sldLayoutMkLst>
            <pc:docMk/>
            <pc:sldMasterMk cId="2991262429" sldId="2147485098"/>
            <pc:sldLayoutMk cId="2237806205" sldId="2147485105"/>
          </pc:sldLayoutMkLst>
        </pc:sldLayoutChg>
      </pc:sldMasterChg>
      <pc:sldMasterChg chg="del delSldLayout">
        <pc:chgData name="Mizobuchi, Manabu/溝渕 真名武" userId="4418ac52-bc3b-4aca-8447-cb56f593818a" providerId="ADAL" clId="{37E2CA9F-3D1B-4D3B-8781-D272E4746D2A}" dt="2026-07-29T21:02:42.199" v="87" actId="47"/>
        <pc:sldMasterMkLst>
          <pc:docMk/>
          <pc:sldMasterMk cId="129150071" sldId="2147485106"/>
        </pc:sldMasterMkLst>
        <pc:sldLayoutChg chg="del">
          <pc:chgData name="Mizobuchi, Manabu/溝渕 真名武" userId="4418ac52-bc3b-4aca-8447-cb56f593818a" providerId="ADAL" clId="{37E2CA9F-3D1B-4D3B-8781-D272E4746D2A}" dt="2026-07-29T21:02:42.199" v="87" actId="47"/>
          <pc:sldLayoutMkLst>
            <pc:docMk/>
            <pc:sldMasterMk cId="129150071" sldId="2147485106"/>
            <pc:sldLayoutMk cId="3473817239" sldId="2147485107"/>
          </pc:sldLayoutMkLst>
        </pc:sldLayoutChg>
        <pc:sldLayoutChg chg="del">
          <pc:chgData name="Mizobuchi, Manabu/溝渕 真名武" userId="4418ac52-bc3b-4aca-8447-cb56f593818a" providerId="ADAL" clId="{37E2CA9F-3D1B-4D3B-8781-D272E4746D2A}" dt="2026-07-29T21:02:42.199" v="87" actId="47"/>
          <pc:sldLayoutMkLst>
            <pc:docMk/>
            <pc:sldMasterMk cId="129150071" sldId="2147485106"/>
            <pc:sldLayoutMk cId="4027246329" sldId="2147485108"/>
          </pc:sldLayoutMkLst>
        </pc:sldLayoutChg>
        <pc:sldLayoutChg chg="del">
          <pc:chgData name="Mizobuchi, Manabu/溝渕 真名武" userId="4418ac52-bc3b-4aca-8447-cb56f593818a" providerId="ADAL" clId="{37E2CA9F-3D1B-4D3B-8781-D272E4746D2A}" dt="2026-07-29T21:02:42.199" v="87" actId="47"/>
          <pc:sldLayoutMkLst>
            <pc:docMk/>
            <pc:sldMasterMk cId="129150071" sldId="2147485106"/>
            <pc:sldLayoutMk cId="464348460" sldId="2147485109"/>
          </pc:sldLayoutMkLst>
        </pc:sldLayoutChg>
        <pc:sldLayoutChg chg="del">
          <pc:chgData name="Mizobuchi, Manabu/溝渕 真名武" userId="4418ac52-bc3b-4aca-8447-cb56f593818a" providerId="ADAL" clId="{37E2CA9F-3D1B-4D3B-8781-D272E4746D2A}" dt="2026-07-29T21:02:42.199" v="87" actId="47"/>
          <pc:sldLayoutMkLst>
            <pc:docMk/>
            <pc:sldMasterMk cId="129150071" sldId="2147485106"/>
            <pc:sldLayoutMk cId="2331794457" sldId="2147485110"/>
          </pc:sldLayoutMkLst>
        </pc:sldLayoutChg>
        <pc:sldLayoutChg chg="del">
          <pc:chgData name="Mizobuchi, Manabu/溝渕 真名武" userId="4418ac52-bc3b-4aca-8447-cb56f593818a" providerId="ADAL" clId="{37E2CA9F-3D1B-4D3B-8781-D272E4746D2A}" dt="2026-07-29T21:02:42.199" v="87" actId="47"/>
          <pc:sldLayoutMkLst>
            <pc:docMk/>
            <pc:sldMasterMk cId="129150071" sldId="2147485106"/>
            <pc:sldLayoutMk cId="1454716976" sldId="2147485111"/>
          </pc:sldLayoutMkLst>
        </pc:sldLayoutChg>
        <pc:sldLayoutChg chg="del">
          <pc:chgData name="Mizobuchi, Manabu/溝渕 真名武" userId="4418ac52-bc3b-4aca-8447-cb56f593818a" providerId="ADAL" clId="{37E2CA9F-3D1B-4D3B-8781-D272E4746D2A}" dt="2026-07-29T21:02:42.199" v="87" actId="47"/>
          <pc:sldLayoutMkLst>
            <pc:docMk/>
            <pc:sldMasterMk cId="129150071" sldId="2147485106"/>
            <pc:sldLayoutMk cId="2380068043" sldId="2147485112"/>
          </pc:sldLayoutMkLst>
        </pc:sldLayoutChg>
        <pc:sldLayoutChg chg="del">
          <pc:chgData name="Mizobuchi, Manabu/溝渕 真名武" userId="4418ac52-bc3b-4aca-8447-cb56f593818a" providerId="ADAL" clId="{37E2CA9F-3D1B-4D3B-8781-D272E4746D2A}" dt="2026-07-29T21:02:42.199" v="87" actId="47"/>
          <pc:sldLayoutMkLst>
            <pc:docMk/>
            <pc:sldMasterMk cId="129150071" sldId="2147485106"/>
            <pc:sldLayoutMk cId="924985199" sldId="2147485113"/>
          </pc:sldLayoutMkLst>
        </pc:sldLayoutChg>
        <pc:sldLayoutChg chg="del">
          <pc:chgData name="Mizobuchi, Manabu/溝渕 真名武" userId="4418ac52-bc3b-4aca-8447-cb56f593818a" providerId="ADAL" clId="{37E2CA9F-3D1B-4D3B-8781-D272E4746D2A}" dt="2026-07-29T21:02:42.199" v="87" actId="47"/>
          <pc:sldLayoutMkLst>
            <pc:docMk/>
            <pc:sldMasterMk cId="129150071" sldId="2147485106"/>
            <pc:sldLayoutMk cId="1528784558" sldId="2147485114"/>
          </pc:sldLayoutMkLst>
        </pc:sldLayoutChg>
      </pc:sldMasterChg>
      <pc:sldMasterChg chg="del delSldLayout">
        <pc:chgData name="Mizobuchi, Manabu/溝渕 真名武" userId="4418ac52-bc3b-4aca-8447-cb56f593818a" providerId="ADAL" clId="{37E2CA9F-3D1B-4D3B-8781-D272E4746D2A}" dt="2026-07-29T21:02:42.199" v="87" actId="47"/>
        <pc:sldMasterMkLst>
          <pc:docMk/>
          <pc:sldMasterMk cId="58461942" sldId="2147485115"/>
        </pc:sldMasterMkLst>
        <pc:sldLayoutChg chg="del">
          <pc:chgData name="Mizobuchi, Manabu/溝渕 真名武" userId="4418ac52-bc3b-4aca-8447-cb56f593818a" providerId="ADAL" clId="{37E2CA9F-3D1B-4D3B-8781-D272E4746D2A}" dt="2026-07-29T21:02:42.199" v="87" actId="47"/>
          <pc:sldLayoutMkLst>
            <pc:docMk/>
            <pc:sldMasterMk cId="58461942" sldId="2147485115"/>
            <pc:sldLayoutMk cId="1404241073" sldId="2147485116"/>
          </pc:sldLayoutMkLst>
        </pc:sldLayoutChg>
        <pc:sldLayoutChg chg="del">
          <pc:chgData name="Mizobuchi, Manabu/溝渕 真名武" userId="4418ac52-bc3b-4aca-8447-cb56f593818a" providerId="ADAL" clId="{37E2CA9F-3D1B-4D3B-8781-D272E4746D2A}" dt="2026-07-29T21:02:42.199" v="87" actId="47"/>
          <pc:sldLayoutMkLst>
            <pc:docMk/>
            <pc:sldMasterMk cId="58461942" sldId="2147485115"/>
            <pc:sldLayoutMk cId="8366513" sldId="2147485117"/>
          </pc:sldLayoutMkLst>
        </pc:sldLayoutChg>
        <pc:sldLayoutChg chg="del">
          <pc:chgData name="Mizobuchi, Manabu/溝渕 真名武" userId="4418ac52-bc3b-4aca-8447-cb56f593818a" providerId="ADAL" clId="{37E2CA9F-3D1B-4D3B-8781-D272E4746D2A}" dt="2026-07-29T21:02:42.199" v="87" actId="47"/>
          <pc:sldLayoutMkLst>
            <pc:docMk/>
            <pc:sldMasterMk cId="58461942" sldId="2147485115"/>
            <pc:sldLayoutMk cId="1622628685" sldId="2147485118"/>
          </pc:sldLayoutMkLst>
        </pc:sldLayoutChg>
        <pc:sldLayoutChg chg="del">
          <pc:chgData name="Mizobuchi, Manabu/溝渕 真名武" userId="4418ac52-bc3b-4aca-8447-cb56f593818a" providerId="ADAL" clId="{37E2CA9F-3D1B-4D3B-8781-D272E4746D2A}" dt="2026-07-29T21:02:42.199" v="87" actId="47"/>
          <pc:sldLayoutMkLst>
            <pc:docMk/>
            <pc:sldMasterMk cId="58461942" sldId="2147485115"/>
            <pc:sldLayoutMk cId="642731065" sldId="2147485119"/>
          </pc:sldLayoutMkLst>
        </pc:sldLayoutChg>
        <pc:sldLayoutChg chg="del">
          <pc:chgData name="Mizobuchi, Manabu/溝渕 真名武" userId="4418ac52-bc3b-4aca-8447-cb56f593818a" providerId="ADAL" clId="{37E2CA9F-3D1B-4D3B-8781-D272E4746D2A}" dt="2026-07-29T21:02:42.199" v="87" actId="47"/>
          <pc:sldLayoutMkLst>
            <pc:docMk/>
            <pc:sldMasterMk cId="58461942" sldId="2147485115"/>
            <pc:sldLayoutMk cId="232557685" sldId="2147485120"/>
          </pc:sldLayoutMkLst>
        </pc:sldLayoutChg>
        <pc:sldLayoutChg chg="del">
          <pc:chgData name="Mizobuchi, Manabu/溝渕 真名武" userId="4418ac52-bc3b-4aca-8447-cb56f593818a" providerId="ADAL" clId="{37E2CA9F-3D1B-4D3B-8781-D272E4746D2A}" dt="2026-07-29T21:02:42.199" v="87" actId="47"/>
          <pc:sldLayoutMkLst>
            <pc:docMk/>
            <pc:sldMasterMk cId="58461942" sldId="2147485115"/>
            <pc:sldLayoutMk cId="3871601322" sldId="2147485121"/>
          </pc:sldLayoutMkLst>
        </pc:sldLayoutChg>
        <pc:sldLayoutChg chg="del">
          <pc:chgData name="Mizobuchi, Manabu/溝渕 真名武" userId="4418ac52-bc3b-4aca-8447-cb56f593818a" providerId="ADAL" clId="{37E2CA9F-3D1B-4D3B-8781-D272E4746D2A}" dt="2026-07-29T21:02:42.199" v="87" actId="47"/>
          <pc:sldLayoutMkLst>
            <pc:docMk/>
            <pc:sldMasterMk cId="58461942" sldId="2147485115"/>
            <pc:sldLayoutMk cId="3239352420" sldId="2147485122"/>
          </pc:sldLayoutMkLst>
        </pc:sldLayoutChg>
        <pc:sldLayoutChg chg="del">
          <pc:chgData name="Mizobuchi, Manabu/溝渕 真名武" userId="4418ac52-bc3b-4aca-8447-cb56f593818a" providerId="ADAL" clId="{37E2CA9F-3D1B-4D3B-8781-D272E4746D2A}" dt="2026-07-29T21:02:42.199" v="87" actId="47"/>
          <pc:sldLayoutMkLst>
            <pc:docMk/>
            <pc:sldMasterMk cId="58461942" sldId="2147485115"/>
            <pc:sldLayoutMk cId="1279099470" sldId="2147485123"/>
          </pc:sldLayoutMkLst>
        </pc:sldLayoutChg>
        <pc:sldLayoutChg chg="del">
          <pc:chgData name="Mizobuchi, Manabu/溝渕 真名武" userId="4418ac52-bc3b-4aca-8447-cb56f593818a" providerId="ADAL" clId="{37E2CA9F-3D1B-4D3B-8781-D272E4746D2A}" dt="2026-07-29T21:02:42.199" v="87" actId="47"/>
          <pc:sldLayoutMkLst>
            <pc:docMk/>
            <pc:sldMasterMk cId="58461942" sldId="2147485115"/>
            <pc:sldLayoutMk cId="2218452163" sldId="2147485124"/>
          </pc:sldLayoutMkLst>
        </pc:sldLayoutChg>
        <pc:sldLayoutChg chg="del">
          <pc:chgData name="Mizobuchi, Manabu/溝渕 真名武" userId="4418ac52-bc3b-4aca-8447-cb56f593818a" providerId="ADAL" clId="{37E2CA9F-3D1B-4D3B-8781-D272E4746D2A}" dt="2026-07-29T21:02:42.199" v="87" actId="47"/>
          <pc:sldLayoutMkLst>
            <pc:docMk/>
            <pc:sldMasterMk cId="58461942" sldId="2147485115"/>
            <pc:sldLayoutMk cId="3006521888" sldId="2147485125"/>
          </pc:sldLayoutMkLst>
        </pc:sldLayoutChg>
        <pc:sldLayoutChg chg="del">
          <pc:chgData name="Mizobuchi, Manabu/溝渕 真名武" userId="4418ac52-bc3b-4aca-8447-cb56f593818a" providerId="ADAL" clId="{37E2CA9F-3D1B-4D3B-8781-D272E4746D2A}" dt="2026-07-29T21:02:42.199" v="87" actId="47"/>
          <pc:sldLayoutMkLst>
            <pc:docMk/>
            <pc:sldMasterMk cId="58461942" sldId="2147485115"/>
            <pc:sldLayoutMk cId="3889658996" sldId="2147485126"/>
          </pc:sldLayoutMkLst>
        </pc:sldLayoutChg>
        <pc:sldLayoutChg chg="del">
          <pc:chgData name="Mizobuchi, Manabu/溝渕 真名武" userId="4418ac52-bc3b-4aca-8447-cb56f593818a" providerId="ADAL" clId="{37E2CA9F-3D1B-4D3B-8781-D272E4746D2A}" dt="2026-07-29T21:02:42.199" v="87" actId="47"/>
          <pc:sldLayoutMkLst>
            <pc:docMk/>
            <pc:sldMasterMk cId="58461942" sldId="2147485115"/>
            <pc:sldLayoutMk cId="3837467201" sldId="2147485127"/>
          </pc:sldLayoutMkLst>
        </pc:sldLayoutChg>
      </pc:sldMasterChg>
      <pc:sldMasterChg chg="del delSldLayout">
        <pc:chgData name="Mizobuchi, Manabu/溝渕 真名武" userId="4418ac52-bc3b-4aca-8447-cb56f593818a" providerId="ADAL" clId="{37E2CA9F-3D1B-4D3B-8781-D272E4746D2A}" dt="2026-07-29T21:02:42.199" v="87" actId="47"/>
        <pc:sldMasterMkLst>
          <pc:docMk/>
          <pc:sldMasterMk cId="1381804370" sldId="2147485128"/>
        </pc:sldMasterMkLst>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316421766" sldId="2147485129"/>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2446807001" sldId="2147485130"/>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1771720102" sldId="2147485131"/>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1388172496" sldId="2147485132"/>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2356643229" sldId="2147485133"/>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1507829458" sldId="2147485134"/>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2411951580" sldId="2147485135"/>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3457842007" sldId="2147485136"/>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694070851" sldId="2147485137"/>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1102290038" sldId="2147485138"/>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1597220840" sldId="2147485139"/>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111633002" sldId="2147485140"/>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2729003898" sldId="2147485141"/>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3871190598" sldId="2147485142"/>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4168638948" sldId="2147485143"/>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3643726279" sldId="2147485144"/>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2559069011" sldId="2147485145"/>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401703902" sldId="2147485146"/>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2539761594" sldId="2147485147"/>
          </pc:sldLayoutMkLst>
        </pc:sldLayoutChg>
        <pc:sldLayoutChg chg="del">
          <pc:chgData name="Mizobuchi, Manabu/溝渕 真名武" userId="4418ac52-bc3b-4aca-8447-cb56f593818a" providerId="ADAL" clId="{37E2CA9F-3D1B-4D3B-8781-D272E4746D2A}" dt="2026-07-29T21:02:42.199" v="87" actId="47"/>
          <pc:sldLayoutMkLst>
            <pc:docMk/>
            <pc:sldMasterMk cId="1381804370" sldId="2147485128"/>
            <pc:sldLayoutMk cId="3131170349" sldId="2147485148"/>
          </pc:sldLayoutMkLst>
        </pc:sldLayoutChg>
      </pc:sldMasterChg>
      <pc:sldMasterChg chg="del delSldLayout">
        <pc:chgData name="Mizobuchi, Manabu/溝渕 真名武" userId="4418ac52-bc3b-4aca-8447-cb56f593818a" providerId="ADAL" clId="{37E2CA9F-3D1B-4D3B-8781-D272E4746D2A}" dt="2026-07-29T21:02:42.199" v="87" actId="47"/>
        <pc:sldMasterMkLst>
          <pc:docMk/>
          <pc:sldMasterMk cId="2923984716" sldId="2147485149"/>
        </pc:sldMasterMkLst>
        <pc:sldLayoutChg chg="del">
          <pc:chgData name="Mizobuchi, Manabu/溝渕 真名武" userId="4418ac52-bc3b-4aca-8447-cb56f593818a" providerId="ADAL" clId="{37E2CA9F-3D1B-4D3B-8781-D272E4746D2A}" dt="2026-07-29T21:02:42.199" v="87" actId="47"/>
          <pc:sldLayoutMkLst>
            <pc:docMk/>
            <pc:sldMasterMk cId="2923984716" sldId="2147485149"/>
            <pc:sldLayoutMk cId="3964431024" sldId="2147485150"/>
          </pc:sldLayoutMkLst>
        </pc:sldLayoutChg>
        <pc:sldLayoutChg chg="del">
          <pc:chgData name="Mizobuchi, Manabu/溝渕 真名武" userId="4418ac52-bc3b-4aca-8447-cb56f593818a" providerId="ADAL" clId="{37E2CA9F-3D1B-4D3B-8781-D272E4746D2A}" dt="2026-07-29T21:02:42.199" v="87" actId="47"/>
          <pc:sldLayoutMkLst>
            <pc:docMk/>
            <pc:sldMasterMk cId="2923984716" sldId="2147485149"/>
            <pc:sldLayoutMk cId="3427787984" sldId="2147485151"/>
          </pc:sldLayoutMkLst>
        </pc:sldLayoutChg>
        <pc:sldLayoutChg chg="del">
          <pc:chgData name="Mizobuchi, Manabu/溝渕 真名武" userId="4418ac52-bc3b-4aca-8447-cb56f593818a" providerId="ADAL" clId="{37E2CA9F-3D1B-4D3B-8781-D272E4746D2A}" dt="2026-07-29T21:02:42.199" v="87" actId="47"/>
          <pc:sldLayoutMkLst>
            <pc:docMk/>
            <pc:sldMasterMk cId="2923984716" sldId="2147485149"/>
            <pc:sldLayoutMk cId="3792364178" sldId="2147485152"/>
          </pc:sldLayoutMkLst>
        </pc:sldLayoutChg>
        <pc:sldLayoutChg chg="del">
          <pc:chgData name="Mizobuchi, Manabu/溝渕 真名武" userId="4418ac52-bc3b-4aca-8447-cb56f593818a" providerId="ADAL" clId="{37E2CA9F-3D1B-4D3B-8781-D272E4746D2A}" dt="2026-07-29T21:02:42.199" v="87" actId="47"/>
          <pc:sldLayoutMkLst>
            <pc:docMk/>
            <pc:sldMasterMk cId="2923984716" sldId="2147485149"/>
            <pc:sldLayoutMk cId="1258852253" sldId="2147485153"/>
          </pc:sldLayoutMkLst>
        </pc:sldLayoutChg>
        <pc:sldLayoutChg chg="del">
          <pc:chgData name="Mizobuchi, Manabu/溝渕 真名武" userId="4418ac52-bc3b-4aca-8447-cb56f593818a" providerId="ADAL" clId="{37E2CA9F-3D1B-4D3B-8781-D272E4746D2A}" dt="2026-07-29T21:02:42.199" v="87" actId="47"/>
          <pc:sldLayoutMkLst>
            <pc:docMk/>
            <pc:sldMasterMk cId="2923984716" sldId="2147485149"/>
            <pc:sldLayoutMk cId="3559172853" sldId="2147485154"/>
          </pc:sldLayoutMkLst>
        </pc:sldLayoutChg>
        <pc:sldLayoutChg chg="del">
          <pc:chgData name="Mizobuchi, Manabu/溝渕 真名武" userId="4418ac52-bc3b-4aca-8447-cb56f593818a" providerId="ADAL" clId="{37E2CA9F-3D1B-4D3B-8781-D272E4746D2A}" dt="2026-07-29T21:02:42.199" v="87" actId="47"/>
          <pc:sldLayoutMkLst>
            <pc:docMk/>
            <pc:sldMasterMk cId="2923984716" sldId="2147485149"/>
            <pc:sldLayoutMk cId="4281507202" sldId="2147485155"/>
          </pc:sldLayoutMkLst>
        </pc:sldLayoutChg>
      </pc:sldMasterChg>
      <pc:sldMasterChg chg="del delSldLayout">
        <pc:chgData name="Mizobuchi, Manabu/溝渕 真名武" userId="4418ac52-bc3b-4aca-8447-cb56f593818a" providerId="ADAL" clId="{37E2CA9F-3D1B-4D3B-8781-D272E4746D2A}" dt="2026-07-29T21:02:31.900" v="86" actId="47"/>
        <pc:sldMasterMkLst>
          <pc:docMk/>
          <pc:sldMasterMk cId="567731678" sldId="2147485156"/>
        </pc:sldMasterMkLst>
        <pc:sldLayoutChg chg="del">
          <pc:chgData name="Mizobuchi, Manabu/溝渕 真名武" userId="4418ac52-bc3b-4aca-8447-cb56f593818a" providerId="ADAL" clId="{37E2CA9F-3D1B-4D3B-8781-D272E4746D2A}" dt="2026-07-29T21:02:31.900" v="86" actId="47"/>
          <pc:sldLayoutMkLst>
            <pc:docMk/>
            <pc:sldMasterMk cId="567731678" sldId="2147485156"/>
            <pc:sldLayoutMk cId="2725296382" sldId="2147485157"/>
          </pc:sldLayoutMkLst>
        </pc:sldLayoutChg>
        <pc:sldLayoutChg chg="del">
          <pc:chgData name="Mizobuchi, Manabu/溝渕 真名武" userId="4418ac52-bc3b-4aca-8447-cb56f593818a" providerId="ADAL" clId="{37E2CA9F-3D1B-4D3B-8781-D272E4746D2A}" dt="2026-07-29T21:02:31.900" v="86" actId="47"/>
          <pc:sldLayoutMkLst>
            <pc:docMk/>
            <pc:sldMasterMk cId="567731678" sldId="2147485156"/>
            <pc:sldLayoutMk cId="175248399" sldId="2147485158"/>
          </pc:sldLayoutMkLst>
        </pc:sldLayoutChg>
        <pc:sldLayoutChg chg="del">
          <pc:chgData name="Mizobuchi, Manabu/溝渕 真名武" userId="4418ac52-bc3b-4aca-8447-cb56f593818a" providerId="ADAL" clId="{37E2CA9F-3D1B-4D3B-8781-D272E4746D2A}" dt="2026-07-29T21:02:31.900" v="86" actId="47"/>
          <pc:sldLayoutMkLst>
            <pc:docMk/>
            <pc:sldMasterMk cId="567731678" sldId="2147485156"/>
            <pc:sldLayoutMk cId="447074885" sldId="2147485159"/>
          </pc:sldLayoutMkLst>
        </pc:sldLayoutChg>
        <pc:sldLayoutChg chg="del">
          <pc:chgData name="Mizobuchi, Manabu/溝渕 真名武" userId="4418ac52-bc3b-4aca-8447-cb56f593818a" providerId="ADAL" clId="{37E2CA9F-3D1B-4D3B-8781-D272E4746D2A}" dt="2026-07-29T21:02:31.900" v="86" actId="47"/>
          <pc:sldLayoutMkLst>
            <pc:docMk/>
            <pc:sldMasterMk cId="567731678" sldId="2147485156"/>
            <pc:sldLayoutMk cId="1288025441" sldId="2147485160"/>
          </pc:sldLayoutMkLst>
        </pc:sldLayoutChg>
        <pc:sldLayoutChg chg="del">
          <pc:chgData name="Mizobuchi, Manabu/溝渕 真名武" userId="4418ac52-bc3b-4aca-8447-cb56f593818a" providerId="ADAL" clId="{37E2CA9F-3D1B-4D3B-8781-D272E4746D2A}" dt="2026-07-29T21:02:31.900" v="86" actId="47"/>
          <pc:sldLayoutMkLst>
            <pc:docMk/>
            <pc:sldMasterMk cId="567731678" sldId="2147485156"/>
            <pc:sldLayoutMk cId="203052274" sldId="2147485161"/>
          </pc:sldLayoutMkLst>
        </pc:sldLayoutChg>
      </pc:sldMasterChg>
      <pc:sldMasterChg chg="del delSldLayout">
        <pc:chgData name="Mizobuchi, Manabu/溝渕 真名武" userId="4418ac52-bc3b-4aca-8447-cb56f593818a" providerId="ADAL" clId="{37E2CA9F-3D1B-4D3B-8781-D272E4746D2A}" dt="2026-07-29T21:02:31.900" v="86" actId="47"/>
        <pc:sldMasterMkLst>
          <pc:docMk/>
          <pc:sldMasterMk cId="3315976254" sldId="2147485162"/>
        </pc:sldMasterMkLst>
        <pc:sldLayoutChg chg="del">
          <pc:chgData name="Mizobuchi, Manabu/溝渕 真名武" userId="4418ac52-bc3b-4aca-8447-cb56f593818a" providerId="ADAL" clId="{37E2CA9F-3D1B-4D3B-8781-D272E4746D2A}" dt="2026-07-29T21:02:31.900" v="86" actId="47"/>
          <pc:sldLayoutMkLst>
            <pc:docMk/>
            <pc:sldMasterMk cId="3315976254" sldId="2147485162"/>
            <pc:sldLayoutMk cId="2969187484" sldId="2147485163"/>
          </pc:sldLayoutMkLst>
        </pc:sldLayoutChg>
        <pc:sldLayoutChg chg="del">
          <pc:chgData name="Mizobuchi, Manabu/溝渕 真名武" userId="4418ac52-bc3b-4aca-8447-cb56f593818a" providerId="ADAL" clId="{37E2CA9F-3D1B-4D3B-8781-D272E4746D2A}" dt="2026-07-29T21:02:31.900" v="86" actId="47"/>
          <pc:sldLayoutMkLst>
            <pc:docMk/>
            <pc:sldMasterMk cId="3315976254" sldId="2147485162"/>
            <pc:sldLayoutMk cId="4042256037" sldId="2147485164"/>
          </pc:sldLayoutMkLst>
        </pc:sldLayoutChg>
        <pc:sldLayoutChg chg="del">
          <pc:chgData name="Mizobuchi, Manabu/溝渕 真名武" userId="4418ac52-bc3b-4aca-8447-cb56f593818a" providerId="ADAL" clId="{37E2CA9F-3D1B-4D3B-8781-D272E4746D2A}" dt="2026-07-29T21:02:31.900" v="86" actId="47"/>
          <pc:sldLayoutMkLst>
            <pc:docMk/>
            <pc:sldMasterMk cId="3315976254" sldId="2147485162"/>
            <pc:sldLayoutMk cId="2998230809" sldId="2147485165"/>
          </pc:sldLayoutMkLst>
        </pc:sldLayoutChg>
        <pc:sldLayoutChg chg="del">
          <pc:chgData name="Mizobuchi, Manabu/溝渕 真名武" userId="4418ac52-bc3b-4aca-8447-cb56f593818a" providerId="ADAL" clId="{37E2CA9F-3D1B-4D3B-8781-D272E4746D2A}" dt="2026-07-29T21:02:31.900" v="86" actId="47"/>
          <pc:sldLayoutMkLst>
            <pc:docMk/>
            <pc:sldMasterMk cId="3315976254" sldId="2147485162"/>
            <pc:sldLayoutMk cId="1092089449" sldId="2147485166"/>
          </pc:sldLayoutMkLst>
        </pc:sldLayoutChg>
        <pc:sldLayoutChg chg="del">
          <pc:chgData name="Mizobuchi, Manabu/溝渕 真名武" userId="4418ac52-bc3b-4aca-8447-cb56f593818a" providerId="ADAL" clId="{37E2CA9F-3D1B-4D3B-8781-D272E4746D2A}" dt="2026-07-29T21:02:31.900" v="86" actId="47"/>
          <pc:sldLayoutMkLst>
            <pc:docMk/>
            <pc:sldMasterMk cId="3315976254" sldId="2147485162"/>
            <pc:sldLayoutMk cId="3898806072" sldId="2147485167"/>
          </pc:sldLayoutMkLst>
        </pc:sldLayoutChg>
        <pc:sldLayoutChg chg="del">
          <pc:chgData name="Mizobuchi, Manabu/溝渕 真名武" userId="4418ac52-bc3b-4aca-8447-cb56f593818a" providerId="ADAL" clId="{37E2CA9F-3D1B-4D3B-8781-D272E4746D2A}" dt="2026-07-29T21:02:31.900" v="86" actId="47"/>
          <pc:sldLayoutMkLst>
            <pc:docMk/>
            <pc:sldMasterMk cId="3315976254" sldId="2147485162"/>
            <pc:sldLayoutMk cId="3212367017" sldId="2147485168"/>
          </pc:sldLayoutMkLst>
        </pc:sldLayoutChg>
        <pc:sldLayoutChg chg="del">
          <pc:chgData name="Mizobuchi, Manabu/溝渕 真名武" userId="4418ac52-bc3b-4aca-8447-cb56f593818a" providerId="ADAL" clId="{37E2CA9F-3D1B-4D3B-8781-D272E4746D2A}" dt="2026-07-29T21:02:31.900" v="86" actId="47"/>
          <pc:sldLayoutMkLst>
            <pc:docMk/>
            <pc:sldMasterMk cId="3315976254" sldId="2147485162"/>
            <pc:sldLayoutMk cId="3674465156" sldId="2147485169"/>
          </pc:sldLayoutMkLst>
        </pc:sldLayoutChg>
      </pc:sldMasterChg>
      <pc:sldMasterChg chg="del delSldLayout">
        <pc:chgData name="Mizobuchi, Manabu/溝渕 真名武" userId="4418ac52-bc3b-4aca-8447-cb56f593818a" providerId="ADAL" clId="{37E2CA9F-3D1B-4D3B-8781-D272E4746D2A}" dt="2026-07-29T21:10:33.558" v="101" actId="47"/>
        <pc:sldMasterMkLst>
          <pc:docMk/>
          <pc:sldMasterMk cId="1328413678" sldId="2147485170"/>
        </pc:sldMasterMkLst>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1685830064" sldId="2147485171"/>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737436336" sldId="2147485172"/>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3530586672" sldId="2147485173"/>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3013683322" sldId="2147485174"/>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1237821198" sldId="2147485175"/>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2532903328" sldId="2147485176"/>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629651508" sldId="2147485177"/>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910722515" sldId="2147485178"/>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4107924537" sldId="2147485179"/>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2570624982" sldId="2147485180"/>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1924900590" sldId="2147485181"/>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2604218469" sldId="2147485182"/>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3125665910" sldId="2147485183"/>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3499184358" sldId="2147485184"/>
          </pc:sldLayoutMkLst>
        </pc:sldLayoutChg>
        <pc:sldLayoutChg chg="del">
          <pc:chgData name="Mizobuchi, Manabu/溝渕 真名武" userId="4418ac52-bc3b-4aca-8447-cb56f593818a" providerId="ADAL" clId="{37E2CA9F-3D1B-4D3B-8781-D272E4746D2A}" dt="2026-07-29T21:10:33.558" v="101" actId="47"/>
          <pc:sldLayoutMkLst>
            <pc:docMk/>
            <pc:sldMasterMk cId="1328413678" sldId="2147485170"/>
            <pc:sldLayoutMk cId="3793252618" sldId="2147485185"/>
          </pc:sldLayoutMkLst>
        </pc:sldLayoutChg>
      </pc:sldMasterChg>
      <pc:sldMasterChg chg="delSp mod modSldLayout">
        <pc:chgData name="Mizobuchi, Manabu/溝渕 真名武" userId="4418ac52-bc3b-4aca-8447-cb56f593818a" providerId="ADAL" clId="{37E2CA9F-3D1B-4D3B-8781-D272E4746D2A}" dt="2026-07-29T21:17:46.715" v="373"/>
        <pc:sldMasterMkLst>
          <pc:docMk/>
          <pc:sldMasterMk cId="4152417241" sldId="2147485186"/>
        </pc:sldMasterMkLst>
        <pc:spChg chg="del">
          <ac:chgData name="Mizobuchi, Manabu/溝渕 真名武" userId="4418ac52-bc3b-4aca-8447-cb56f593818a" providerId="ADAL" clId="{37E2CA9F-3D1B-4D3B-8781-D272E4746D2A}" dt="2026-07-29T21:17:46.685" v="369"/>
          <ac:spMkLst>
            <pc:docMk/>
            <pc:sldMasterMk cId="4152417241" sldId="2147485186"/>
            <ac:spMk id="7" creationId="{4FB9A93E-8418-A879-AA47-A55CACDDAC36}"/>
          </ac:spMkLst>
        </pc:spChg>
        <pc:sldLayoutChg chg="delSp mod">
          <pc:chgData name="Mizobuchi, Manabu/溝渕 真名武" userId="4418ac52-bc3b-4aca-8447-cb56f593818a" providerId="ADAL" clId="{37E2CA9F-3D1B-4D3B-8781-D272E4746D2A}" dt="2026-07-29T21:17:46.699" v="371"/>
          <pc:sldLayoutMkLst>
            <pc:docMk/>
            <pc:sldMasterMk cId="4152417241" sldId="2147485186"/>
            <pc:sldLayoutMk cId="3361669884" sldId="2147485193"/>
          </pc:sldLayoutMkLst>
          <pc:spChg chg="del">
            <ac:chgData name="Mizobuchi, Manabu/溝渕 真名武" userId="4418ac52-bc3b-4aca-8447-cb56f593818a" providerId="ADAL" clId="{37E2CA9F-3D1B-4D3B-8781-D272E4746D2A}" dt="2026-07-29T21:17:46.699" v="371"/>
            <ac:spMkLst>
              <pc:docMk/>
              <pc:sldMasterMk cId="4152417241" sldId="2147485186"/>
              <pc:sldLayoutMk cId="3361669884" sldId="2147485193"/>
              <ac:spMk id="4" creationId="{A40DA6D3-C1D3-41CC-B88A-4B7378046216}"/>
            </ac:spMkLst>
          </pc:spChg>
        </pc:sldLayoutChg>
        <pc:sldLayoutChg chg="modSp mod">
          <pc:chgData name="Mizobuchi, Manabu/溝渕 真名武" userId="4418ac52-bc3b-4aca-8447-cb56f593818a" providerId="ADAL" clId="{37E2CA9F-3D1B-4D3B-8781-D272E4746D2A}" dt="2026-07-29T21:17:45.619" v="363" actId="20577"/>
          <pc:sldLayoutMkLst>
            <pc:docMk/>
            <pc:sldMasterMk cId="4152417241" sldId="2147485186"/>
            <pc:sldLayoutMk cId="3891155460" sldId="2147485196"/>
          </pc:sldLayoutMkLst>
          <pc:spChg chg="mod modVis">
            <ac:chgData name="Mizobuchi, Manabu/溝渕 真名武" userId="4418ac52-bc3b-4aca-8447-cb56f593818a" providerId="ADAL" clId="{37E2CA9F-3D1B-4D3B-8781-D272E4746D2A}" dt="2026-07-29T21:17:44.634" v="267"/>
            <ac:spMkLst>
              <pc:docMk/>
              <pc:sldMasterMk cId="4152417241" sldId="2147485186"/>
              <pc:sldLayoutMk cId="3891155460" sldId="2147485196"/>
              <ac:spMk id="5" creationId="{51237ACA-9190-76FF-C2C0-FE646AE4D4CD}"/>
            </ac:spMkLst>
          </pc:spChg>
          <pc:spChg chg="mod">
            <ac:chgData name="Mizobuchi, Manabu/溝渕 真名武" userId="4418ac52-bc3b-4aca-8447-cb56f593818a" providerId="ADAL" clId="{37E2CA9F-3D1B-4D3B-8781-D272E4746D2A}" dt="2026-07-29T21:17:45.619" v="363" actId="20577"/>
            <ac:spMkLst>
              <pc:docMk/>
              <pc:sldMasterMk cId="4152417241" sldId="2147485186"/>
              <pc:sldLayoutMk cId="3891155460" sldId="2147485196"/>
              <ac:spMk id="7" creationId="{AE1DC0B9-B7EE-82D5-29B8-661838712F59}"/>
            </ac:spMkLst>
          </pc:spChg>
        </pc:sldLayoutChg>
        <pc:sldLayoutChg chg="modSp mod">
          <pc:chgData name="Mizobuchi, Manabu/溝渕 真名武" userId="4418ac52-bc3b-4aca-8447-cb56f593818a" providerId="ADAL" clId="{37E2CA9F-3D1B-4D3B-8781-D272E4746D2A}" dt="2026-07-29T21:17:44.634" v="275"/>
          <pc:sldLayoutMkLst>
            <pc:docMk/>
            <pc:sldMasterMk cId="4152417241" sldId="2147485186"/>
            <pc:sldLayoutMk cId="2164285947" sldId="2147485197"/>
          </pc:sldLayoutMkLst>
          <pc:spChg chg="mod modVis">
            <ac:chgData name="Mizobuchi, Manabu/溝渕 真名武" userId="4418ac52-bc3b-4aca-8447-cb56f593818a" providerId="ADAL" clId="{37E2CA9F-3D1B-4D3B-8781-D272E4746D2A}" dt="2026-07-29T21:17:44.634" v="275"/>
            <ac:spMkLst>
              <pc:docMk/>
              <pc:sldMasterMk cId="4152417241" sldId="2147485186"/>
              <pc:sldLayoutMk cId="2164285947" sldId="2147485197"/>
              <ac:spMk id="5" creationId="{51237ACA-9190-76FF-C2C0-FE646AE4D4CD}"/>
            </ac:spMkLst>
          </pc:spChg>
        </pc:sldLayoutChg>
        <pc:sldLayoutChg chg="modSp mod">
          <pc:chgData name="Mizobuchi, Manabu/溝渕 真名武" userId="4418ac52-bc3b-4aca-8447-cb56f593818a" providerId="ADAL" clId="{37E2CA9F-3D1B-4D3B-8781-D272E4746D2A}" dt="2026-07-29T21:17:45.635" v="364" actId="20577"/>
          <pc:sldLayoutMkLst>
            <pc:docMk/>
            <pc:sldMasterMk cId="4152417241" sldId="2147485186"/>
            <pc:sldLayoutMk cId="3061187368" sldId="2147485198"/>
          </pc:sldLayoutMkLst>
          <pc:spChg chg="mod modVis">
            <ac:chgData name="Mizobuchi, Manabu/溝渕 真名武" userId="4418ac52-bc3b-4aca-8447-cb56f593818a" providerId="ADAL" clId="{37E2CA9F-3D1B-4D3B-8781-D272E4746D2A}" dt="2026-07-29T21:17:44.634" v="283"/>
            <ac:spMkLst>
              <pc:docMk/>
              <pc:sldMasterMk cId="4152417241" sldId="2147485186"/>
              <pc:sldLayoutMk cId="3061187368" sldId="2147485198"/>
              <ac:spMk id="6" creationId="{F182BCC8-6B52-3612-1539-7BC16FD586F2}"/>
            </ac:spMkLst>
          </pc:spChg>
          <pc:spChg chg="mod">
            <ac:chgData name="Mizobuchi, Manabu/溝渕 真名武" userId="4418ac52-bc3b-4aca-8447-cb56f593818a" providerId="ADAL" clId="{37E2CA9F-3D1B-4D3B-8781-D272E4746D2A}" dt="2026-07-29T21:17:45.635" v="364" actId="20577"/>
            <ac:spMkLst>
              <pc:docMk/>
              <pc:sldMasterMk cId="4152417241" sldId="2147485186"/>
              <pc:sldLayoutMk cId="3061187368" sldId="2147485198"/>
              <ac:spMk id="7" creationId="{34A96576-3073-E06C-C3A1-DF76DED2847F}"/>
            </ac:spMkLst>
          </pc:spChg>
        </pc:sldLayoutChg>
        <pc:sldLayoutChg chg="delSp mod">
          <pc:chgData name="Mizobuchi, Manabu/溝渕 真名武" userId="4418ac52-bc3b-4aca-8447-cb56f593818a" providerId="ADAL" clId="{37E2CA9F-3D1B-4D3B-8781-D272E4746D2A}" dt="2026-07-29T21:17:46.715" v="373"/>
          <pc:sldLayoutMkLst>
            <pc:docMk/>
            <pc:sldMasterMk cId="4152417241" sldId="2147485186"/>
            <pc:sldLayoutMk cId="3406086933" sldId="2147485199"/>
          </pc:sldLayoutMkLst>
          <pc:picChg chg="del">
            <ac:chgData name="Mizobuchi, Manabu/溝渕 真名武" userId="4418ac52-bc3b-4aca-8447-cb56f593818a" providerId="ADAL" clId="{37E2CA9F-3D1B-4D3B-8781-D272E4746D2A}" dt="2026-07-29T21:17:46.715" v="373"/>
            <ac:picMkLst>
              <pc:docMk/>
              <pc:sldMasterMk cId="4152417241" sldId="2147485186"/>
              <pc:sldLayoutMk cId="3406086933" sldId="2147485199"/>
              <ac:picMk id="4" creationId="{605CE982-E65E-AF8E-3523-861D1144619D}"/>
            </ac:picMkLst>
          </pc:picChg>
        </pc:sldLayoutChg>
      </pc:sldMasterChg>
      <pc:sldMasterChg chg="delSp mod modSldLayout">
        <pc:chgData name="Mizobuchi, Manabu/溝渕 真名武" userId="4418ac52-bc3b-4aca-8447-cb56f593818a" providerId="ADAL" clId="{37E2CA9F-3D1B-4D3B-8781-D272E4746D2A}" dt="2026-07-29T21:17:46.778" v="397"/>
        <pc:sldMasterMkLst>
          <pc:docMk/>
          <pc:sldMasterMk cId="2185880052" sldId="2147485200"/>
        </pc:sldMasterMkLst>
        <pc:spChg chg="del">
          <ac:chgData name="Mizobuchi, Manabu/溝渕 真名武" userId="4418ac52-bc3b-4aca-8447-cb56f593818a" providerId="ADAL" clId="{37E2CA9F-3D1B-4D3B-8781-D272E4746D2A}" dt="2026-07-29T21:17:46.715" v="375"/>
          <ac:spMkLst>
            <pc:docMk/>
            <pc:sldMasterMk cId="2185880052" sldId="2147485200"/>
            <ac:spMk id="6" creationId="{C836B05A-81CD-5140-2581-312F8D37FDA9}"/>
          </ac:spMkLst>
        </pc:spChg>
        <pc:sldLayoutChg chg="delSp mod">
          <pc:chgData name="Mizobuchi, Manabu/溝渕 真名武" userId="4418ac52-bc3b-4aca-8447-cb56f593818a" providerId="ADAL" clId="{37E2CA9F-3D1B-4D3B-8781-D272E4746D2A}" dt="2026-07-29T21:17:46.728" v="377"/>
          <pc:sldLayoutMkLst>
            <pc:docMk/>
            <pc:sldMasterMk cId="2185880052" sldId="2147485200"/>
            <pc:sldLayoutMk cId="1376291065" sldId="2147485201"/>
          </pc:sldLayoutMkLst>
          <pc:spChg chg="del">
            <ac:chgData name="Mizobuchi, Manabu/溝渕 真名武" userId="4418ac52-bc3b-4aca-8447-cb56f593818a" providerId="ADAL" clId="{37E2CA9F-3D1B-4D3B-8781-D272E4746D2A}" dt="2026-07-29T21:17:46.728" v="377"/>
            <ac:spMkLst>
              <pc:docMk/>
              <pc:sldMasterMk cId="2185880052" sldId="2147485200"/>
              <pc:sldLayoutMk cId="1376291065" sldId="2147485201"/>
              <ac:spMk id="4" creationId="{46AE3EEA-D052-731E-D805-445A62044710}"/>
            </ac:spMkLst>
          </pc:spChg>
        </pc:sldLayoutChg>
        <pc:sldLayoutChg chg="delSp mod">
          <pc:chgData name="Mizobuchi, Manabu/溝渕 真名武" userId="4418ac52-bc3b-4aca-8447-cb56f593818a" providerId="ADAL" clId="{37E2CA9F-3D1B-4D3B-8781-D272E4746D2A}" dt="2026-07-29T21:17:46.731" v="379"/>
          <pc:sldLayoutMkLst>
            <pc:docMk/>
            <pc:sldMasterMk cId="2185880052" sldId="2147485200"/>
            <pc:sldLayoutMk cId="288401448" sldId="2147485202"/>
          </pc:sldLayoutMkLst>
          <pc:spChg chg="del">
            <ac:chgData name="Mizobuchi, Manabu/溝渕 真名武" userId="4418ac52-bc3b-4aca-8447-cb56f593818a" providerId="ADAL" clId="{37E2CA9F-3D1B-4D3B-8781-D272E4746D2A}" dt="2026-07-29T21:17:46.731" v="379"/>
            <ac:spMkLst>
              <pc:docMk/>
              <pc:sldMasterMk cId="2185880052" sldId="2147485200"/>
              <pc:sldLayoutMk cId="288401448" sldId="2147485202"/>
              <ac:spMk id="4" creationId="{532BED3D-59A7-856D-FD55-C42C4386FDD2}"/>
            </ac:spMkLst>
          </pc:spChg>
        </pc:sldLayoutChg>
        <pc:sldLayoutChg chg="delSp mod">
          <pc:chgData name="Mizobuchi, Manabu/溝渕 真名武" userId="4418ac52-bc3b-4aca-8447-cb56f593818a" providerId="ADAL" clId="{37E2CA9F-3D1B-4D3B-8781-D272E4746D2A}" dt="2026-07-29T21:17:46.731" v="381"/>
          <pc:sldLayoutMkLst>
            <pc:docMk/>
            <pc:sldMasterMk cId="2185880052" sldId="2147485200"/>
            <pc:sldLayoutMk cId="3371127944" sldId="2147485206"/>
          </pc:sldLayoutMkLst>
          <pc:spChg chg="del">
            <ac:chgData name="Mizobuchi, Manabu/溝渕 真名武" userId="4418ac52-bc3b-4aca-8447-cb56f593818a" providerId="ADAL" clId="{37E2CA9F-3D1B-4D3B-8781-D272E4746D2A}" dt="2026-07-29T21:17:46.731" v="381"/>
            <ac:spMkLst>
              <pc:docMk/>
              <pc:sldMasterMk cId="2185880052" sldId="2147485200"/>
              <pc:sldLayoutMk cId="3371127944" sldId="2147485206"/>
              <ac:spMk id="4" creationId="{14F28BEA-7626-405D-1845-94A5D8ECFC2B}"/>
            </ac:spMkLst>
          </pc:spChg>
        </pc:sldLayoutChg>
        <pc:sldLayoutChg chg="delSp mod">
          <pc:chgData name="Mizobuchi, Manabu/溝渕 真名武" userId="4418ac52-bc3b-4aca-8447-cb56f593818a" providerId="ADAL" clId="{37E2CA9F-3D1B-4D3B-8781-D272E4746D2A}" dt="2026-07-29T21:17:46.747" v="383"/>
          <pc:sldLayoutMkLst>
            <pc:docMk/>
            <pc:sldMasterMk cId="2185880052" sldId="2147485200"/>
            <pc:sldLayoutMk cId="2812900086" sldId="2147485207"/>
          </pc:sldLayoutMkLst>
          <pc:spChg chg="del">
            <ac:chgData name="Mizobuchi, Manabu/溝渕 真名武" userId="4418ac52-bc3b-4aca-8447-cb56f593818a" providerId="ADAL" clId="{37E2CA9F-3D1B-4D3B-8781-D272E4746D2A}" dt="2026-07-29T21:17:46.747" v="383"/>
            <ac:spMkLst>
              <pc:docMk/>
              <pc:sldMasterMk cId="2185880052" sldId="2147485200"/>
              <pc:sldLayoutMk cId="2812900086" sldId="2147485207"/>
              <ac:spMk id="6" creationId="{F80E7725-3643-0AD3-B68E-BFA52F058B29}"/>
            </ac:spMkLst>
          </pc:spChg>
        </pc:sldLayoutChg>
        <pc:sldLayoutChg chg="delSp mod">
          <pc:chgData name="Mizobuchi, Manabu/溝渕 真名武" userId="4418ac52-bc3b-4aca-8447-cb56f593818a" providerId="ADAL" clId="{37E2CA9F-3D1B-4D3B-8781-D272E4746D2A}" dt="2026-07-29T21:17:46.747" v="385"/>
          <pc:sldLayoutMkLst>
            <pc:docMk/>
            <pc:sldMasterMk cId="2185880052" sldId="2147485200"/>
            <pc:sldLayoutMk cId="3409305350" sldId="2147485208"/>
          </pc:sldLayoutMkLst>
          <pc:spChg chg="del">
            <ac:chgData name="Mizobuchi, Manabu/溝渕 真名武" userId="4418ac52-bc3b-4aca-8447-cb56f593818a" providerId="ADAL" clId="{37E2CA9F-3D1B-4D3B-8781-D272E4746D2A}" dt="2026-07-29T21:17:46.747" v="385"/>
            <ac:spMkLst>
              <pc:docMk/>
              <pc:sldMasterMk cId="2185880052" sldId="2147485200"/>
              <pc:sldLayoutMk cId="3409305350" sldId="2147485208"/>
              <ac:spMk id="5" creationId="{081FB807-250D-1D0D-93DD-A5FFE9CCE598}"/>
            </ac:spMkLst>
          </pc:spChg>
        </pc:sldLayoutChg>
        <pc:sldLayoutChg chg="delSp modSp mod">
          <pc:chgData name="Mizobuchi, Manabu/溝渕 真名武" userId="4418ac52-bc3b-4aca-8447-cb56f593818a" providerId="ADAL" clId="{37E2CA9F-3D1B-4D3B-8781-D272E4746D2A}" dt="2026-07-29T21:17:46.755" v="387"/>
          <pc:sldLayoutMkLst>
            <pc:docMk/>
            <pc:sldMasterMk cId="2185880052" sldId="2147485200"/>
            <pc:sldLayoutMk cId="1053490077" sldId="2147485209"/>
          </pc:sldLayoutMkLst>
          <pc:spChg chg="del">
            <ac:chgData name="Mizobuchi, Manabu/溝渕 真名武" userId="4418ac52-bc3b-4aca-8447-cb56f593818a" providerId="ADAL" clId="{37E2CA9F-3D1B-4D3B-8781-D272E4746D2A}" dt="2026-07-29T21:17:46.755" v="387"/>
            <ac:spMkLst>
              <pc:docMk/>
              <pc:sldMasterMk cId="2185880052" sldId="2147485200"/>
              <pc:sldLayoutMk cId="1053490077" sldId="2147485209"/>
              <ac:spMk id="3" creationId="{BAE5C2AC-93EC-2CA1-DB3C-2041178F4529}"/>
            </ac:spMkLst>
          </pc:spChg>
          <pc:spChg chg="mod modVis">
            <ac:chgData name="Mizobuchi, Manabu/溝渕 真名武" userId="4418ac52-bc3b-4aca-8447-cb56f593818a" providerId="ADAL" clId="{37E2CA9F-3D1B-4D3B-8781-D272E4746D2A}" dt="2026-07-29T21:17:44.652" v="291"/>
            <ac:spMkLst>
              <pc:docMk/>
              <pc:sldMasterMk cId="2185880052" sldId="2147485200"/>
              <pc:sldLayoutMk cId="1053490077" sldId="2147485209"/>
              <ac:spMk id="5" creationId="{51237ACA-9190-76FF-C2C0-FE646AE4D4CD}"/>
            </ac:spMkLst>
          </pc:spChg>
          <pc:spChg chg="mod">
            <ac:chgData name="Mizobuchi, Manabu/溝渕 真名武" userId="4418ac52-bc3b-4aca-8447-cb56f593818a" providerId="ADAL" clId="{37E2CA9F-3D1B-4D3B-8781-D272E4746D2A}" dt="2026-07-29T21:17:45.655" v="365" actId="20577"/>
            <ac:spMkLst>
              <pc:docMk/>
              <pc:sldMasterMk cId="2185880052" sldId="2147485200"/>
              <pc:sldLayoutMk cId="1053490077" sldId="2147485209"/>
              <ac:spMk id="7" creationId="{AE1DC0B9-B7EE-82D5-29B8-661838712F59}"/>
            </ac:spMkLst>
          </pc:spChg>
        </pc:sldLayoutChg>
        <pc:sldLayoutChg chg="delSp mod">
          <pc:chgData name="Mizobuchi, Manabu/溝渕 真名武" userId="4418ac52-bc3b-4aca-8447-cb56f593818a" providerId="ADAL" clId="{37E2CA9F-3D1B-4D3B-8781-D272E4746D2A}" dt="2026-07-29T21:17:46.763" v="389"/>
          <pc:sldLayoutMkLst>
            <pc:docMk/>
            <pc:sldMasterMk cId="2185880052" sldId="2147485200"/>
            <pc:sldLayoutMk cId="2603186780" sldId="2147485210"/>
          </pc:sldLayoutMkLst>
          <pc:spChg chg="del">
            <ac:chgData name="Mizobuchi, Manabu/溝渕 真名武" userId="4418ac52-bc3b-4aca-8447-cb56f593818a" providerId="ADAL" clId="{37E2CA9F-3D1B-4D3B-8781-D272E4746D2A}" dt="2026-07-29T21:17:46.763" v="389"/>
            <ac:spMkLst>
              <pc:docMk/>
              <pc:sldMasterMk cId="2185880052" sldId="2147485200"/>
              <pc:sldLayoutMk cId="2603186780" sldId="2147485210"/>
              <ac:spMk id="3" creationId="{6985E740-4E3C-71FD-9115-31201D5AF10D}"/>
            </ac:spMkLst>
          </pc:spChg>
        </pc:sldLayoutChg>
        <pc:sldLayoutChg chg="delSp modSp mod">
          <pc:chgData name="Mizobuchi, Manabu/溝渕 真名武" userId="4418ac52-bc3b-4aca-8447-cb56f593818a" providerId="ADAL" clId="{37E2CA9F-3D1B-4D3B-8781-D272E4746D2A}" dt="2026-07-29T21:17:46.763" v="391"/>
          <pc:sldLayoutMkLst>
            <pc:docMk/>
            <pc:sldMasterMk cId="2185880052" sldId="2147485200"/>
            <pc:sldLayoutMk cId="1546400688" sldId="2147485211"/>
          </pc:sldLayoutMkLst>
          <pc:spChg chg="del">
            <ac:chgData name="Mizobuchi, Manabu/溝渕 真名武" userId="4418ac52-bc3b-4aca-8447-cb56f593818a" providerId="ADAL" clId="{37E2CA9F-3D1B-4D3B-8781-D272E4746D2A}" dt="2026-07-29T21:17:46.763" v="391"/>
            <ac:spMkLst>
              <pc:docMk/>
              <pc:sldMasterMk cId="2185880052" sldId="2147485200"/>
              <pc:sldLayoutMk cId="1546400688" sldId="2147485211"/>
              <ac:spMk id="4" creationId="{21469C82-447C-3047-8A98-425B259F847F}"/>
            </ac:spMkLst>
          </pc:spChg>
          <pc:spChg chg="mod modVis">
            <ac:chgData name="Mizobuchi, Manabu/溝渕 真名武" userId="4418ac52-bc3b-4aca-8447-cb56f593818a" providerId="ADAL" clId="{37E2CA9F-3D1B-4D3B-8781-D272E4746D2A}" dt="2026-07-29T21:17:44.652" v="299"/>
            <ac:spMkLst>
              <pc:docMk/>
              <pc:sldMasterMk cId="2185880052" sldId="2147485200"/>
              <pc:sldLayoutMk cId="1546400688" sldId="2147485211"/>
              <ac:spMk id="5" creationId="{51237ACA-9190-76FF-C2C0-FE646AE4D4CD}"/>
            </ac:spMkLst>
          </pc:spChg>
          <pc:spChg chg="mod">
            <ac:chgData name="Mizobuchi, Manabu/溝渕 真名武" userId="4418ac52-bc3b-4aca-8447-cb56f593818a" providerId="ADAL" clId="{37E2CA9F-3D1B-4D3B-8781-D272E4746D2A}" dt="2026-07-29T21:17:45.667" v="366" actId="20577"/>
            <ac:spMkLst>
              <pc:docMk/>
              <pc:sldMasterMk cId="2185880052" sldId="2147485200"/>
              <pc:sldLayoutMk cId="1546400688" sldId="2147485211"/>
              <ac:spMk id="7" creationId="{AE1DC0B9-B7EE-82D5-29B8-661838712F59}"/>
            </ac:spMkLst>
          </pc:spChg>
          <pc:spChg chg="mod modVis">
            <ac:chgData name="Mizobuchi, Manabu/溝渕 真名武" userId="4418ac52-bc3b-4aca-8447-cb56f593818a" providerId="ADAL" clId="{37E2CA9F-3D1B-4D3B-8781-D272E4746D2A}" dt="2026-07-29T21:17:44.652" v="307"/>
            <ac:spMkLst>
              <pc:docMk/>
              <pc:sldMasterMk cId="2185880052" sldId="2147485200"/>
              <pc:sldLayoutMk cId="1546400688" sldId="2147485211"/>
              <ac:spMk id="13" creationId="{CFD25233-D112-2418-9513-2EED04F991E2}"/>
            </ac:spMkLst>
          </pc:spChg>
        </pc:sldLayoutChg>
        <pc:sldLayoutChg chg="delSp mod">
          <pc:chgData name="Mizobuchi, Manabu/溝渕 真名武" userId="4418ac52-bc3b-4aca-8447-cb56f593818a" providerId="ADAL" clId="{37E2CA9F-3D1B-4D3B-8781-D272E4746D2A}" dt="2026-07-29T21:17:46.763" v="393"/>
          <pc:sldLayoutMkLst>
            <pc:docMk/>
            <pc:sldMasterMk cId="2185880052" sldId="2147485200"/>
            <pc:sldLayoutMk cId="1335923490" sldId="2147485212"/>
          </pc:sldLayoutMkLst>
          <pc:spChg chg="del">
            <ac:chgData name="Mizobuchi, Manabu/溝渕 真名武" userId="4418ac52-bc3b-4aca-8447-cb56f593818a" providerId="ADAL" clId="{37E2CA9F-3D1B-4D3B-8781-D272E4746D2A}" dt="2026-07-29T21:17:46.763" v="393"/>
            <ac:spMkLst>
              <pc:docMk/>
              <pc:sldMasterMk cId="2185880052" sldId="2147485200"/>
              <pc:sldLayoutMk cId="1335923490" sldId="2147485212"/>
              <ac:spMk id="3" creationId="{14AC69A2-3175-FBF5-E209-D4A85B8955DF}"/>
            </ac:spMkLst>
          </pc:spChg>
        </pc:sldLayoutChg>
        <pc:sldLayoutChg chg="delSp mod">
          <pc:chgData name="Mizobuchi, Manabu/溝渕 真名武" userId="4418ac52-bc3b-4aca-8447-cb56f593818a" providerId="ADAL" clId="{37E2CA9F-3D1B-4D3B-8781-D272E4746D2A}" dt="2026-07-29T21:17:46.778" v="395"/>
          <pc:sldLayoutMkLst>
            <pc:docMk/>
            <pc:sldMasterMk cId="2185880052" sldId="2147485200"/>
            <pc:sldLayoutMk cId="960895471" sldId="2147485213"/>
          </pc:sldLayoutMkLst>
          <pc:spChg chg="del">
            <ac:chgData name="Mizobuchi, Manabu/溝渕 真名武" userId="4418ac52-bc3b-4aca-8447-cb56f593818a" providerId="ADAL" clId="{37E2CA9F-3D1B-4D3B-8781-D272E4746D2A}" dt="2026-07-29T21:17:46.778" v="395"/>
            <ac:spMkLst>
              <pc:docMk/>
              <pc:sldMasterMk cId="2185880052" sldId="2147485200"/>
              <pc:sldLayoutMk cId="960895471" sldId="2147485213"/>
              <ac:spMk id="4" creationId="{5100EE53-7D67-3CEA-DACD-E658B92ADA1C}"/>
            </ac:spMkLst>
          </pc:spChg>
        </pc:sldLayoutChg>
        <pc:sldLayoutChg chg="delSp mod">
          <pc:chgData name="Mizobuchi, Manabu/溝渕 真名武" userId="4418ac52-bc3b-4aca-8447-cb56f593818a" providerId="ADAL" clId="{37E2CA9F-3D1B-4D3B-8781-D272E4746D2A}" dt="2026-07-29T21:17:46.778" v="397"/>
          <pc:sldLayoutMkLst>
            <pc:docMk/>
            <pc:sldMasterMk cId="2185880052" sldId="2147485200"/>
            <pc:sldLayoutMk cId="3284045992" sldId="2147485214"/>
          </pc:sldLayoutMkLst>
          <pc:spChg chg="del">
            <ac:chgData name="Mizobuchi, Manabu/溝渕 真名武" userId="4418ac52-bc3b-4aca-8447-cb56f593818a" providerId="ADAL" clId="{37E2CA9F-3D1B-4D3B-8781-D272E4746D2A}" dt="2026-07-29T21:17:46.778" v="397"/>
            <ac:spMkLst>
              <pc:docMk/>
              <pc:sldMasterMk cId="2185880052" sldId="2147485200"/>
              <pc:sldLayoutMk cId="3284045992" sldId="2147485214"/>
              <ac:spMk id="3" creationId="{8FB069ED-D316-B2C5-F505-8187CAEA8DBA}"/>
            </ac:spMkLst>
          </pc:spChg>
        </pc:sldLayoutChg>
      </pc:sldMasterChg>
      <pc:sldMasterChg chg="delSp mod modSldLayout">
        <pc:chgData name="Mizobuchi, Manabu/溝渕 真名武" userId="4418ac52-bc3b-4aca-8447-cb56f593818a" providerId="ADAL" clId="{37E2CA9F-3D1B-4D3B-8781-D272E4746D2A}" dt="2026-07-29T21:17:46.826" v="411"/>
        <pc:sldMasterMkLst>
          <pc:docMk/>
          <pc:sldMasterMk cId="2774252088" sldId="2147485215"/>
        </pc:sldMasterMkLst>
        <pc:spChg chg="del">
          <ac:chgData name="Mizobuchi, Manabu/溝渕 真名武" userId="4418ac52-bc3b-4aca-8447-cb56f593818a" providerId="ADAL" clId="{37E2CA9F-3D1B-4D3B-8781-D272E4746D2A}" dt="2026-07-29T21:17:46.790" v="399"/>
          <ac:spMkLst>
            <pc:docMk/>
            <pc:sldMasterMk cId="2774252088" sldId="2147485215"/>
            <ac:spMk id="4" creationId="{76ED2C45-B578-A7FA-56BF-4E0007BC9EAA}"/>
          </ac:spMkLst>
        </pc:spChg>
        <pc:sldLayoutChg chg="delSp mod">
          <pc:chgData name="Mizobuchi, Manabu/溝渕 真名武" userId="4418ac52-bc3b-4aca-8447-cb56f593818a" providerId="ADAL" clId="{37E2CA9F-3D1B-4D3B-8781-D272E4746D2A}" dt="2026-07-29T21:17:46.794" v="401"/>
          <pc:sldLayoutMkLst>
            <pc:docMk/>
            <pc:sldMasterMk cId="2774252088" sldId="2147485215"/>
            <pc:sldLayoutMk cId="2335173117" sldId="2147485216"/>
          </pc:sldLayoutMkLst>
          <pc:spChg chg="del">
            <ac:chgData name="Mizobuchi, Manabu/溝渕 真名武" userId="4418ac52-bc3b-4aca-8447-cb56f593818a" providerId="ADAL" clId="{37E2CA9F-3D1B-4D3B-8781-D272E4746D2A}" dt="2026-07-29T21:17:46.794" v="401"/>
            <ac:spMkLst>
              <pc:docMk/>
              <pc:sldMasterMk cId="2774252088" sldId="2147485215"/>
              <pc:sldLayoutMk cId="2335173117" sldId="2147485216"/>
              <ac:spMk id="4" creationId="{289AC168-09F5-28CF-0F95-DA15A7DBAE6E}"/>
            </ac:spMkLst>
          </pc:spChg>
        </pc:sldLayoutChg>
        <pc:sldLayoutChg chg="delSp modSp mod">
          <pc:chgData name="Mizobuchi, Manabu/溝渕 真名武" userId="4418ac52-bc3b-4aca-8447-cb56f593818a" providerId="ADAL" clId="{37E2CA9F-3D1B-4D3B-8781-D272E4746D2A}" dt="2026-07-29T21:17:46.794" v="403"/>
          <pc:sldLayoutMkLst>
            <pc:docMk/>
            <pc:sldMasterMk cId="2774252088" sldId="2147485215"/>
            <pc:sldLayoutMk cId="3920966546" sldId="2147485220"/>
          </pc:sldLayoutMkLst>
          <pc:spChg chg="mod">
            <ac:chgData name="Mizobuchi, Manabu/溝渕 真名武" userId="4418ac52-bc3b-4aca-8447-cb56f593818a" providerId="ADAL" clId="{37E2CA9F-3D1B-4D3B-8781-D272E4746D2A}" dt="2026-07-29T21:17:45.699" v="367" actId="20577"/>
            <ac:spMkLst>
              <pc:docMk/>
              <pc:sldMasterMk cId="2774252088" sldId="2147485215"/>
              <pc:sldLayoutMk cId="3920966546" sldId="2147485220"/>
              <ac:spMk id="3" creationId="{CBFD0F3A-4765-E282-76AD-C1F025D12FC8}"/>
            </ac:spMkLst>
          </pc:spChg>
          <pc:spChg chg="del">
            <ac:chgData name="Mizobuchi, Manabu/溝渕 真名武" userId="4418ac52-bc3b-4aca-8447-cb56f593818a" providerId="ADAL" clId="{37E2CA9F-3D1B-4D3B-8781-D272E4746D2A}" dt="2026-07-29T21:17:46.794" v="403"/>
            <ac:spMkLst>
              <pc:docMk/>
              <pc:sldMasterMk cId="2774252088" sldId="2147485215"/>
              <pc:sldLayoutMk cId="3920966546" sldId="2147485220"/>
              <ac:spMk id="6" creationId="{60189062-196D-314F-D3F3-378B2D44D7D2}"/>
            </ac:spMkLst>
          </pc:spChg>
        </pc:sldLayoutChg>
        <pc:sldLayoutChg chg="delSp mod">
          <pc:chgData name="Mizobuchi, Manabu/溝渕 真名武" userId="4418ac52-bc3b-4aca-8447-cb56f593818a" providerId="ADAL" clId="{37E2CA9F-3D1B-4D3B-8781-D272E4746D2A}" dt="2026-07-29T21:17:46.810" v="405"/>
          <pc:sldLayoutMkLst>
            <pc:docMk/>
            <pc:sldMasterMk cId="2774252088" sldId="2147485215"/>
            <pc:sldLayoutMk cId="3777521782" sldId="2147485221"/>
          </pc:sldLayoutMkLst>
          <pc:spChg chg="del">
            <ac:chgData name="Mizobuchi, Manabu/溝渕 真名武" userId="4418ac52-bc3b-4aca-8447-cb56f593818a" providerId="ADAL" clId="{37E2CA9F-3D1B-4D3B-8781-D272E4746D2A}" dt="2026-07-29T21:17:46.810" v="405"/>
            <ac:spMkLst>
              <pc:docMk/>
              <pc:sldMasterMk cId="2774252088" sldId="2147485215"/>
              <pc:sldLayoutMk cId="3777521782" sldId="2147485221"/>
              <ac:spMk id="2" creationId="{C6FB49CE-6A87-7520-ECE6-36F5FC1F9FAA}"/>
            </ac:spMkLst>
          </pc:spChg>
        </pc:sldLayoutChg>
        <pc:sldLayoutChg chg="delSp mod">
          <pc:chgData name="Mizobuchi, Manabu/溝渕 真名武" userId="4418ac52-bc3b-4aca-8447-cb56f593818a" providerId="ADAL" clId="{37E2CA9F-3D1B-4D3B-8781-D272E4746D2A}" dt="2026-07-29T21:17:46.810" v="407"/>
          <pc:sldLayoutMkLst>
            <pc:docMk/>
            <pc:sldMasterMk cId="2774252088" sldId="2147485215"/>
            <pc:sldLayoutMk cId="898701606" sldId="2147485222"/>
          </pc:sldLayoutMkLst>
          <pc:spChg chg="del">
            <ac:chgData name="Mizobuchi, Manabu/溝渕 真名武" userId="4418ac52-bc3b-4aca-8447-cb56f593818a" providerId="ADAL" clId="{37E2CA9F-3D1B-4D3B-8781-D272E4746D2A}" dt="2026-07-29T21:17:46.810" v="407"/>
            <ac:spMkLst>
              <pc:docMk/>
              <pc:sldMasterMk cId="2774252088" sldId="2147485215"/>
              <pc:sldLayoutMk cId="898701606" sldId="2147485222"/>
              <ac:spMk id="7" creationId="{D4A108A5-AD61-AA70-569F-3EC051B2FA8D}"/>
            </ac:spMkLst>
          </pc:spChg>
        </pc:sldLayoutChg>
        <pc:sldLayoutChg chg="delSp mod">
          <pc:chgData name="Mizobuchi, Manabu/溝渕 真名武" userId="4418ac52-bc3b-4aca-8447-cb56f593818a" providerId="ADAL" clId="{37E2CA9F-3D1B-4D3B-8781-D272E4746D2A}" dt="2026-07-29T21:17:46.810" v="409"/>
          <pc:sldLayoutMkLst>
            <pc:docMk/>
            <pc:sldMasterMk cId="2774252088" sldId="2147485215"/>
            <pc:sldLayoutMk cId="822100098" sldId="2147485223"/>
          </pc:sldLayoutMkLst>
          <pc:spChg chg="del">
            <ac:chgData name="Mizobuchi, Manabu/溝渕 真名武" userId="4418ac52-bc3b-4aca-8447-cb56f593818a" providerId="ADAL" clId="{37E2CA9F-3D1B-4D3B-8781-D272E4746D2A}" dt="2026-07-29T21:17:46.810" v="409"/>
            <ac:spMkLst>
              <pc:docMk/>
              <pc:sldMasterMk cId="2774252088" sldId="2147485215"/>
              <pc:sldLayoutMk cId="822100098" sldId="2147485223"/>
              <ac:spMk id="5" creationId="{E19E1434-A624-FBE3-6EC9-3CE750297BEB}"/>
            </ac:spMkLst>
          </pc:spChg>
        </pc:sldLayoutChg>
        <pc:sldLayoutChg chg="delSp mod">
          <pc:chgData name="Mizobuchi, Manabu/溝渕 真名武" userId="4418ac52-bc3b-4aca-8447-cb56f593818a" providerId="ADAL" clId="{37E2CA9F-3D1B-4D3B-8781-D272E4746D2A}" dt="2026-07-29T21:17:46.826" v="411"/>
          <pc:sldLayoutMkLst>
            <pc:docMk/>
            <pc:sldMasterMk cId="2774252088" sldId="2147485215"/>
            <pc:sldLayoutMk cId="2520005102" sldId="2147485225"/>
          </pc:sldLayoutMkLst>
          <pc:spChg chg="del">
            <ac:chgData name="Mizobuchi, Manabu/溝渕 真名武" userId="4418ac52-bc3b-4aca-8447-cb56f593818a" providerId="ADAL" clId="{37E2CA9F-3D1B-4D3B-8781-D272E4746D2A}" dt="2026-07-29T21:17:46.826" v="411"/>
            <ac:spMkLst>
              <pc:docMk/>
              <pc:sldMasterMk cId="2774252088" sldId="2147485215"/>
              <pc:sldLayoutMk cId="2520005102" sldId="2147485225"/>
              <ac:spMk id="4" creationId="{10F5A37E-887C-A311-81DF-94F6DAB28AF6}"/>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102517-7935-463F-A35A-9309DA344589}" type="doc">
      <dgm:prSet loTypeId="urn:microsoft.com/office/officeart/2005/8/layout/chevron1" loCatId="process" qsTypeId="urn:microsoft.com/office/officeart/2005/8/quickstyle/simple2" qsCatId="simple" csTypeId="urn:microsoft.com/office/officeart/2005/8/colors/accent1_2" csCatId="accent1" phldr="1"/>
      <dgm:spPr/>
    </dgm:pt>
    <dgm:pt modelId="{765C8D6B-33E2-47F4-AA49-2A7813825D89}">
      <dgm:prSet phldrT="[テキスト]"/>
      <dgm:spPr>
        <a:solidFill>
          <a:schemeClr val="accent4">
            <a:lumMod val="75000"/>
          </a:schemeClr>
        </a:solidFill>
      </dgm:spPr>
      <dgm:t>
        <a:bodyPr/>
        <a:lstStyle/>
        <a:p>
          <a:r>
            <a:rPr lang="ja-JP" altLang="en-US" b="1"/>
            <a:t>養殖・水揚げ</a:t>
          </a:r>
        </a:p>
      </dgm:t>
    </dgm:pt>
    <dgm:pt modelId="{B0633661-661F-4922-831D-61407341D20F}" type="parTrans" cxnId="{8FBA6752-A9CF-4716-94C5-D9368822D62D}">
      <dgm:prSet/>
      <dgm:spPr/>
      <dgm:t>
        <a:bodyPr/>
        <a:lstStyle/>
        <a:p>
          <a:endParaRPr lang="ja-JP" altLang="en-US" b="1"/>
        </a:p>
      </dgm:t>
    </dgm:pt>
    <dgm:pt modelId="{A37B1E3F-700E-49E9-95EA-BFA21BA8F88C}" type="sibTrans" cxnId="{8FBA6752-A9CF-4716-94C5-D9368822D62D}">
      <dgm:prSet/>
      <dgm:spPr/>
      <dgm:t>
        <a:bodyPr/>
        <a:lstStyle/>
        <a:p>
          <a:endParaRPr lang="ja-JP" altLang="en-US" b="1"/>
        </a:p>
      </dgm:t>
    </dgm:pt>
    <dgm:pt modelId="{AE2D2F0D-C5B4-4B56-A141-696855FFE22D}">
      <dgm:prSet phldrT="[テキスト]"/>
      <dgm:spPr>
        <a:solidFill>
          <a:schemeClr val="accent4">
            <a:lumMod val="60000"/>
            <a:lumOff val="40000"/>
          </a:schemeClr>
        </a:solidFill>
      </dgm:spPr>
      <dgm:t>
        <a:bodyPr/>
        <a:lstStyle/>
        <a:p>
          <a:r>
            <a:rPr lang="ja-JP" altLang="en-US" b="1"/>
            <a:t>販売</a:t>
          </a:r>
        </a:p>
      </dgm:t>
    </dgm:pt>
    <dgm:pt modelId="{1EB700CA-3E6D-478E-8FF1-2ED437D39BA5}" type="parTrans" cxnId="{F46D541C-F5F1-4D56-8099-0760CCA04405}">
      <dgm:prSet/>
      <dgm:spPr/>
      <dgm:t>
        <a:bodyPr/>
        <a:lstStyle/>
        <a:p>
          <a:endParaRPr lang="ja-JP" altLang="en-US" b="1"/>
        </a:p>
      </dgm:t>
    </dgm:pt>
    <dgm:pt modelId="{ECEB99C9-9C10-468A-84A1-A4E7A58D3B6A}" type="sibTrans" cxnId="{F46D541C-F5F1-4D56-8099-0760CCA04405}">
      <dgm:prSet/>
      <dgm:spPr/>
      <dgm:t>
        <a:bodyPr/>
        <a:lstStyle/>
        <a:p>
          <a:endParaRPr lang="ja-JP" altLang="en-US" b="1"/>
        </a:p>
      </dgm:t>
    </dgm:pt>
    <dgm:pt modelId="{ED49F2D4-FEB8-42F0-B34E-FBD602F0E285}">
      <dgm:prSet phldrT="[テキスト]"/>
      <dgm:spPr>
        <a:solidFill>
          <a:schemeClr val="accent4">
            <a:lumMod val="40000"/>
            <a:lumOff val="60000"/>
          </a:schemeClr>
        </a:solidFill>
      </dgm:spPr>
      <dgm:t>
        <a:bodyPr/>
        <a:lstStyle/>
        <a:p>
          <a:r>
            <a:rPr lang="ja-JP" altLang="en-US" b="1"/>
            <a:t>出荷</a:t>
          </a:r>
        </a:p>
      </dgm:t>
    </dgm:pt>
    <dgm:pt modelId="{7CE88F97-9523-4298-A1E6-41184AFBAA77}" type="parTrans" cxnId="{A9D3924C-0BF0-450D-8AC8-8ED12D97D086}">
      <dgm:prSet/>
      <dgm:spPr/>
      <dgm:t>
        <a:bodyPr/>
        <a:lstStyle/>
        <a:p>
          <a:endParaRPr lang="ja-JP" altLang="en-US" b="1"/>
        </a:p>
      </dgm:t>
    </dgm:pt>
    <dgm:pt modelId="{ACB888DF-6089-4E49-A487-E628F8E295CE}" type="sibTrans" cxnId="{A9D3924C-0BF0-450D-8AC8-8ED12D97D086}">
      <dgm:prSet/>
      <dgm:spPr/>
      <dgm:t>
        <a:bodyPr/>
        <a:lstStyle/>
        <a:p>
          <a:endParaRPr lang="ja-JP" altLang="en-US" b="1"/>
        </a:p>
      </dgm:t>
    </dgm:pt>
    <dgm:pt modelId="{F93665B4-E5B1-470E-9ABB-878E814CE871}" type="pres">
      <dgm:prSet presAssocID="{D6102517-7935-463F-A35A-9309DA344589}" presName="Name0" presStyleCnt="0">
        <dgm:presLayoutVars>
          <dgm:dir/>
          <dgm:animLvl val="lvl"/>
          <dgm:resizeHandles val="exact"/>
        </dgm:presLayoutVars>
      </dgm:prSet>
      <dgm:spPr/>
    </dgm:pt>
    <dgm:pt modelId="{747BAABB-EEB4-4EBF-892F-EDF75940EB92}" type="pres">
      <dgm:prSet presAssocID="{765C8D6B-33E2-47F4-AA49-2A7813825D89}" presName="parTxOnly" presStyleLbl="node1" presStyleIdx="0" presStyleCnt="3" custScaleX="112091">
        <dgm:presLayoutVars>
          <dgm:chMax val="0"/>
          <dgm:chPref val="0"/>
          <dgm:bulletEnabled val="1"/>
        </dgm:presLayoutVars>
      </dgm:prSet>
      <dgm:spPr/>
    </dgm:pt>
    <dgm:pt modelId="{3736D575-031A-4A3C-9A63-434833FCCC55}" type="pres">
      <dgm:prSet presAssocID="{A37B1E3F-700E-49E9-95EA-BFA21BA8F88C}" presName="parTxOnlySpace" presStyleCnt="0"/>
      <dgm:spPr/>
    </dgm:pt>
    <dgm:pt modelId="{AAA195C2-E953-4907-BFD9-14755C82D7AE}" type="pres">
      <dgm:prSet presAssocID="{AE2D2F0D-C5B4-4B56-A141-696855FFE22D}" presName="parTxOnly" presStyleLbl="node1" presStyleIdx="1" presStyleCnt="3" custScaleX="101745">
        <dgm:presLayoutVars>
          <dgm:chMax val="0"/>
          <dgm:chPref val="0"/>
          <dgm:bulletEnabled val="1"/>
        </dgm:presLayoutVars>
      </dgm:prSet>
      <dgm:spPr/>
    </dgm:pt>
    <dgm:pt modelId="{36515742-70D0-4954-A59E-16AF6DE94816}" type="pres">
      <dgm:prSet presAssocID="{ECEB99C9-9C10-468A-84A1-A4E7A58D3B6A}" presName="parTxOnlySpace" presStyleCnt="0"/>
      <dgm:spPr/>
    </dgm:pt>
    <dgm:pt modelId="{E01EA7FA-5160-4250-B41D-CBF77A8FFD8F}" type="pres">
      <dgm:prSet presAssocID="{ED49F2D4-FEB8-42F0-B34E-FBD602F0E285}" presName="parTxOnly" presStyleLbl="node1" presStyleIdx="2" presStyleCnt="3">
        <dgm:presLayoutVars>
          <dgm:chMax val="0"/>
          <dgm:chPref val="0"/>
          <dgm:bulletEnabled val="1"/>
        </dgm:presLayoutVars>
      </dgm:prSet>
      <dgm:spPr/>
    </dgm:pt>
  </dgm:ptLst>
  <dgm:cxnLst>
    <dgm:cxn modelId="{2EDC9D0B-05CC-4246-A029-13DC7159FA02}" type="presOf" srcId="{D6102517-7935-463F-A35A-9309DA344589}" destId="{F93665B4-E5B1-470E-9ABB-878E814CE871}" srcOrd="0" destOrd="0" presId="urn:microsoft.com/office/officeart/2005/8/layout/chevron1"/>
    <dgm:cxn modelId="{F46D541C-F5F1-4D56-8099-0760CCA04405}" srcId="{D6102517-7935-463F-A35A-9309DA344589}" destId="{AE2D2F0D-C5B4-4B56-A141-696855FFE22D}" srcOrd="1" destOrd="0" parTransId="{1EB700CA-3E6D-478E-8FF1-2ED437D39BA5}" sibTransId="{ECEB99C9-9C10-468A-84A1-A4E7A58D3B6A}"/>
    <dgm:cxn modelId="{A77CDE6A-E9C4-4A9E-9988-ACD5303770C9}" type="presOf" srcId="{ED49F2D4-FEB8-42F0-B34E-FBD602F0E285}" destId="{E01EA7FA-5160-4250-B41D-CBF77A8FFD8F}" srcOrd="0" destOrd="0" presId="urn:microsoft.com/office/officeart/2005/8/layout/chevron1"/>
    <dgm:cxn modelId="{A9D3924C-0BF0-450D-8AC8-8ED12D97D086}" srcId="{D6102517-7935-463F-A35A-9309DA344589}" destId="{ED49F2D4-FEB8-42F0-B34E-FBD602F0E285}" srcOrd="2" destOrd="0" parTransId="{7CE88F97-9523-4298-A1E6-41184AFBAA77}" sibTransId="{ACB888DF-6089-4E49-A487-E628F8E295CE}"/>
    <dgm:cxn modelId="{8FBA6752-A9CF-4716-94C5-D9368822D62D}" srcId="{D6102517-7935-463F-A35A-9309DA344589}" destId="{765C8D6B-33E2-47F4-AA49-2A7813825D89}" srcOrd="0" destOrd="0" parTransId="{B0633661-661F-4922-831D-61407341D20F}" sibTransId="{A37B1E3F-700E-49E9-95EA-BFA21BA8F88C}"/>
    <dgm:cxn modelId="{31D47D58-2A90-49F7-9DA9-71B3549DE11C}" type="presOf" srcId="{AE2D2F0D-C5B4-4B56-A141-696855FFE22D}" destId="{AAA195C2-E953-4907-BFD9-14755C82D7AE}" srcOrd="0" destOrd="0" presId="urn:microsoft.com/office/officeart/2005/8/layout/chevron1"/>
    <dgm:cxn modelId="{83A2C2B7-8AD7-49B2-A140-EB037420F4F0}" type="presOf" srcId="{765C8D6B-33E2-47F4-AA49-2A7813825D89}" destId="{747BAABB-EEB4-4EBF-892F-EDF75940EB92}" srcOrd="0" destOrd="0" presId="urn:microsoft.com/office/officeart/2005/8/layout/chevron1"/>
    <dgm:cxn modelId="{196BA3ED-1550-4A88-A176-62DACCF2CFD1}" type="presParOf" srcId="{F93665B4-E5B1-470E-9ABB-878E814CE871}" destId="{747BAABB-EEB4-4EBF-892F-EDF75940EB92}" srcOrd="0" destOrd="0" presId="urn:microsoft.com/office/officeart/2005/8/layout/chevron1"/>
    <dgm:cxn modelId="{A1714554-8F40-41E4-AF0F-343F62CF058C}" type="presParOf" srcId="{F93665B4-E5B1-470E-9ABB-878E814CE871}" destId="{3736D575-031A-4A3C-9A63-434833FCCC55}" srcOrd="1" destOrd="0" presId="urn:microsoft.com/office/officeart/2005/8/layout/chevron1"/>
    <dgm:cxn modelId="{F260CF7F-CCB1-4AE4-87E3-7EA1C965D006}" type="presParOf" srcId="{F93665B4-E5B1-470E-9ABB-878E814CE871}" destId="{AAA195C2-E953-4907-BFD9-14755C82D7AE}" srcOrd="2" destOrd="0" presId="urn:microsoft.com/office/officeart/2005/8/layout/chevron1"/>
    <dgm:cxn modelId="{1A9CD88E-2D04-4F46-87EA-9C3EEFDC9856}" type="presParOf" srcId="{F93665B4-E5B1-470E-9ABB-878E814CE871}" destId="{36515742-70D0-4954-A59E-16AF6DE94816}" srcOrd="3" destOrd="0" presId="urn:microsoft.com/office/officeart/2005/8/layout/chevron1"/>
    <dgm:cxn modelId="{E5DD8016-A4F6-4736-8277-9610EFEC0630}" type="presParOf" srcId="{F93665B4-E5B1-470E-9ABB-878E814CE871}" destId="{E01EA7FA-5160-4250-B41D-CBF77A8FFD8F}" srcOrd="4" destOrd="0" presId="urn:microsoft.com/office/officeart/2005/8/layout/chevron1"/>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7BAABB-EEB4-4EBF-892F-EDF75940EB92}">
      <dsp:nvSpPr>
        <dsp:cNvPr id="0" name=""/>
        <dsp:cNvSpPr/>
      </dsp:nvSpPr>
      <dsp:spPr>
        <a:xfrm>
          <a:off x="6085" y="0"/>
          <a:ext cx="3272734" cy="283568"/>
        </a:xfrm>
        <a:prstGeom prst="chevron">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ja-JP" altLang="en-US" sz="1100" b="1" kern="1200"/>
            <a:t>養殖・水揚げ</a:t>
          </a:r>
        </a:p>
      </dsp:txBody>
      <dsp:txXfrm>
        <a:off x="147869" y="0"/>
        <a:ext cx="2989166" cy="283568"/>
      </dsp:txXfrm>
    </dsp:sp>
    <dsp:sp modelId="{AAA195C2-E953-4907-BFD9-14755C82D7AE}">
      <dsp:nvSpPr>
        <dsp:cNvPr id="0" name=""/>
        <dsp:cNvSpPr/>
      </dsp:nvSpPr>
      <dsp:spPr>
        <a:xfrm>
          <a:off x="2986849" y="0"/>
          <a:ext cx="2970661" cy="283568"/>
        </a:xfrm>
        <a:prstGeom prst="chevron">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ja-JP" altLang="en-US" sz="1100" b="1" kern="1200"/>
            <a:t>販売</a:t>
          </a:r>
        </a:p>
      </dsp:txBody>
      <dsp:txXfrm>
        <a:off x="3128633" y="0"/>
        <a:ext cx="2687093" cy="283568"/>
      </dsp:txXfrm>
    </dsp:sp>
    <dsp:sp modelId="{E01EA7FA-5160-4250-B41D-CBF77A8FFD8F}">
      <dsp:nvSpPr>
        <dsp:cNvPr id="0" name=""/>
        <dsp:cNvSpPr/>
      </dsp:nvSpPr>
      <dsp:spPr>
        <a:xfrm>
          <a:off x="5665539" y="0"/>
          <a:ext cx="2919712" cy="283568"/>
        </a:xfrm>
        <a:prstGeom prst="chevron">
          <a:avLst/>
        </a:prstGeom>
        <a:solidFill>
          <a:schemeClr val="accent4">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ja-JP" altLang="en-US" sz="1100" b="1" kern="1200"/>
            <a:t>出荷</a:t>
          </a:r>
        </a:p>
      </dsp:txBody>
      <dsp:txXfrm>
        <a:off x="5807323" y="0"/>
        <a:ext cx="2636144" cy="283568"/>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00" tIns="47703" rIns="95400" bIns="47703" numCol="1" anchor="t" anchorCtr="0" compatLnSpc="1">
            <a:prstTxWarp prst="textNoShape">
              <a:avLst/>
            </a:prstTxWarp>
          </a:bodyPr>
          <a:lstStyle>
            <a:lvl1pPr algn="l" defTabSz="954088" fontAlgn="base">
              <a:defRPr sz="1200">
                <a:solidFill>
                  <a:schemeClr val="tx1"/>
                </a:solidFill>
              </a:defRPr>
            </a:lvl1pPr>
          </a:lstStyle>
          <a:p>
            <a:endParaRPr lang="en-US" altLang="ja-JP"/>
          </a:p>
        </p:txBody>
      </p:sp>
      <p:sp>
        <p:nvSpPr>
          <p:cNvPr id="7171" name="Rectangle 3"/>
          <p:cNvSpPr>
            <a:spLocks noGrp="1" noChangeArrowheads="1"/>
          </p:cNvSpPr>
          <p:nvPr>
            <p:ph type="dt" sz="quarter" idx="1"/>
          </p:nvPr>
        </p:nvSpPr>
        <p:spPr bwMode="auto">
          <a:xfrm>
            <a:off x="4022725" y="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00" tIns="47703" rIns="95400" bIns="47703" numCol="1" anchor="t" anchorCtr="0" compatLnSpc="1">
            <a:prstTxWarp prst="textNoShape">
              <a:avLst/>
            </a:prstTxWarp>
          </a:bodyPr>
          <a:lstStyle>
            <a:lvl1pPr algn="r" defTabSz="954088" fontAlgn="base">
              <a:defRPr sz="1200">
                <a:solidFill>
                  <a:schemeClr val="tx1"/>
                </a:solidFill>
              </a:defRPr>
            </a:lvl1pPr>
          </a:lstStyle>
          <a:p>
            <a:endParaRPr lang="en-US" altLang="ja-JP"/>
          </a:p>
        </p:txBody>
      </p:sp>
      <p:sp>
        <p:nvSpPr>
          <p:cNvPr id="7172" name="Rectangle 4"/>
          <p:cNvSpPr>
            <a:spLocks noGrp="1" noChangeArrowheads="1"/>
          </p:cNvSpPr>
          <p:nvPr>
            <p:ph type="ftr" sz="quarter" idx="2"/>
          </p:nvPr>
        </p:nvSpPr>
        <p:spPr bwMode="auto">
          <a:xfrm>
            <a:off x="0" y="972185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00" tIns="47703" rIns="95400" bIns="47703" numCol="1" anchor="b" anchorCtr="0" compatLnSpc="1">
            <a:prstTxWarp prst="textNoShape">
              <a:avLst/>
            </a:prstTxWarp>
          </a:bodyPr>
          <a:lstStyle>
            <a:lvl1pPr algn="l" defTabSz="954088" fontAlgn="base">
              <a:defRPr sz="1200">
                <a:solidFill>
                  <a:schemeClr val="tx1"/>
                </a:solidFill>
              </a:defRPr>
            </a:lvl1pPr>
          </a:lstStyle>
          <a:p>
            <a:r>
              <a:rPr lang="en-US" altLang="ja-JP"/>
              <a:t>© 2026 Fujitsu Limited</a:t>
            </a:r>
          </a:p>
        </p:txBody>
      </p:sp>
      <p:sp>
        <p:nvSpPr>
          <p:cNvPr id="7173" name="Rectangle 5"/>
          <p:cNvSpPr>
            <a:spLocks noGrp="1" noChangeArrowheads="1"/>
          </p:cNvSpPr>
          <p:nvPr>
            <p:ph type="sldNum" sz="quarter" idx="3"/>
          </p:nvPr>
        </p:nvSpPr>
        <p:spPr bwMode="auto">
          <a:xfrm>
            <a:off x="4022725" y="972185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00" tIns="47703" rIns="95400" bIns="47703" numCol="1" anchor="b" anchorCtr="0" compatLnSpc="1">
            <a:prstTxWarp prst="textNoShape">
              <a:avLst/>
            </a:prstTxWarp>
          </a:bodyPr>
          <a:lstStyle>
            <a:lvl1pPr algn="r" defTabSz="954088" fontAlgn="base">
              <a:defRPr sz="1200">
                <a:solidFill>
                  <a:schemeClr val="tx1"/>
                </a:solidFill>
              </a:defRPr>
            </a:lvl1pPr>
          </a:lstStyle>
          <a:p>
            <a:fld id="{640405F0-D700-40C5-A8C7-AADB99BCF0ED}" type="slidenum">
              <a:rPr lang="en-US" altLang="ja-JP"/>
              <a:pPr/>
              <a:t>‹#›</a:t>
            </a:fld>
            <a:endParaRPr lang="en-US" altLang="ja-JP"/>
          </a:p>
        </p:txBody>
      </p:sp>
    </p:spTree>
    <p:extLst>
      <p:ext uri="{BB962C8B-B14F-4D97-AF65-F5344CB8AC3E}">
        <p14:creationId xmlns:p14="http://schemas.microsoft.com/office/powerpoint/2010/main" val="177808938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0" tIns="47712" rIns="95420" bIns="47712" numCol="1" anchor="t" anchorCtr="0" compatLnSpc="1">
            <a:prstTxWarp prst="textNoShape">
              <a:avLst/>
            </a:prstTxWarp>
          </a:bodyPr>
          <a:lstStyle>
            <a:lvl1pPr algn="l" defTabSz="954088" fontAlgn="base">
              <a:defRPr sz="1200">
                <a:solidFill>
                  <a:schemeClr val="tx1"/>
                </a:solidFill>
              </a:defRPr>
            </a:lvl1pPr>
          </a:lstStyle>
          <a:p>
            <a:endParaRPr lang="en-US" altLang="ja-JP"/>
          </a:p>
        </p:txBody>
      </p:sp>
      <p:sp>
        <p:nvSpPr>
          <p:cNvPr id="72707" name="Rectangle 3"/>
          <p:cNvSpPr>
            <a:spLocks noGrp="1" noChangeArrowheads="1"/>
          </p:cNvSpPr>
          <p:nvPr>
            <p:ph type="dt" idx="1"/>
          </p:nvPr>
        </p:nvSpPr>
        <p:spPr bwMode="auto">
          <a:xfrm>
            <a:off x="4021138" y="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0" tIns="47712" rIns="95420" bIns="47712" numCol="1" anchor="t" anchorCtr="0" compatLnSpc="1">
            <a:prstTxWarp prst="textNoShape">
              <a:avLst/>
            </a:prstTxWarp>
          </a:bodyPr>
          <a:lstStyle>
            <a:lvl1pPr algn="r" defTabSz="954088" fontAlgn="base">
              <a:defRPr sz="1200">
                <a:solidFill>
                  <a:schemeClr val="tx1"/>
                </a:solidFill>
              </a:defRPr>
            </a:lvl1pPr>
          </a:lstStyle>
          <a:p>
            <a:endParaRPr lang="en-US" altLang="ja-JP"/>
          </a:p>
        </p:txBody>
      </p:sp>
      <p:sp>
        <p:nvSpPr>
          <p:cNvPr id="72708" name="Rectangle 4"/>
          <p:cNvSpPr>
            <a:spLocks noGrp="1" noRot="1" noChangeAspect="1" noChangeArrowheads="1" noTextEdit="1"/>
          </p:cNvSpPr>
          <p:nvPr>
            <p:ph type="sldImg" idx="2"/>
          </p:nvPr>
        </p:nvSpPr>
        <p:spPr bwMode="auto">
          <a:xfrm>
            <a:off x="138113" y="766763"/>
            <a:ext cx="6824662" cy="384016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2709" name="Rectangle 5"/>
          <p:cNvSpPr>
            <a:spLocks noGrp="1" noChangeArrowheads="1"/>
          </p:cNvSpPr>
          <p:nvPr>
            <p:ph type="body" sz="quarter" idx="3"/>
          </p:nvPr>
        </p:nvSpPr>
        <p:spPr bwMode="auto">
          <a:xfrm>
            <a:off x="708025" y="4860925"/>
            <a:ext cx="5683250" cy="460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0" tIns="47712" rIns="95420" bIns="47712"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2710" name="Rectangle 6"/>
          <p:cNvSpPr>
            <a:spLocks noGrp="1" noChangeArrowheads="1"/>
          </p:cNvSpPr>
          <p:nvPr>
            <p:ph type="ftr" sz="quarter" idx="4"/>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0" tIns="47712" rIns="95420" bIns="47712" numCol="1" anchor="b" anchorCtr="0" compatLnSpc="1">
            <a:prstTxWarp prst="textNoShape">
              <a:avLst/>
            </a:prstTxWarp>
          </a:bodyPr>
          <a:lstStyle>
            <a:lvl1pPr algn="l" defTabSz="954088" fontAlgn="base">
              <a:defRPr sz="1200">
                <a:solidFill>
                  <a:schemeClr val="tx1"/>
                </a:solidFill>
              </a:defRPr>
            </a:lvl1pPr>
          </a:lstStyle>
          <a:p>
            <a:r>
              <a:rPr lang="en-US" altLang="ja-JP"/>
              <a:t>© 2026 Fujitsu Limited</a:t>
            </a:r>
          </a:p>
        </p:txBody>
      </p:sp>
      <p:sp>
        <p:nvSpPr>
          <p:cNvPr id="72711" name="Rectangle 7"/>
          <p:cNvSpPr>
            <a:spLocks noGrp="1" noChangeArrowheads="1"/>
          </p:cNvSpPr>
          <p:nvPr>
            <p:ph type="sldNum" sz="quarter" idx="5"/>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0" tIns="47712" rIns="95420" bIns="47712" numCol="1" anchor="b" anchorCtr="0" compatLnSpc="1">
            <a:prstTxWarp prst="textNoShape">
              <a:avLst/>
            </a:prstTxWarp>
          </a:bodyPr>
          <a:lstStyle>
            <a:lvl1pPr algn="r" defTabSz="954088" fontAlgn="base">
              <a:defRPr sz="1200">
                <a:solidFill>
                  <a:schemeClr val="tx1"/>
                </a:solidFill>
              </a:defRPr>
            </a:lvl1pPr>
          </a:lstStyle>
          <a:p>
            <a:fld id="{2F680F5F-F392-44E6-8054-82736A05727A}" type="slidenum">
              <a:rPr lang="en-US" altLang="ja-JP"/>
              <a:pPr/>
              <a:t>‹#›</a:t>
            </a:fld>
            <a:endParaRPr lang="en-US" altLang="ja-JP"/>
          </a:p>
        </p:txBody>
      </p:sp>
    </p:spTree>
    <p:extLst>
      <p:ext uri="{BB962C8B-B14F-4D97-AF65-F5344CB8AC3E}">
        <p14:creationId xmlns:p14="http://schemas.microsoft.com/office/powerpoint/2010/main" val="848753738"/>
      </p:ext>
    </p:extLst>
  </p:cSld>
  <p:clrMap bg1="lt1" tx1="dk1" bg2="lt2" tx2="dk2" accent1="accent1" accent2="accent2" accent3="accent3" accent4="accent4" accent5="accent5" accent6="accent6" hlink="hlink" folHlink="folHlink"/>
  <p:hf hdr="0" dt="0"/>
  <p:notesStyle>
    <a:lvl1pPr algn="l" rtl="0" fontAlgn="base">
      <a:spcBef>
        <a:spcPct val="30000"/>
      </a:spcBef>
      <a:spcAft>
        <a:spcPct val="0"/>
      </a:spcAft>
      <a:defRPr kumimoji="1" sz="1200" kern="1200">
        <a:solidFill>
          <a:schemeClr val="tx1"/>
        </a:solidFill>
        <a:latin typeface="Arial" charset="0"/>
        <a:ea typeface="ＭＳ Ｐゴシック" pitchFamily="50" charset="-128"/>
        <a:cs typeface="+mn-cs"/>
      </a:defRPr>
    </a:lvl1pPr>
    <a:lvl2pPr marL="457200" algn="l" rtl="0" fontAlgn="base">
      <a:spcBef>
        <a:spcPct val="30000"/>
      </a:spcBef>
      <a:spcAft>
        <a:spcPct val="0"/>
      </a:spcAft>
      <a:defRPr kumimoji="1" sz="1200" kern="1200">
        <a:solidFill>
          <a:schemeClr val="tx1"/>
        </a:solidFill>
        <a:latin typeface="Arial" charset="0"/>
        <a:ea typeface="ＭＳ Ｐゴシック" pitchFamily="50" charset="-128"/>
        <a:cs typeface="+mn-cs"/>
      </a:defRPr>
    </a:lvl2pPr>
    <a:lvl3pPr marL="914400" algn="l" rtl="0" fontAlgn="base">
      <a:spcBef>
        <a:spcPct val="30000"/>
      </a:spcBef>
      <a:spcAft>
        <a:spcPct val="0"/>
      </a:spcAft>
      <a:defRPr kumimoji="1" sz="1200" kern="1200">
        <a:solidFill>
          <a:schemeClr val="tx1"/>
        </a:solidFill>
        <a:latin typeface="Arial" charset="0"/>
        <a:ea typeface="ＭＳ Ｐゴシック" pitchFamily="50" charset="-128"/>
        <a:cs typeface="+mn-cs"/>
      </a:defRPr>
    </a:lvl3pPr>
    <a:lvl4pPr marL="1371600" algn="l" rtl="0" fontAlgn="base">
      <a:spcBef>
        <a:spcPct val="30000"/>
      </a:spcBef>
      <a:spcAft>
        <a:spcPct val="0"/>
      </a:spcAft>
      <a:defRPr kumimoji="1" sz="1200" kern="1200">
        <a:solidFill>
          <a:schemeClr val="tx1"/>
        </a:solidFill>
        <a:latin typeface="Arial" charset="0"/>
        <a:ea typeface="ＭＳ Ｐゴシック" pitchFamily="50" charset="-128"/>
        <a:cs typeface="+mn-cs"/>
      </a:defRPr>
    </a:lvl4pPr>
    <a:lvl5pPr marL="1828800" algn="l" rtl="0" fontAlgn="base">
      <a:spcBef>
        <a:spcPct val="30000"/>
      </a:spcBef>
      <a:spcAft>
        <a:spcPct val="0"/>
      </a:spcAft>
      <a:defRPr kumimoji="1" sz="1200" kern="1200">
        <a:solidFill>
          <a:schemeClr val="tx1"/>
        </a:solidFill>
        <a:latin typeface="Arial" charset="0"/>
        <a:ea typeface="ＭＳ Ｐゴシック"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フッター プレースホルダー 3"/>
          <p:cNvSpPr>
            <a:spLocks noGrp="1"/>
          </p:cNvSpPr>
          <p:nvPr>
            <p:ph type="ftr" sz="quarter" idx="4"/>
          </p:nvPr>
        </p:nvSpPr>
        <p:spPr/>
        <p:txBody>
          <a:bodyPr/>
          <a:lstStyle/>
          <a:p>
            <a:r>
              <a:rPr kumimoji="1" lang="en-US" altLang="ja-JP"/>
              <a:t>© 2026 Fujitsu Limited</a:t>
            </a:r>
            <a:endParaRPr kumimoji="1" lang="ja-JP" altLang="en-US"/>
          </a:p>
        </p:txBody>
      </p:sp>
      <p:sp>
        <p:nvSpPr>
          <p:cNvPr id="5" name="スライド番号プレースホルダー 4"/>
          <p:cNvSpPr>
            <a:spLocks noGrp="1"/>
          </p:cNvSpPr>
          <p:nvPr>
            <p:ph type="sldNum" sz="quarter" idx="5"/>
          </p:nvPr>
        </p:nvSpPr>
        <p:spPr/>
        <p:txBody>
          <a:bodyPr/>
          <a:lstStyle/>
          <a:p>
            <a:fld id="{C0644275-5C74-4E59-8F01-9B0DD8D2F6FE}" type="slidenum">
              <a:rPr kumimoji="1" lang="ja-JP" altLang="en-US" smtClean="0"/>
              <a:pPr/>
              <a:t>0</a:t>
            </a:fld>
            <a:endParaRPr kumimoji="1" lang="ja-JP" altLang="en-US"/>
          </a:p>
        </p:txBody>
      </p:sp>
    </p:spTree>
    <p:extLst>
      <p:ext uri="{BB962C8B-B14F-4D97-AF65-F5344CB8AC3E}">
        <p14:creationId xmlns:p14="http://schemas.microsoft.com/office/powerpoint/2010/main" val="312459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35662-9045-5075-730E-C0104A2596A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FCF5C45-A44D-8053-5256-F6C86541CF8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613D5D1-845D-1216-9981-0943700270E1}"/>
              </a:ext>
            </a:extLst>
          </p:cNvPr>
          <p:cNvSpPr>
            <a:spLocks noGrp="1"/>
          </p:cNvSpPr>
          <p:nvPr>
            <p:ph type="body" idx="1"/>
          </p:nvPr>
        </p:nvSpPr>
        <p:spPr/>
        <p:txBody>
          <a:bodyPr/>
          <a:lstStyle/>
          <a:p>
            <a:r>
              <a:rPr lang="ja-JP" altLang="en-US"/>
              <a:t>その実現に向けた富士通のアプローチと、</a:t>
            </a:r>
            <a:r>
              <a:rPr lang="en-US" altLang="ja-JP"/>
              <a:t>NVIDIA</a:t>
            </a:r>
            <a:r>
              <a:rPr lang="ja-JP" altLang="en-US"/>
              <a:t>との協業による進化を解説</a:t>
            </a:r>
            <a:endParaRPr kumimoji="1" lang="ja-JP" altLang="en-US"/>
          </a:p>
        </p:txBody>
      </p:sp>
      <p:sp>
        <p:nvSpPr>
          <p:cNvPr id="4" name="フッター プレースホルダー 3">
            <a:extLst>
              <a:ext uri="{FF2B5EF4-FFF2-40B4-BE49-F238E27FC236}">
                <a16:creationId xmlns:a16="http://schemas.microsoft.com/office/drawing/2014/main" id="{65B00598-C6FF-E82E-8398-8074B13D90F5}"/>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rPr>
              <a:t>© 2026 Fujitsu Limited</a:t>
            </a:r>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5" name="スライド番号プレースホルダー 4">
            <a:extLst>
              <a:ext uri="{FF2B5EF4-FFF2-40B4-BE49-F238E27FC236}">
                <a16:creationId xmlns:a16="http://schemas.microsoft.com/office/drawing/2014/main" id="{9C0B8317-F6E2-29B9-D057-7F9AE8F4E7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2C7F4B-7F15-4743-8224-F7C95D8F9C98}"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491348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AI</a:t>
            </a:r>
            <a:r>
              <a:rPr kumimoji="1" lang="ja-JP" altLang="en-US"/>
              <a:t>エージェントを用いたユースケース</a:t>
            </a:r>
            <a:r>
              <a:rPr kumimoji="1" lang="en-US" altLang="ja-JP"/>
              <a:t>1</a:t>
            </a:r>
            <a:r>
              <a:rPr kumimoji="1" lang="ja-JP" altLang="en-US"/>
              <a:t>つ目は、</a:t>
            </a:r>
            <a:r>
              <a:rPr kumimoji="1" lang="en-US" altLang="ja-JP"/>
              <a:t>Li</a:t>
            </a:r>
            <a:r>
              <a:rPr kumimoji="1" lang="ja-JP" altLang="en-US"/>
              <a:t>イオン電池用ポリマー電解質の探索です。</a:t>
            </a:r>
            <a:endParaRPr kumimoji="1" lang="en-US" altLang="ja-JP"/>
          </a:p>
          <a:p>
            <a:r>
              <a:rPr kumimoji="1" lang="ja-JP" altLang="en-US"/>
              <a:t>こちらが、</a:t>
            </a:r>
            <a:r>
              <a:rPr kumimoji="1" lang="en-US" altLang="ja-JP"/>
              <a:t>Web</a:t>
            </a:r>
            <a:r>
              <a:rPr kumimoji="1" lang="ja-JP" altLang="en-US"/>
              <a:t>アプリとしてのデモ画面になります。</a:t>
            </a:r>
            <a:endParaRPr kumimoji="1" lang="en-US" altLang="ja-JP"/>
          </a:p>
          <a:p>
            <a:r>
              <a:rPr kumimoji="1" lang="en-US" altLang="ja-JP"/>
              <a:t>&lt;</a:t>
            </a:r>
            <a:r>
              <a:rPr kumimoji="1" lang="ja-JP" altLang="en-US"/>
              <a:t>動画再生</a:t>
            </a:r>
            <a:r>
              <a:rPr kumimoji="1" lang="en-US" altLang="ja-JP"/>
              <a:t>&gt;</a:t>
            </a:r>
          </a:p>
          <a:p>
            <a:r>
              <a:rPr kumimoji="1" lang="ja-JP" altLang="en-US"/>
              <a:t>まず、課題を設定します。その課題に対して、適切な文献調査を行い、仮説を立てます。</a:t>
            </a:r>
            <a:r>
              <a:rPr kumimoji="1" lang="ja-JP" altLang="en-US" sz="1200"/>
              <a:t>ここでは、</a:t>
            </a:r>
            <a:r>
              <a:rPr lang="ja-JP" altLang="en-US" sz="1200" b="0" i="0" kern="1200">
                <a:solidFill>
                  <a:schemeClr val="tx1"/>
                </a:solidFill>
                <a:effectLst/>
                <a:latin typeface="+mn-lt"/>
                <a:ea typeface="+mn-ea"/>
                <a:cs typeface="+mn-cs"/>
              </a:rPr>
              <a:t>「</a:t>
            </a:r>
            <a:r>
              <a:rPr lang="en-US" altLang="ja-JP" sz="1200" b="0" i="0" kern="1200">
                <a:solidFill>
                  <a:schemeClr val="tx1"/>
                </a:solidFill>
                <a:effectLst/>
                <a:latin typeface="+mn-lt"/>
                <a:ea typeface="+mn-ea"/>
                <a:cs typeface="+mn-cs"/>
              </a:rPr>
              <a:t>Li </a:t>
            </a:r>
            <a:r>
              <a:rPr lang="ja-JP" altLang="en-US" sz="1200" b="0" i="0" kern="1200">
                <a:solidFill>
                  <a:schemeClr val="tx1"/>
                </a:solidFill>
                <a:effectLst/>
                <a:latin typeface="+mn-lt"/>
                <a:ea typeface="+mn-ea"/>
                <a:cs typeface="+mn-cs"/>
              </a:rPr>
              <a:t>イオン伝導率の高いポリマーを探索したい」という課題に対して、</a:t>
            </a:r>
            <a:r>
              <a:rPr lang="en-US" altLang="ja-JP" sz="1200" b="0" i="0" kern="1200">
                <a:solidFill>
                  <a:schemeClr val="tx1"/>
                </a:solidFill>
                <a:effectLst/>
                <a:latin typeface="+mn-lt"/>
                <a:ea typeface="+mn-ea"/>
                <a:cs typeface="+mn-cs"/>
              </a:rPr>
              <a:t>AI</a:t>
            </a:r>
            <a:r>
              <a:rPr lang="ja-JP" altLang="en-US" sz="1200" b="0" i="0" kern="1200">
                <a:solidFill>
                  <a:schemeClr val="tx1"/>
                </a:solidFill>
                <a:effectLst/>
                <a:latin typeface="+mn-lt"/>
                <a:ea typeface="+mn-ea"/>
                <a:cs typeface="+mn-cs"/>
              </a:rPr>
              <a:t>エージェントがこれらのプロセスを実行しています</a:t>
            </a:r>
            <a:r>
              <a:rPr kumimoji="1" lang="ja-JP" altLang="en-US" sz="1200"/>
              <a:t>。</a:t>
            </a:r>
            <a:endParaRPr kumimoji="1" lang="en-US" altLang="ja-JP" sz="1200"/>
          </a:p>
          <a:p>
            <a:r>
              <a:rPr kumimoji="1" lang="ja-JP" altLang="en-US"/>
              <a:t>そして、立てた仮説に従って、候補となるポリマー構造を大量に生成し、（実際に合成可能かなども考慮しながら、）伝導率が高くなる可能性の高い候補ポリマーへと絞り込んでいきます。</a:t>
            </a:r>
            <a:endParaRPr kumimoji="1" lang="en-US" altLang="ja-JP"/>
          </a:p>
          <a:p>
            <a:r>
              <a:rPr kumimoji="1" lang="ja-JP" altLang="en-US"/>
              <a:t>最後に、（絞り込んだ候補ポリマーに対して、）シミュレーションによる特性評価を行います。</a:t>
            </a:r>
            <a:endParaRPr kumimoji="1" lang="en-US" altLang="ja-JP"/>
          </a:p>
          <a:p>
            <a:r>
              <a:rPr kumimoji="1" lang="ja-JP" altLang="en-US"/>
              <a:t>その結果、</a:t>
            </a:r>
            <a:r>
              <a:rPr kumimoji="1" lang="en-US" altLang="ja-JP"/>
              <a:t>candidate_000</a:t>
            </a:r>
            <a:r>
              <a:rPr kumimoji="1" lang="ja-JP" altLang="en-US"/>
              <a:t>で示されるポリマーが有望であることが分かりました。</a:t>
            </a:r>
            <a:endParaRPr kumimoji="1" lang="en-US" altLang="ja-JP"/>
          </a:p>
          <a:p>
            <a:r>
              <a:rPr kumimoji="1" lang="ja-JP" altLang="en-US"/>
              <a:t>この後、ユーザーは、このポリマーを実際に合成・購入して実験をしてみることもできますし、さらに</a:t>
            </a:r>
            <a:r>
              <a:rPr kumimoji="1" lang="en-US" altLang="ja-JP"/>
              <a:t>AI</a:t>
            </a:r>
            <a:r>
              <a:rPr kumimoji="1" lang="ja-JP" altLang="en-US"/>
              <a:t>エージェントにお願いして、電極との界面を形成した場合にも良好な特性が得られるかをシミュレーションで検証する方向に進むことも可能です。</a:t>
            </a:r>
          </a:p>
        </p:txBody>
      </p:sp>
      <p:sp>
        <p:nvSpPr>
          <p:cNvPr id="4" name="フッター プレースホルダー 3"/>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メイリオ"/>
                <a:ea typeface="メイリオ"/>
                <a:cs typeface="+mn-cs"/>
              </a:rPr>
              <a:t>© 2026 Fujitsu Limited</a:t>
            </a:r>
          </a:p>
        </p:txBody>
      </p:sp>
      <p:sp>
        <p:nvSpPr>
          <p:cNvPr id="5" name="スライド番号プレースホルダー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1112C0-02DA-4872-AAC4-571E65FAB966}" type="slidenum">
              <a:rPr kumimoji="0" lang="en-US" sz="1200" b="0" i="0" u="none" strike="noStrike" kern="1200" cap="none" spc="0" normalizeH="0" baseline="0" noProof="0" smtClean="0">
                <a:ln>
                  <a:noFill/>
                </a:ln>
                <a:solidFill>
                  <a:srgbClr val="000000"/>
                </a:solidFill>
                <a:effectLst/>
                <a:uLnTx/>
                <a:uFillTx/>
                <a:latin typeface="メイリオ"/>
                <a:ea typeface="メイリオ"/>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メイリオ"/>
              <a:ea typeface="メイリオ"/>
              <a:cs typeface="+mn-cs"/>
            </a:endParaRPr>
          </a:p>
        </p:txBody>
      </p:sp>
    </p:spTree>
    <p:extLst>
      <p:ext uri="{BB962C8B-B14F-4D97-AF65-F5344CB8AC3E}">
        <p14:creationId xmlns:p14="http://schemas.microsoft.com/office/powerpoint/2010/main" val="3929190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DF8D1-BE12-C6B3-7060-1860A66FA172}"/>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1F654587-C5C9-EFFB-0B6E-53254414CDE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1112C0-02DA-4872-AAC4-571E65FAB966}" type="slidenum">
              <a:rPr kumimoji="0" lang="en-US" sz="1200" b="0" i="0" u="none" strike="noStrike" kern="1200" cap="none" spc="0" normalizeH="0" baseline="0" noProof="0" smtClean="0">
                <a:ln>
                  <a:noFill/>
                </a:ln>
                <a:solidFill>
                  <a:srgbClr val="000000"/>
                </a:solidFill>
                <a:effectLst/>
                <a:uLnTx/>
                <a:uFillTx/>
                <a:latin typeface="Meiryo UI" panose="020B0604030504040204" pitchFamily="50" charset="-128"/>
                <a:ea typeface="Meiryo UI"/>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Meiryo UI" panose="020B0604030504040204" pitchFamily="50" charset="-128"/>
              <a:ea typeface="Meiryo UI"/>
              <a:cs typeface="+mn-cs"/>
            </a:endParaRPr>
          </a:p>
        </p:txBody>
      </p:sp>
      <p:sp>
        <p:nvSpPr>
          <p:cNvPr id="8" name="スライド イメージ プレースホルダー 7">
            <a:extLst>
              <a:ext uri="{FF2B5EF4-FFF2-40B4-BE49-F238E27FC236}">
                <a16:creationId xmlns:a16="http://schemas.microsoft.com/office/drawing/2014/main" id="{E8ED0BAF-73E5-5A62-62FE-857C4224017A}"/>
              </a:ext>
            </a:extLst>
          </p:cNvPr>
          <p:cNvSpPr>
            <a:spLocks noGrp="1" noRot="1" noChangeAspect="1"/>
          </p:cNvSpPr>
          <p:nvPr>
            <p:ph type="sldImg"/>
          </p:nvPr>
        </p:nvSpPr>
        <p:spPr/>
      </p:sp>
      <p:sp>
        <p:nvSpPr>
          <p:cNvPr id="9" name="ノート プレースホルダー 8">
            <a:extLst>
              <a:ext uri="{FF2B5EF4-FFF2-40B4-BE49-F238E27FC236}">
                <a16:creationId xmlns:a16="http://schemas.microsoft.com/office/drawing/2014/main" id="{BDD620A7-26E0-D70E-A72C-87BE05B55E7C}"/>
              </a:ext>
            </a:extLst>
          </p:cNvPr>
          <p:cNvSpPr>
            <a:spLocks noGrp="1"/>
          </p:cNvSpPr>
          <p:nvPr>
            <p:ph type="body" idx="1"/>
          </p:nvPr>
        </p:nvSpPr>
        <p:spPr/>
        <p:txBody>
          <a:bodyPr/>
          <a:lstStyle/>
          <a:p>
            <a:pPr marL="171450" lvl="0" indent="-171450" algn="just">
              <a:lnSpc>
                <a:spcPts val="1400"/>
              </a:lnSpc>
              <a:spcBef>
                <a:spcPts val="1100"/>
              </a:spcBef>
              <a:buFont typeface="Arial" panose="020B0604020202020204" pitchFamily="34" charset="0"/>
              <a:buChar char="•"/>
              <a:defRPr/>
            </a:pP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富士通は、コンピューティング領域において、自社プロセッサや量子技術をコアにしたトップクラスの技術力で、世界をリードしてきました。</a:t>
            </a:r>
          </a:p>
          <a:p>
            <a:pPr marL="171450" lvl="0" indent="-171450" algn="just">
              <a:lnSpc>
                <a:spcPts val="1400"/>
              </a:lnSpc>
              <a:spcBef>
                <a:spcPts val="1100"/>
              </a:spcBef>
              <a:buFont typeface="Arial" panose="020B0604020202020204" pitchFamily="34" charset="0"/>
              <a:buChar char="•"/>
              <a:defRPr/>
            </a:pP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2027</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年に提供予定のプロセッサ「</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FUJITSU-MONAKA</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」は、エッジからデータセンターまで、性能と省電力の両立を目指しています。さらに、理化学研究所および</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NVIDIA</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と連携して開発を進める「富岳</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NEXT</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」には、次世代の「</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FUJITSU-MONAKA-X</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」を搭載し、</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HPC</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と</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AI</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を融合した圧倒的な計算能力とエネルギー効率を目指します。富士通は、</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AI</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エージェント時代における多様なワークロードの進化を実現する</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FUJITSU-MONAKA</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シリーズの開発を加速していきます。</a:t>
            </a:r>
          </a:p>
          <a:p>
            <a:pPr marL="171450" lvl="0" indent="-171450" algn="just">
              <a:lnSpc>
                <a:spcPts val="1400"/>
              </a:lnSpc>
              <a:spcBef>
                <a:spcPts val="1100"/>
              </a:spcBef>
              <a:buFont typeface="Arial" panose="020B0604020202020204" pitchFamily="34" charset="0"/>
              <a:buChar char="•"/>
              <a:defRPr/>
            </a:pP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量子コンピューティングでは、</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2026</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年に</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1,024</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量子ビットの超伝導量子コンピュータのリリースを予定しており、将来的には</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1</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万量子ビット超の実現を目指しています。さらに、デルフト工科大学、</a:t>
            </a:r>
            <a:r>
              <a:rPr kumimoji="0" lang="en-US" altLang="ja-JP" sz="1000" b="0" i="0" u="none" strike="noStrike" kern="1200" cap="none" spc="0" normalizeH="0" baseline="0" noProof="0" err="1">
                <a:ln>
                  <a:noFill/>
                </a:ln>
                <a:solidFill>
                  <a:schemeClr val="tx1"/>
                </a:solidFill>
                <a:effectLst/>
                <a:uLnTx/>
                <a:uFillTx/>
                <a:latin typeface="Fujitsu Infinity Pro"/>
                <a:ea typeface="+mn-ea"/>
                <a:cs typeface="+mn-cs"/>
              </a:rPr>
              <a:t>Qutech</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とのダイヤモンドスピンに関する共同研究など、多様な量子技術の可能性を追求しています。</a:t>
            </a:r>
          </a:p>
          <a:p>
            <a:pPr marL="171450" lvl="0" indent="-171450" algn="just">
              <a:lnSpc>
                <a:spcPts val="1400"/>
              </a:lnSpc>
              <a:spcBef>
                <a:spcPts val="1100"/>
              </a:spcBef>
              <a:buFont typeface="Arial" panose="020B0604020202020204" pitchFamily="34" charset="0"/>
              <a:buChar char="•"/>
              <a:defRPr/>
            </a:pP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また、大阪大学とは、限られた量子ビット数で、より大規模な計算を可能とする</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STAR</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アーキテクチャなど、量子エラー訂正技術の共同研究を進めています。加えて、量子シミュレータや量子アルゴリズムライブラリ「</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Fujitsu QARP</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」の提供を通じて、材料・創薬・金融分野におけるアプリケーション開発を支援しています。さらに、共同研究や実証実験の強化に向けて、量子・</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HPC</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ハイブリッド計算センターの開設を予定しています。量子・古典のハイブリッド環境により、量子機械学習や</a:t>
            </a:r>
            <a:r>
              <a:rPr kumimoji="0" lang="en-US" altLang="ja-JP" sz="1000" b="0" i="0" u="none" strike="noStrike" kern="1200" cap="none" spc="0" normalizeH="0" baseline="0" noProof="0">
                <a:ln>
                  <a:noFill/>
                </a:ln>
                <a:solidFill>
                  <a:schemeClr val="tx1"/>
                </a:solidFill>
                <a:effectLst/>
                <a:uLnTx/>
                <a:uFillTx/>
                <a:latin typeface="Fujitsu Infinity Pro"/>
                <a:ea typeface="+mn-ea"/>
                <a:cs typeface="+mn-cs"/>
              </a:rPr>
              <a:t>AI</a:t>
            </a: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によるエラー訂正など、両者の強みを活かした計算能力の提供を目指します。</a:t>
            </a:r>
            <a:endParaRPr kumimoji="0" lang="en-US" altLang="ja-JP" sz="1000" b="0" i="0" u="none" strike="noStrike" kern="1200" cap="none" spc="0" normalizeH="0" baseline="0" noProof="0">
              <a:ln>
                <a:noFill/>
              </a:ln>
              <a:solidFill>
                <a:schemeClr val="tx1"/>
              </a:solidFill>
              <a:effectLst/>
              <a:uLnTx/>
              <a:uFillTx/>
              <a:latin typeface="Fujitsu Infinity Pro"/>
              <a:ea typeface="+mn-ea"/>
              <a:cs typeface="+mn-cs"/>
            </a:endParaRPr>
          </a:p>
          <a:p>
            <a:pPr marL="171450" lvl="0" indent="-171450" algn="just">
              <a:lnSpc>
                <a:spcPts val="1400"/>
              </a:lnSpc>
              <a:spcBef>
                <a:spcPts val="1100"/>
              </a:spcBef>
              <a:buFont typeface="Arial" panose="020B0604020202020204" pitchFamily="34" charset="0"/>
              <a:buChar char="•"/>
              <a:defRPr/>
            </a:pPr>
            <a:r>
              <a:rPr kumimoji="0" lang="ja-JP" altLang="en-US" sz="1000" b="0" i="0" u="none" strike="noStrike" kern="1200" cap="none" spc="0" normalizeH="0" baseline="0" noProof="0">
                <a:ln>
                  <a:noFill/>
                </a:ln>
                <a:solidFill>
                  <a:schemeClr val="tx1"/>
                </a:solidFill>
                <a:effectLst/>
                <a:uLnTx/>
                <a:uFillTx/>
                <a:latin typeface="Fujitsu Infinity Pro"/>
                <a:ea typeface="+mn-ea"/>
                <a:cs typeface="+mn-cs"/>
              </a:rPr>
              <a:t>富士通は、グローバルパートナーとともにハイブリッドコンピューティング基盤の研究開発と社会実装を通じて、複雑化する産業および社会課題の解決をリードしていきます。</a:t>
            </a:r>
          </a:p>
        </p:txBody>
      </p:sp>
      <p:sp>
        <p:nvSpPr>
          <p:cNvPr id="10" name="フッター プレースホルダー 3">
            <a:extLst>
              <a:ext uri="{FF2B5EF4-FFF2-40B4-BE49-F238E27FC236}">
                <a16:creationId xmlns:a16="http://schemas.microsoft.com/office/drawing/2014/main" id="{C13E527C-34E8-E41B-75D0-7CCB290AF6D6}"/>
              </a:ext>
            </a:extLst>
          </p:cNvPr>
          <p:cNvSpPr>
            <a:spLocks noGrp="1"/>
          </p:cNvSpPr>
          <p:nvPr>
            <p:ph type="ftr" sz="quarter" idx="4"/>
          </p:nvPr>
        </p:nvSpPr>
        <p:spPr>
          <a:xfrm>
            <a:off x="0" y="9374301"/>
            <a:ext cx="2919518" cy="495187"/>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Meiryo UI" panose="020B0604030504040204" pitchFamily="50" charset="-128"/>
                <a:ea typeface="Meiryo UI"/>
                <a:cs typeface="+mn-cs"/>
              </a:rPr>
              <a:t>© 2026 Fujitsu Limited</a:t>
            </a:r>
          </a:p>
        </p:txBody>
      </p:sp>
    </p:spTree>
    <p:extLst>
      <p:ext uri="{BB962C8B-B14F-4D97-AF65-F5344CB8AC3E}">
        <p14:creationId xmlns:p14="http://schemas.microsoft.com/office/powerpoint/2010/main" val="2304591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r>
              <a:rPr lang="en-US" altLang="ja-JP"/>
              <a:t>© 2026 Fujitsu Limited</a:t>
            </a:r>
          </a:p>
        </p:txBody>
      </p:sp>
      <p:sp>
        <p:nvSpPr>
          <p:cNvPr id="5" name="スライド番号プレースホルダー 4"/>
          <p:cNvSpPr>
            <a:spLocks noGrp="1"/>
          </p:cNvSpPr>
          <p:nvPr>
            <p:ph type="sldNum" sz="quarter" idx="5"/>
          </p:nvPr>
        </p:nvSpPr>
        <p:spPr/>
        <p:txBody>
          <a:bodyPr/>
          <a:lstStyle/>
          <a:p>
            <a:fld id="{2F680F5F-F392-44E6-8054-82736A05727A}" type="slidenum">
              <a:rPr lang="en-US" altLang="ja-JP" smtClean="0"/>
              <a:pPr/>
              <a:t>12</a:t>
            </a:fld>
            <a:endParaRPr lang="en-US" altLang="ja-JP"/>
          </a:p>
        </p:txBody>
      </p:sp>
    </p:spTree>
    <p:extLst>
      <p:ext uri="{BB962C8B-B14F-4D97-AF65-F5344CB8AC3E}">
        <p14:creationId xmlns:p14="http://schemas.microsoft.com/office/powerpoint/2010/main" val="2750587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DEE71-1678-04A6-485B-08514B5CB6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DCA04FA-D28B-2926-E37A-15CFBE21769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93EFDF6-98E6-7FC8-E68B-71D510FC3C74}"/>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E1ADE443-1764-2478-40C2-BFDA3D3A925F}"/>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メイリオ"/>
                <a:ea typeface="メイリオ"/>
                <a:cs typeface="+mn-cs"/>
              </a:rPr>
              <a:t>© 2026 Fujitsu Limited</a:t>
            </a:r>
          </a:p>
        </p:txBody>
      </p:sp>
      <p:sp>
        <p:nvSpPr>
          <p:cNvPr id="5" name="スライド番号プレースホルダー 4">
            <a:extLst>
              <a:ext uri="{FF2B5EF4-FFF2-40B4-BE49-F238E27FC236}">
                <a16:creationId xmlns:a16="http://schemas.microsoft.com/office/drawing/2014/main" id="{CDCBF6EE-5566-5C67-E470-83DA00B732A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1112C0-02DA-4872-AAC4-571E65FAB966}" type="slidenum">
              <a:rPr kumimoji="0" lang="en-US" sz="1200" b="0" i="0" u="none" strike="noStrike" kern="1200" cap="none" spc="0" normalizeH="0" baseline="0" noProof="0" smtClean="0">
                <a:ln>
                  <a:noFill/>
                </a:ln>
                <a:solidFill>
                  <a:srgbClr val="000000"/>
                </a:solidFill>
                <a:effectLst/>
                <a:uLnTx/>
                <a:uFillTx/>
                <a:latin typeface="メイリオ"/>
                <a:ea typeface="メイリオ"/>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メイリオ"/>
              <a:ea typeface="メイリオ"/>
              <a:cs typeface="+mn-cs"/>
            </a:endParaRPr>
          </a:p>
        </p:txBody>
      </p:sp>
    </p:spTree>
    <p:extLst>
      <p:ext uri="{BB962C8B-B14F-4D97-AF65-F5344CB8AC3E}">
        <p14:creationId xmlns:p14="http://schemas.microsoft.com/office/powerpoint/2010/main" val="3049603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r>
              <a:rPr lang="en-US" altLang="ja-JP"/>
              <a:t>© 2026 Fujitsu Limited</a:t>
            </a:r>
          </a:p>
        </p:txBody>
      </p:sp>
      <p:sp>
        <p:nvSpPr>
          <p:cNvPr id="5" name="スライド番号プレースホルダー 4"/>
          <p:cNvSpPr>
            <a:spLocks noGrp="1"/>
          </p:cNvSpPr>
          <p:nvPr>
            <p:ph type="sldNum" sz="quarter" idx="5"/>
          </p:nvPr>
        </p:nvSpPr>
        <p:spPr/>
        <p:txBody>
          <a:bodyPr/>
          <a:lstStyle/>
          <a:p>
            <a:fld id="{2F680F5F-F392-44E6-8054-82736A05727A}" type="slidenum">
              <a:rPr lang="en-US" altLang="ja-JP" smtClean="0"/>
              <a:pPr/>
              <a:t>14</a:t>
            </a:fld>
            <a:endParaRPr lang="en-US" altLang="ja-JP"/>
          </a:p>
        </p:txBody>
      </p:sp>
    </p:spTree>
    <p:extLst>
      <p:ext uri="{BB962C8B-B14F-4D97-AF65-F5344CB8AC3E}">
        <p14:creationId xmlns:p14="http://schemas.microsoft.com/office/powerpoint/2010/main" val="27558370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r>
              <a:rPr lang="en-US" altLang="ja-JP"/>
              <a:t>© 2026 Fujitsu Limited</a:t>
            </a:r>
          </a:p>
        </p:txBody>
      </p:sp>
      <p:sp>
        <p:nvSpPr>
          <p:cNvPr id="5" name="スライド番号プレースホルダー 4"/>
          <p:cNvSpPr>
            <a:spLocks noGrp="1"/>
          </p:cNvSpPr>
          <p:nvPr>
            <p:ph type="sldNum" sz="quarter" idx="5"/>
          </p:nvPr>
        </p:nvSpPr>
        <p:spPr/>
        <p:txBody>
          <a:bodyPr/>
          <a:lstStyle/>
          <a:p>
            <a:fld id="{2F680F5F-F392-44E6-8054-82736A05727A}" type="slidenum">
              <a:rPr lang="en-US" altLang="ja-JP" smtClean="0"/>
              <a:pPr/>
              <a:t>15</a:t>
            </a:fld>
            <a:endParaRPr lang="en-US" altLang="ja-JP"/>
          </a:p>
        </p:txBody>
      </p:sp>
    </p:spTree>
    <p:extLst>
      <p:ext uri="{BB962C8B-B14F-4D97-AF65-F5344CB8AC3E}">
        <p14:creationId xmlns:p14="http://schemas.microsoft.com/office/powerpoint/2010/main" val="710207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r>
              <a:rPr lang="en-US" altLang="ja-JP"/>
              <a:t>© 2026 Fujitsu Limited</a:t>
            </a:r>
          </a:p>
        </p:txBody>
      </p:sp>
      <p:sp>
        <p:nvSpPr>
          <p:cNvPr id="5" name="スライド番号プレースホルダー 4"/>
          <p:cNvSpPr>
            <a:spLocks noGrp="1"/>
          </p:cNvSpPr>
          <p:nvPr>
            <p:ph type="sldNum" sz="quarter" idx="5"/>
          </p:nvPr>
        </p:nvSpPr>
        <p:spPr/>
        <p:txBody>
          <a:bodyPr/>
          <a:lstStyle/>
          <a:p>
            <a:fld id="{2F680F5F-F392-44E6-8054-82736A05727A}" type="slidenum">
              <a:rPr lang="en-US" altLang="ja-JP" smtClean="0"/>
              <a:pPr/>
              <a:t>16</a:t>
            </a:fld>
            <a:endParaRPr lang="en-US" altLang="ja-JP"/>
          </a:p>
        </p:txBody>
      </p:sp>
    </p:spTree>
    <p:extLst>
      <p:ext uri="{BB962C8B-B14F-4D97-AF65-F5344CB8AC3E}">
        <p14:creationId xmlns:p14="http://schemas.microsoft.com/office/powerpoint/2010/main" val="2648311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rgbClr val="000000"/>
                </a:solidFill>
                <a:effectLst/>
                <a:uLnTx/>
                <a:uFillTx/>
                <a:latin typeface="Arial"/>
                <a:ea typeface="メイリオ"/>
                <a:cs typeface="+mn-cs"/>
              </a:rPr>
              <a:t>© 2026 Fujitsu Limited</a:t>
            </a:r>
            <a:endParaRPr kumimoji="1" lang="ja-JP" altLang="en-US" sz="1000" b="0" i="0" u="none" strike="noStrike" kern="1200" cap="none" spc="0" normalizeH="0" baseline="0" noProof="0">
              <a:ln>
                <a:noFill/>
              </a:ln>
              <a:solidFill>
                <a:srgbClr val="000000"/>
              </a:solidFill>
              <a:effectLst/>
              <a:uLnTx/>
              <a:uFillTx/>
              <a:latin typeface="Arial"/>
              <a:ea typeface="メイリオ"/>
              <a:cs typeface="+mn-cs"/>
            </a:endParaRPr>
          </a:p>
        </p:txBody>
      </p:sp>
      <p:sp>
        <p:nvSpPr>
          <p:cNvPr id="5" name="スライド番号プレースホルダー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644275-5C74-4E59-8F01-9B0DD8D2F6FE}" type="slidenum">
              <a:rPr kumimoji="1" lang="ja-JP" altLang="en-US" sz="1000" b="0" i="0" u="none" strike="noStrike" kern="1200" cap="none" spc="0" normalizeH="0" baseline="0" noProof="0" smtClean="0">
                <a:ln>
                  <a:noFill/>
                </a:ln>
                <a:solidFill>
                  <a:srgbClr val="000000"/>
                </a:solidFill>
                <a:effectLst/>
                <a:uLnTx/>
                <a:uFillTx/>
                <a:latin typeface="Arial"/>
                <a:ea typeface="メイリオ"/>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1" lang="ja-JP" altLang="en-US" sz="1000" b="0" i="0" u="none" strike="noStrike" kern="1200" cap="none" spc="0" normalizeH="0" baseline="0" noProof="0">
              <a:ln>
                <a:noFill/>
              </a:ln>
              <a:solidFill>
                <a:srgbClr val="000000"/>
              </a:solidFill>
              <a:effectLst/>
              <a:uLnTx/>
              <a:uFillTx/>
              <a:latin typeface="Arial"/>
              <a:ea typeface="メイリオ"/>
              <a:cs typeface="+mn-cs"/>
            </a:endParaRPr>
          </a:p>
        </p:txBody>
      </p:sp>
    </p:spTree>
    <p:extLst>
      <p:ext uri="{BB962C8B-B14F-4D97-AF65-F5344CB8AC3E}">
        <p14:creationId xmlns:p14="http://schemas.microsoft.com/office/powerpoint/2010/main" val="3777149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r>
              <a:rPr lang="en-US" altLang="ja-JP"/>
              <a:t>© 2026 Fujitsu Limited</a:t>
            </a:r>
          </a:p>
        </p:txBody>
      </p:sp>
      <p:sp>
        <p:nvSpPr>
          <p:cNvPr id="5" name="スライド番号プレースホルダー 4"/>
          <p:cNvSpPr>
            <a:spLocks noGrp="1"/>
          </p:cNvSpPr>
          <p:nvPr>
            <p:ph type="sldNum" sz="quarter" idx="5"/>
          </p:nvPr>
        </p:nvSpPr>
        <p:spPr/>
        <p:txBody>
          <a:bodyPr/>
          <a:lstStyle/>
          <a:p>
            <a:fld id="{2F680F5F-F392-44E6-8054-82736A05727A}" type="slidenum">
              <a:rPr lang="en-US" altLang="ja-JP" smtClean="0"/>
              <a:pPr/>
              <a:t>20</a:t>
            </a:fld>
            <a:endParaRPr lang="en-US" altLang="ja-JP"/>
          </a:p>
        </p:txBody>
      </p:sp>
    </p:spTree>
    <p:extLst>
      <p:ext uri="{BB962C8B-B14F-4D97-AF65-F5344CB8AC3E}">
        <p14:creationId xmlns:p14="http://schemas.microsoft.com/office/powerpoint/2010/main" val="2549871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C0448-7037-B79E-8928-12D1074F29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BC6BC54-E7DA-05FE-F0E2-25D647B56FC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864ECB1-C05E-B7D9-0C47-AC9215594E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i="0" u="none" strike="noStrike" kern="1200" cap="none" spc="0" normalizeH="0" baseline="0" noProof="0">
              <a:ln>
                <a:noFill/>
              </a:ln>
              <a:solidFill>
                <a:schemeClr val="bg1"/>
              </a:solidFill>
              <a:effectLst/>
              <a:uLnTx/>
              <a:uFillTx/>
              <a:latin typeface="Fujitsu Infinity Pro"/>
              <a:ea typeface="メイリオ"/>
              <a:cs typeface="+mn-cs"/>
            </a:endParaRPr>
          </a:p>
        </p:txBody>
      </p:sp>
      <p:sp>
        <p:nvSpPr>
          <p:cNvPr id="4" name="スライド番号プレースホルダー 3">
            <a:extLst>
              <a:ext uri="{FF2B5EF4-FFF2-40B4-BE49-F238E27FC236}">
                <a16:creationId xmlns:a16="http://schemas.microsoft.com/office/drawing/2014/main" id="{B0CAD30F-5A0C-8FFC-F274-378C2DE3F4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6AF055-0F7B-4CA4-B50E-F8756A28F2E3}"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4296726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r>
              <a:rPr lang="en-US" altLang="ja-JP"/>
              <a:t>© 2026 Fujitsu Limited</a:t>
            </a:r>
          </a:p>
        </p:txBody>
      </p:sp>
      <p:sp>
        <p:nvSpPr>
          <p:cNvPr id="5" name="スライド番号プレースホルダー 4"/>
          <p:cNvSpPr>
            <a:spLocks noGrp="1"/>
          </p:cNvSpPr>
          <p:nvPr>
            <p:ph type="sldNum" sz="quarter" idx="5"/>
          </p:nvPr>
        </p:nvSpPr>
        <p:spPr/>
        <p:txBody>
          <a:bodyPr/>
          <a:lstStyle/>
          <a:p>
            <a:fld id="{2F680F5F-F392-44E6-8054-82736A05727A}" type="slidenum">
              <a:rPr lang="en-US" altLang="ja-JP" smtClean="0"/>
              <a:pPr/>
              <a:t>21</a:t>
            </a:fld>
            <a:endParaRPr lang="en-US" altLang="ja-JP"/>
          </a:p>
        </p:txBody>
      </p:sp>
    </p:spTree>
    <p:extLst>
      <p:ext uri="{BB962C8B-B14F-4D97-AF65-F5344CB8AC3E}">
        <p14:creationId xmlns:p14="http://schemas.microsoft.com/office/powerpoint/2010/main" val="1469681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rgbClr val="000000"/>
                </a:solidFill>
                <a:effectLst/>
                <a:uLnTx/>
                <a:uFillTx/>
                <a:latin typeface="Arial"/>
                <a:ea typeface="メイリオ"/>
                <a:cs typeface="+mn-cs"/>
              </a:rPr>
              <a:t>© 2026 Fujitsu Limited</a:t>
            </a:r>
            <a:endParaRPr kumimoji="1" lang="ja-JP" altLang="en-US" sz="1000" b="0" i="0" u="none" strike="noStrike" kern="1200" cap="none" spc="0" normalizeH="0" baseline="0" noProof="0" dirty="0">
              <a:ln>
                <a:noFill/>
              </a:ln>
              <a:solidFill>
                <a:srgbClr val="000000"/>
              </a:solidFill>
              <a:effectLst/>
              <a:uLnTx/>
              <a:uFillTx/>
              <a:latin typeface="Arial"/>
              <a:ea typeface="メイリオ"/>
              <a:cs typeface="+mn-cs"/>
            </a:endParaRPr>
          </a:p>
        </p:txBody>
      </p:sp>
      <p:sp>
        <p:nvSpPr>
          <p:cNvPr id="5" name="スライド番号プレースホルダー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644275-5C74-4E59-8F01-9B0DD8D2F6FE}" type="slidenum">
              <a:rPr kumimoji="1" lang="ja-JP" altLang="en-US" sz="1000" b="0" i="0" u="none" strike="noStrike" kern="1200" cap="none" spc="0" normalizeH="0" baseline="0" noProof="0" smtClean="0">
                <a:ln>
                  <a:noFill/>
                </a:ln>
                <a:solidFill>
                  <a:srgbClr val="000000"/>
                </a:solidFill>
                <a:effectLst/>
                <a:uLnTx/>
                <a:uFillTx/>
                <a:latin typeface="Arial"/>
                <a:ea typeface="メイリオ"/>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000" b="0" i="0" u="none" strike="noStrike" kern="1200" cap="none" spc="0" normalizeH="0" baseline="0" noProof="0">
              <a:ln>
                <a:noFill/>
              </a:ln>
              <a:solidFill>
                <a:srgbClr val="000000"/>
              </a:solidFill>
              <a:effectLst/>
              <a:uLnTx/>
              <a:uFillTx/>
              <a:latin typeface="Arial"/>
              <a:ea typeface="メイリオ"/>
              <a:cs typeface="+mn-cs"/>
            </a:endParaRPr>
          </a:p>
        </p:txBody>
      </p:sp>
    </p:spTree>
    <p:extLst>
      <p:ext uri="{BB962C8B-B14F-4D97-AF65-F5344CB8AC3E}">
        <p14:creationId xmlns:p14="http://schemas.microsoft.com/office/powerpoint/2010/main" val="1492179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pPr marL="0" marR="0" lvl="0" indent="0" algn="l" defTabSz="954088" rtl="0" eaLnBrk="1" fontAlgn="base" latinLnBrk="0" hangingPunct="1">
              <a:lnSpc>
                <a:spcPct val="100000"/>
              </a:lnSpc>
              <a:spcBef>
                <a:spcPct val="0"/>
              </a:spcBef>
              <a:spcAft>
                <a:spcPct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Arial" charset="0"/>
                <a:ea typeface="ＭＳ Ｐゴシック" pitchFamily="50" charset="-128"/>
                <a:cs typeface="+mn-cs"/>
              </a:rPr>
              <a:t>© 2026 Fujitsu Limited</a:t>
            </a:r>
            <a:endParaRPr kumimoji="1" lang="ja-JP" altLang="en-US" sz="1200" b="0" i="0" u="none" strike="noStrike" kern="1200" cap="none" spc="0" normalizeH="0" baseline="0" noProof="0" dirty="0">
              <a:ln>
                <a:noFill/>
              </a:ln>
              <a:solidFill>
                <a:srgbClr val="000000"/>
              </a:solidFill>
              <a:effectLst/>
              <a:uLnTx/>
              <a:uFillTx/>
              <a:latin typeface="Arial" charset="0"/>
              <a:ea typeface="ＭＳ Ｐゴシック" pitchFamily="50" charset="-128"/>
              <a:cs typeface="+mn-cs"/>
            </a:endParaRPr>
          </a:p>
        </p:txBody>
      </p:sp>
      <p:sp>
        <p:nvSpPr>
          <p:cNvPr id="5" name="スライド番号プレースホルダー 4"/>
          <p:cNvSpPr>
            <a:spLocks noGrp="1"/>
          </p:cNvSpPr>
          <p:nvPr>
            <p:ph type="sldNum" sz="quarter" idx="5"/>
          </p:nvPr>
        </p:nvSpPr>
        <p:spPr/>
        <p:txBody>
          <a:bodyPr/>
          <a:lstStyle/>
          <a:p>
            <a:pPr marL="0" marR="0" lvl="0" indent="0" algn="r" defTabSz="954088" rtl="0" eaLnBrk="1" fontAlgn="base" latinLnBrk="0" hangingPunct="1">
              <a:lnSpc>
                <a:spcPct val="100000"/>
              </a:lnSpc>
              <a:spcBef>
                <a:spcPct val="0"/>
              </a:spcBef>
              <a:spcAft>
                <a:spcPct val="0"/>
              </a:spcAft>
              <a:buClrTx/>
              <a:buSzTx/>
              <a:buFontTx/>
              <a:buNone/>
              <a:tabLst/>
              <a:defRPr/>
            </a:pPr>
            <a:fld id="{C0644275-5C74-4E59-8F01-9B0DD8D2F6FE}" type="slidenum">
              <a:rPr kumimoji="1" lang="ja-JP" altLang="en-US" sz="1200" b="0" i="0" u="none" strike="noStrike" kern="1200" cap="none" spc="0" normalizeH="0" baseline="0" noProof="0" smtClean="0">
                <a:ln>
                  <a:noFill/>
                </a:ln>
                <a:solidFill>
                  <a:srgbClr val="000000"/>
                </a:solidFill>
                <a:effectLst/>
                <a:uLnTx/>
                <a:uFillTx/>
                <a:latin typeface="Arial" charset="0"/>
                <a:ea typeface="ＭＳ Ｐゴシック" pitchFamily="50" charset="-128"/>
                <a:cs typeface="+mn-cs"/>
              </a:rPr>
              <a:pPr marL="0" marR="0" lvl="0" indent="0" algn="r" defTabSz="954088"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spTree>
    <p:extLst>
      <p:ext uri="{BB962C8B-B14F-4D97-AF65-F5344CB8AC3E}">
        <p14:creationId xmlns:p14="http://schemas.microsoft.com/office/powerpoint/2010/main" val="2917280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pPr marL="0" marR="0" lvl="0" indent="0" algn="l" defTabSz="954088" rtl="0" eaLnBrk="1" fontAlgn="base" latinLnBrk="0" hangingPunct="1">
              <a:lnSpc>
                <a:spcPct val="100000"/>
              </a:lnSpc>
              <a:spcBef>
                <a:spcPct val="0"/>
              </a:spcBef>
              <a:spcAft>
                <a:spcPct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Arial" charset="0"/>
                <a:ea typeface="ＭＳ Ｐゴシック" pitchFamily="50" charset="-128"/>
                <a:cs typeface="+mn-cs"/>
              </a:rPr>
              <a:t>© 2026 Fujitsu Limited</a:t>
            </a:r>
          </a:p>
        </p:txBody>
      </p:sp>
      <p:sp>
        <p:nvSpPr>
          <p:cNvPr id="5" name="スライド番号プレースホルダー 4"/>
          <p:cNvSpPr>
            <a:spLocks noGrp="1"/>
          </p:cNvSpPr>
          <p:nvPr>
            <p:ph type="sldNum" sz="quarter" idx="5"/>
          </p:nvPr>
        </p:nvSpPr>
        <p:spPr/>
        <p:txBody>
          <a:bodyPr/>
          <a:lstStyle/>
          <a:p>
            <a:pPr marL="0" marR="0" lvl="0" indent="0" algn="r" defTabSz="954088" rtl="0" eaLnBrk="1" fontAlgn="base" latinLnBrk="0" hangingPunct="1">
              <a:lnSpc>
                <a:spcPct val="100000"/>
              </a:lnSpc>
              <a:spcBef>
                <a:spcPct val="0"/>
              </a:spcBef>
              <a:spcAft>
                <a:spcPct val="0"/>
              </a:spcAft>
              <a:buClrTx/>
              <a:buSzTx/>
              <a:buFontTx/>
              <a:buNone/>
              <a:tabLst/>
              <a:defRPr/>
            </a:pPr>
            <a:fld id="{2F680F5F-F392-44E6-8054-82736A05727A}" type="slidenum">
              <a:rPr kumimoji="1" lang="en-US" altLang="ja-JP" sz="1200" b="0" i="0" u="none" strike="noStrike" kern="1200" cap="none" spc="0" normalizeH="0" baseline="0" noProof="0" smtClean="0">
                <a:ln>
                  <a:noFill/>
                </a:ln>
                <a:solidFill>
                  <a:srgbClr val="000000"/>
                </a:solidFill>
                <a:effectLst/>
                <a:uLnTx/>
                <a:uFillTx/>
                <a:latin typeface="Arial" charset="0"/>
                <a:ea typeface="ＭＳ Ｐゴシック" pitchFamily="50" charset="-128"/>
                <a:cs typeface="+mn-cs"/>
              </a:rPr>
              <a:pPr marL="0" marR="0" lvl="0" indent="0" algn="r" defTabSz="954088" rtl="0" eaLnBrk="1" fontAlgn="base" latinLnBrk="0" hangingPunct="1">
                <a:lnSpc>
                  <a:spcPct val="100000"/>
                </a:lnSpc>
                <a:spcBef>
                  <a:spcPct val="0"/>
                </a:spcBef>
                <a:spcAft>
                  <a:spcPct val="0"/>
                </a:spcAft>
                <a:buClrTx/>
                <a:buSzTx/>
                <a:buFontTx/>
                <a:buNone/>
                <a:tabLst/>
                <a:defRPr/>
              </a:pPr>
              <a:t>4</a:t>
            </a:fld>
            <a:endParaRPr kumimoji="1" lang="en-US" altLang="ja-JP" sz="1200" b="0" i="0" u="none" strike="noStrike" kern="1200" cap="none" spc="0" normalizeH="0" baseline="0" noProof="0">
              <a:ln>
                <a:noFill/>
              </a:ln>
              <a:solidFill>
                <a:srgbClr val="000000"/>
              </a:solidFill>
              <a:effectLst/>
              <a:uLnTx/>
              <a:uFillTx/>
              <a:latin typeface="Arial" charset="0"/>
              <a:ea typeface="ＭＳ Ｐゴシック" pitchFamily="50" charset="-128"/>
              <a:cs typeface="+mn-cs"/>
            </a:endParaRPr>
          </a:p>
        </p:txBody>
      </p:sp>
    </p:spTree>
    <p:extLst>
      <p:ext uri="{BB962C8B-B14F-4D97-AF65-F5344CB8AC3E}">
        <p14:creationId xmlns:p14="http://schemas.microsoft.com/office/powerpoint/2010/main" val="1921412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r>
              <a:rPr lang="en-US" altLang="ja-JP"/>
              <a:t>© 2026 Fujitsu Limited</a:t>
            </a:r>
          </a:p>
        </p:txBody>
      </p:sp>
      <p:sp>
        <p:nvSpPr>
          <p:cNvPr id="5" name="スライド番号プレースホルダー 4"/>
          <p:cNvSpPr>
            <a:spLocks noGrp="1"/>
          </p:cNvSpPr>
          <p:nvPr>
            <p:ph type="sldNum" sz="quarter" idx="5"/>
          </p:nvPr>
        </p:nvSpPr>
        <p:spPr/>
        <p:txBody>
          <a:bodyPr/>
          <a:lstStyle/>
          <a:p>
            <a:fld id="{2F680F5F-F392-44E6-8054-82736A05727A}" type="slidenum">
              <a:rPr lang="en-US" altLang="ja-JP" smtClean="0"/>
              <a:pPr/>
              <a:t>5</a:t>
            </a:fld>
            <a:endParaRPr lang="en-US" altLang="ja-JP"/>
          </a:p>
        </p:txBody>
      </p:sp>
    </p:spTree>
    <p:extLst>
      <p:ext uri="{BB962C8B-B14F-4D97-AF65-F5344CB8AC3E}">
        <p14:creationId xmlns:p14="http://schemas.microsoft.com/office/powerpoint/2010/main" val="3820062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05182-568D-D727-DB6D-282D9EFB1D6A}"/>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85562D98-40B1-8B40-8FF6-49F1C91AB1A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1112C0-02DA-4872-AAC4-571E65FAB966}" type="slidenum">
              <a:rPr kumimoji="0" lang="en-US" sz="1200" b="0" i="0" u="none" strike="noStrike" kern="1200" cap="none" spc="0" normalizeH="0" baseline="0" noProof="0" smtClean="0">
                <a:ln>
                  <a:noFill/>
                </a:ln>
                <a:solidFill>
                  <a:srgbClr val="000000"/>
                </a:solidFill>
                <a:effectLst/>
                <a:uLnTx/>
                <a:uFillTx/>
                <a:latin typeface="Meiryo UI" panose="020B0604030504040204" pitchFamily="50" charset="-128"/>
                <a:ea typeface="Meiryo UI"/>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Meiryo UI" panose="020B0604030504040204" pitchFamily="50" charset="-128"/>
              <a:ea typeface="Meiryo UI"/>
              <a:cs typeface="+mn-cs"/>
            </a:endParaRPr>
          </a:p>
        </p:txBody>
      </p:sp>
      <p:sp>
        <p:nvSpPr>
          <p:cNvPr id="8" name="スライド イメージ プレースホルダー 7">
            <a:extLst>
              <a:ext uri="{FF2B5EF4-FFF2-40B4-BE49-F238E27FC236}">
                <a16:creationId xmlns:a16="http://schemas.microsoft.com/office/drawing/2014/main" id="{8594FC2E-D4E8-AB28-151D-C11D45094DA1}"/>
              </a:ext>
            </a:extLst>
          </p:cNvPr>
          <p:cNvSpPr>
            <a:spLocks noGrp="1" noRot="1" noChangeAspect="1"/>
          </p:cNvSpPr>
          <p:nvPr>
            <p:ph type="sldImg"/>
          </p:nvPr>
        </p:nvSpPr>
        <p:spPr/>
      </p:sp>
      <p:sp>
        <p:nvSpPr>
          <p:cNvPr id="9" name="ノート プレースホルダー 8">
            <a:extLst>
              <a:ext uri="{FF2B5EF4-FFF2-40B4-BE49-F238E27FC236}">
                <a16:creationId xmlns:a16="http://schemas.microsoft.com/office/drawing/2014/main" id="{2E0AD847-615E-02C5-7527-42B4657C982C}"/>
              </a:ext>
            </a:extLst>
          </p:cNvPr>
          <p:cNvSpPr>
            <a:spLocks noGrp="1"/>
          </p:cNvSpPr>
          <p:nvPr>
            <p:ph type="body" idx="1"/>
          </p:nvPr>
        </p:nvSpPr>
        <p:spPr/>
        <p:txBody>
          <a:bodyPr/>
          <a:lstStyle/>
          <a:p>
            <a:pPr marL="171450" indent="-171450">
              <a:buFont typeface="Arial" panose="020B0604020202020204" pitchFamily="34" charset="0"/>
              <a:buChar char="•"/>
            </a:pPr>
            <a:r>
              <a:rPr kumimoji="1" lang="ja-JP" altLang="en-US"/>
              <a:t>これまでも環境変化は常に生じてきましたが、そのスピードは加速し、企業にもたらす影響の大きさや範囲は一層拡大しています。</a:t>
            </a:r>
            <a:endParaRPr kumimoji="1" lang="en-US" altLang="ja-JP"/>
          </a:p>
          <a:p>
            <a:pPr marL="171450" indent="-171450">
              <a:buFont typeface="Arial" panose="020B0604020202020204" pitchFamily="34" charset="0"/>
              <a:buChar char="•"/>
            </a:pPr>
            <a:r>
              <a:rPr kumimoji="1" lang="ja-JP" altLang="en-US"/>
              <a:t>こうした変化が常態化する時代において、企業が持続的な成長を実現するためには、変化に柔軟に適応し学習することで、自らを絶えず変革し続けることが不可欠です。</a:t>
            </a:r>
          </a:p>
          <a:p>
            <a:pPr marL="171450" indent="-171450">
              <a:buFont typeface="Arial" panose="020B0604020202020204" pitchFamily="34" charset="0"/>
              <a:buChar char="•"/>
            </a:pPr>
            <a:r>
              <a:rPr kumimoji="1" lang="ja-JP" altLang="en-US"/>
              <a:t>これからの企業に求められるのは、社会や産業のあり方を大きく変える力を持つテクノロジーを核に、ビジネス全体を再構築することです。</a:t>
            </a:r>
            <a:endParaRPr kumimoji="1" lang="en-US" altLang="ja-JP"/>
          </a:p>
          <a:p>
            <a:pPr marL="171450" indent="-171450">
              <a:buFont typeface="Arial" panose="020B0604020202020204" pitchFamily="34" charset="0"/>
              <a:buChar char="•"/>
            </a:pPr>
            <a:r>
              <a:rPr kumimoji="1" lang="ja-JP" altLang="en-US"/>
              <a:t>テクノロジーを単なる効率化の手段としてではなく、ビジネスを支える基盤そのものとして位置づけることが重要になります。</a:t>
            </a:r>
          </a:p>
          <a:p>
            <a:pPr marL="171450" indent="-171450">
              <a:buFont typeface="Arial" panose="020B0604020202020204" pitchFamily="34" charset="0"/>
              <a:buChar char="•"/>
            </a:pPr>
            <a:endParaRPr kumimoji="1" lang="en-US" altLang="ja-JP"/>
          </a:p>
        </p:txBody>
      </p:sp>
      <p:sp>
        <p:nvSpPr>
          <p:cNvPr id="10" name="フッター プレースホルダー 3">
            <a:extLst>
              <a:ext uri="{FF2B5EF4-FFF2-40B4-BE49-F238E27FC236}">
                <a16:creationId xmlns:a16="http://schemas.microsoft.com/office/drawing/2014/main" id="{42044594-43E5-759C-3245-0B5C40A64D1D}"/>
              </a:ext>
            </a:extLst>
          </p:cNvPr>
          <p:cNvSpPr>
            <a:spLocks noGrp="1"/>
          </p:cNvSpPr>
          <p:nvPr>
            <p:ph type="ftr" sz="quarter" idx="4"/>
          </p:nvPr>
        </p:nvSpPr>
        <p:spPr>
          <a:xfrm>
            <a:off x="0" y="9374301"/>
            <a:ext cx="2919518" cy="495187"/>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Meiryo UI" panose="020B0604030504040204" pitchFamily="50" charset="-128"/>
                <a:ea typeface="Meiryo UI"/>
                <a:cs typeface="+mn-cs"/>
              </a:rPr>
              <a:t>© 2026 Fujitsu Limited</a:t>
            </a:r>
          </a:p>
        </p:txBody>
      </p:sp>
    </p:spTree>
    <p:extLst>
      <p:ext uri="{BB962C8B-B14F-4D97-AF65-F5344CB8AC3E}">
        <p14:creationId xmlns:p14="http://schemas.microsoft.com/office/powerpoint/2010/main" val="4160088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072A7-7842-82F5-E82F-1D0A5C9FDD0A}"/>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7EA3FFAE-CBC5-83C2-30C1-A2D44B26D95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1112C0-02DA-4872-AAC4-571E65FAB966}" type="slidenum">
              <a:rPr kumimoji="0" lang="en-US" sz="1200" b="0" i="0" u="none" strike="noStrike" kern="1200" cap="none" spc="0" normalizeH="0" baseline="0" noProof="0" smtClean="0">
                <a:ln>
                  <a:noFill/>
                </a:ln>
                <a:solidFill>
                  <a:srgbClr val="000000"/>
                </a:solidFill>
                <a:effectLst/>
                <a:uLnTx/>
                <a:uFillTx/>
                <a:latin typeface="Meiryo UI" panose="020B0604030504040204" pitchFamily="50" charset="-128"/>
                <a:ea typeface="Meiryo UI"/>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Meiryo UI" panose="020B0604030504040204" pitchFamily="50" charset="-128"/>
              <a:ea typeface="Meiryo UI"/>
              <a:cs typeface="+mn-cs"/>
            </a:endParaRPr>
          </a:p>
        </p:txBody>
      </p:sp>
      <p:sp>
        <p:nvSpPr>
          <p:cNvPr id="8" name="スライド イメージ プレースホルダー 7">
            <a:extLst>
              <a:ext uri="{FF2B5EF4-FFF2-40B4-BE49-F238E27FC236}">
                <a16:creationId xmlns:a16="http://schemas.microsoft.com/office/drawing/2014/main" id="{C53E0B07-6419-8173-5931-69E1170F8EF3}"/>
              </a:ext>
            </a:extLst>
          </p:cNvPr>
          <p:cNvSpPr>
            <a:spLocks noGrp="1" noRot="1" noChangeAspect="1"/>
          </p:cNvSpPr>
          <p:nvPr>
            <p:ph type="sldImg"/>
          </p:nvPr>
        </p:nvSpPr>
        <p:spPr/>
      </p:sp>
      <p:sp>
        <p:nvSpPr>
          <p:cNvPr id="9" name="ノート プレースホルダー 8">
            <a:extLst>
              <a:ext uri="{FF2B5EF4-FFF2-40B4-BE49-F238E27FC236}">
                <a16:creationId xmlns:a16="http://schemas.microsoft.com/office/drawing/2014/main" id="{247707E1-2750-5C7D-6820-CCFDF3AEA0DA}"/>
              </a:ext>
            </a:extLst>
          </p:cNvPr>
          <p:cNvSpPr>
            <a:spLocks noGrp="1"/>
          </p:cNvSpPr>
          <p:nvPr>
            <p:ph type="body" idx="1"/>
          </p:nvPr>
        </p:nvSpPr>
        <p:spPr/>
        <p:txBody>
          <a:bodyPr/>
          <a:lstStyle/>
          <a:p>
            <a:pPr marL="171450" indent="-171450" algn="just">
              <a:lnSpc>
                <a:spcPts val="1275"/>
              </a:lnSpc>
              <a:spcBef>
                <a:spcPts val="600"/>
              </a:spcBef>
              <a:buFont typeface="Arial" panose="020B0604020202020204" pitchFamily="34" charset="0"/>
              <a:buChar char="•"/>
              <a:defRPr/>
            </a:pPr>
            <a:r>
              <a:rPr lang="en-US" altLang="ja-JP" sz="1200">
                <a:solidFill>
                  <a:schemeClr val="tx1"/>
                </a:solidFill>
              </a:rPr>
              <a:t>AI</a:t>
            </a:r>
            <a:r>
              <a:rPr lang="ja-JP" altLang="en-US" sz="1200">
                <a:solidFill>
                  <a:schemeClr val="tx1"/>
                </a:solidFill>
              </a:rPr>
              <a:t>が駆動する知識創造サイクルの実現には、</a:t>
            </a:r>
            <a:r>
              <a:rPr lang="en-US" altLang="ja-JP" sz="1200">
                <a:solidFill>
                  <a:schemeClr val="tx1"/>
                </a:solidFill>
              </a:rPr>
              <a:t>AI</a:t>
            </a:r>
            <a:r>
              <a:rPr lang="ja-JP" altLang="en-US" sz="1200">
                <a:solidFill>
                  <a:schemeClr val="tx1"/>
                </a:solidFill>
              </a:rPr>
              <a:t>を生み出し、その能力を最大限に引き出すコンピューティングが必要不可欠です。さらに、コンピューティングは、企業に未踏領域を開拓し、リアルタイムに課題に対応する力をもたらします。</a:t>
            </a:r>
          </a:p>
          <a:p>
            <a:pPr marL="171450" indent="-171450" algn="just">
              <a:lnSpc>
                <a:spcPts val="1275"/>
              </a:lnSpc>
              <a:spcBef>
                <a:spcPts val="600"/>
              </a:spcBef>
              <a:buFont typeface="Arial" panose="020B0604020202020204" pitchFamily="34" charset="0"/>
              <a:buChar char="•"/>
              <a:defRPr/>
            </a:pPr>
            <a:r>
              <a:rPr lang="ja-JP" altLang="en-US" sz="1200">
                <a:solidFill>
                  <a:schemeClr val="tx1"/>
                </a:solidFill>
              </a:rPr>
              <a:t>コンピューティングの性能向上により、大規模かつ高精度なシミュレーションやデータ解析が可能となります。さらに、量子コンピューティングは、従来とは全く異なる計算原理に基づく新たなアプローチを提供し、未踏領域の探索を可能にします。　</a:t>
            </a:r>
          </a:p>
          <a:p>
            <a:pPr marL="171450" indent="-171450" algn="just">
              <a:lnSpc>
                <a:spcPts val="1275"/>
              </a:lnSpc>
              <a:spcBef>
                <a:spcPts val="600"/>
              </a:spcBef>
              <a:buFont typeface="Arial" panose="020B0604020202020204" pitchFamily="34" charset="0"/>
              <a:buChar char="•"/>
              <a:defRPr/>
            </a:pPr>
            <a:r>
              <a:rPr lang="en-US" altLang="ja-JP" sz="1200">
                <a:solidFill>
                  <a:schemeClr val="tx1"/>
                </a:solidFill>
              </a:rPr>
              <a:t>AI</a:t>
            </a:r>
            <a:r>
              <a:rPr lang="ja-JP" altLang="en-US" sz="1200">
                <a:solidFill>
                  <a:schemeClr val="tx1"/>
                </a:solidFill>
              </a:rPr>
              <a:t>の進化によって、多くの企業がこのような高度なコンピューティングを活用できるようになります。これからは、</a:t>
            </a:r>
            <a:r>
              <a:rPr lang="en-US" altLang="ja-JP" sz="1200">
                <a:solidFill>
                  <a:schemeClr val="tx1"/>
                </a:solidFill>
              </a:rPr>
              <a:t>AI</a:t>
            </a:r>
            <a:r>
              <a:rPr lang="ja-JP" altLang="en-US" sz="1200">
                <a:solidFill>
                  <a:schemeClr val="tx1"/>
                </a:solidFill>
              </a:rPr>
              <a:t>が最適なコンピューティングリソースを自律的に選択・分配することで、企業は多様な課題にリアルタイムに対応できるようになります。</a:t>
            </a:r>
          </a:p>
          <a:p>
            <a:pPr marL="171450" indent="-171450" algn="just">
              <a:lnSpc>
                <a:spcPts val="1275"/>
              </a:lnSpc>
              <a:spcBef>
                <a:spcPts val="600"/>
              </a:spcBef>
              <a:buFont typeface="Arial" panose="020B0604020202020204" pitchFamily="34" charset="0"/>
              <a:buChar char="•"/>
              <a:defRPr/>
            </a:pPr>
            <a:r>
              <a:rPr lang="en-US" altLang="ja-JP" sz="1200">
                <a:solidFill>
                  <a:schemeClr val="tx1"/>
                </a:solidFill>
              </a:rPr>
              <a:t>AI</a:t>
            </a:r>
            <a:r>
              <a:rPr lang="ja-JP" altLang="en-US" sz="1200">
                <a:solidFill>
                  <a:schemeClr val="tx1"/>
                </a:solidFill>
              </a:rPr>
              <a:t>とコンピューティングの融合により、医療や新材料開発における新たな発見に加え、都市やサプライチェーンにおける複雑な課題の解決が期待されます。既知の領域を拡張し、課題に迅速に対応することが、企業の競争力を高めていきます。</a:t>
            </a:r>
          </a:p>
        </p:txBody>
      </p:sp>
      <p:sp>
        <p:nvSpPr>
          <p:cNvPr id="10" name="フッター プレースホルダー 3">
            <a:extLst>
              <a:ext uri="{FF2B5EF4-FFF2-40B4-BE49-F238E27FC236}">
                <a16:creationId xmlns:a16="http://schemas.microsoft.com/office/drawing/2014/main" id="{A5B919BA-90DC-E180-EF80-659B561618C5}"/>
              </a:ext>
            </a:extLst>
          </p:cNvPr>
          <p:cNvSpPr>
            <a:spLocks noGrp="1"/>
          </p:cNvSpPr>
          <p:nvPr>
            <p:ph type="ftr" sz="quarter" idx="4"/>
          </p:nvPr>
        </p:nvSpPr>
        <p:spPr>
          <a:xfrm>
            <a:off x="0" y="9374301"/>
            <a:ext cx="2919518" cy="495187"/>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Meiryo UI" panose="020B0604030504040204" pitchFamily="50" charset="-128"/>
                <a:ea typeface="Meiryo UI"/>
                <a:cs typeface="+mn-cs"/>
              </a:rPr>
              <a:t>© 2026 Fujitsu Limited</a:t>
            </a:r>
          </a:p>
        </p:txBody>
      </p:sp>
    </p:spTree>
    <p:extLst>
      <p:ext uri="{BB962C8B-B14F-4D97-AF65-F5344CB8AC3E}">
        <p14:creationId xmlns:p14="http://schemas.microsoft.com/office/powerpoint/2010/main" val="850315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1E5A8-D73E-6C8F-7C68-5E026CE9BE63}"/>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C9C6C33B-1DF5-3C4D-153E-F8E109C0560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1112C0-02DA-4872-AAC4-571E65FAB966}" type="slidenum">
              <a:rPr kumimoji="0" lang="en-US" sz="1200" b="0" i="0" u="none" strike="noStrike" kern="1200" cap="none" spc="0" normalizeH="0" baseline="0" noProof="0" smtClean="0">
                <a:ln>
                  <a:noFill/>
                </a:ln>
                <a:solidFill>
                  <a:srgbClr val="000000"/>
                </a:solidFill>
                <a:effectLst/>
                <a:uLnTx/>
                <a:uFillTx/>
                <a:latin typeface="Meiryo UI" panose="020B0604030504040204" pitchFamily="50" charset="-128"/>
                <a:ea typeface="Meiryo UI"/>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Meiryo UI" panose="020B0604030504040204" pitchFamily="50" charset="-128"/>
              <a:ea typeface="Meiryo UI"/>
              <a:cs typeface="+mn-cs"/>
            </a:endParaRPr>
          </a:p>
        </p:txBody>
      </p:sp>
      <p:sp>
        <p:nvSpPr>
          <p:cNvPr id="8" name="スライド イメージ プレースホルダー 7">
            <a:extLst>
              <a:ext uri="{FF2B5EF4-FFF2-40B4-BE49-F238E27FC236}">
                <a16:creationId xmlns:a16="http://schemas.microsoft.com/office/drawing/2014/main" id="{D72E885C-E57B-800D-9BA5-BAA2153A99F0}"/>
              </a:ext>
            </a:extLst>
          </p:cNvPr>
          <p:cNvSpPr>
            <a:spLocks noGrp="1" noRot="1" noChangeAspect="1"/>
          </p:cNvSpPr>
          <p:nvPr>
            <p:ph type="sldImg"/>
          </p:nvPr>
        </p:nvSpPr>
        <p:spPr/>
      </p:sp>
      <p:sp>
        <p:nvSpPr>
          <p:cNvPr id="9" name="ノート プレースホルダー 8">
            <a:extLst>
              <a:ext uri="{FF2B5EF4-FFF2-40B4-BE49-F238E27FC236}">
                <a16:creationId xmlns:a16="http://schemas.microsoft.com/office/drawing/2014/main" id="{58F4409F-B2FF-5819-C89F-54549D4E4390}"/>
              </a:ext>
            </a:extLst>
          </p:cNvPr>
          <p:cNvSpPr>
            <a:spLocks noGrp="1"/>
          </p:cNvSpPr>
          <p:nvPr>
            <p:ph type="body" idx="1"/>
          </p:nvPr>
        </p:nvSpPr>
        <p:spPr/>
        <p:txBody>
          <a:bodyPr/>
          <a:lstStyle/>
          <a:p>
            <a:pPr marL="171450" indent="-171450" algn="just">
              <a:lnSpc>
                <a:spcPts val="1400"/>
              </a:lnSpc>
              <a:spcBef>
                <a:spcPts val="1100"/>
              </a:spcBef>
              <a:buFont typeface="Arial" panose="020B0604020202020204" pitchFamily="34" charset="0"/>
              <a:buChar char="•"/>
              <a:defRPr/>
            </a:pPr>
            <a:r>
              <a:rPr lang="ja-JP" altLang="en-US" sz="1200">
                <a:solidFill>
                  <a:schemeClr val="tx1"/>
                </a:solidFill>
              </a:rPr>
              <a:t>企業は、マルチ</a:t>
            </a:r>
            <a:r>
              <a:rPr lang="en-US" altLang="ja-JP" sz="1200">
                <a:solidFill>
                  <a:schemeClr val="tx1"/>
                </a:solidFill>
              </a:rPr>
              <a:t>AI</a:t>
            </a:r>
            <a:r>
              <a:rPr lang="ja-JP" altLang="en-US" sz="1200">
                <a:solidFill>
                  <a:schemeClr val="tx1"/>
                </a:solidFill>
              </a:rPr>
              <a:t>エージェントを介して、高度なコンピューティングにアクセスすることで、探索可能な領域を広げ、新たな発見を生み出していきます。</a:t>
            </a:r>
          </a:p>
          <a:p>
            <a:pPr marL="171450" indent="-171450" algn="just">
              <a:lnSpc>
                <a:spcPts val="1400"/>
              </a:lnSpc>
              <a:spcBef>
                <a:spcPts val="1100"/>
              </a:spcBef>
              <a:buFont typeface="Arial" panose="020B0604020202020204" pitchFamily="34" charset="0"/>
              <a:buChar char="•"/>
              <a:defRPr/>
            </a:pPr>
            <a:r>
              <a:rPr lang="en-US" altLang="ja-JP" sz="1200">
                <a:solidFill>
                  <a:schemeClr val="tx1"/>
                </a:solidFill>
              </a:rPr>
              <a:t>AI</a:t>
            </a:r>
            <a:r>
              <a:rPr lang="ja-JP" altLang="en-US" sz="1200">
                <a:solidFill>
                  <a:schemeClr val="tx1"/>
                </a:solidFill>
              </a:rPr>
              <a:t>エージェントは、課題の規模や複雑性、必要となるデータや</a:t>
            </a:r>
            <a:r>
              <a:rPr lang="en-US" altLang="ja-JP" sz="1200">
                <a:solidFill>
                  <a:schemeClr val="tx1"/>
                </a:solidFill>
              </a:rPr>
              <a:t>AI</a:t>
            </a:r>
            <a:r>
              <a:rPr lang="ja-JP" altLang="en-US" sz="1200">
                <a:solidFill>
                  <a:schemeClr val="tx1"/>
                </a:solidFill>
              </a:rPr>
              <a:t>モデルに応じて、最適なコンピューティングリソースを自律的に選択し、推論やシミュレーションを実行します。</a:t>
            </a:r>
            <a:endParaRPr lang="en-US" altLang="ja-JP" sz="1200">
              <a:solidFill>
                <a:schemeClr val="tx1"/>
              </a:solidFill>
            </a:endParaRPr>
          </a:p>
          <a:p>
            <a:pPr marL="171450" indent="-171450" algn="just">
              <a:lnSpc>
                <a:spcPts val="1400"/>
              </a:lnSpc>
              <a:spcBef>
                <a:spcPts val="1100"/>
              </a:spcBef>
              <a:buFont typeface="Arial" panose="020B0604020202020204" pitchFamily="34" charset="0"/>
              <a:buChar char="•"/>
              <a:defRPr/>
            </a:pPr>
            <a:r>
              <a:rPr lang="ja-JP" altLang="en-US" sz="1200">
                <a:solidFill>
                  <a:schemeClr val="tx1"/>
                </a:solidFill>
              </a:rPr>
              <a:t>特に、データや運用に主権を持つソブリンなどのセキュリティ要件を踏まえつつ、インターコネクトを介して超低遅延で相互に接続されたエッジ、クラウド、ローカル環境を適切に使い分けます。</a:t>
            </a:r>
          </a:p>
          <a:p>
            <a:pPr marL="171450" indent="-171450" algn="just">
              <a:lnSpc>
                <a:spcPts val="1400"/>
              </a:lnSpc>
              <a:spcBef>
                <a:spcPts val="1100"/>
              </a:spcBef>
              <a:buFont typeface="Arial" panose="020B0604020202020204" pitchFamily="34" charset="0"/>
              <a:buChar char="•"/>
              <a:defRPr/>
            </a:pPr>
            <a:r>
              <a:rPr lang="ja-JP" altLang="en-US" sz="1200">
                <a:solidFill>
                  <a:schemeClr val="tx1"/>
                </a:solidFill>
              </a:rPr>
              <a:t>超大規模なシミュレーションを必要とする未踏領域の探索においては、</a:t>
            </a:r>
            <a:r>
              <a:rPr lang="en-US" altLang="ja-JP" sz="1200">
                <a:solidFill>
                  <a:schemeClr val="tx1"/>
                </a:solidFill>
              </a:rPr>
              <a:t>GPU</a:t>
            </a:r>
            <a:r>
              <a:rPr lang="ja-JP" altLang="en-US" sz="1200">
                <a:solidFill>
                  <a:schemeClr val="tx1"/>
                </a:solidFill>
              </a:rPr>
              <a:t>を搭載し膨大な仮説を短時間で検証する</a:t>
            </a:r>
            <a:r>
              <a:rPr lang="en-US" altLang="ja-JP" sz="1200">
                <a:solidFill>
                  <a:schemeClr val="tx1"/>
                </a:solidFill>
              </a:rPr>
              <a:t>AI</a:t>
            </a:r>
            <a:r>
              <a:rPr lang="ja-JP" altLang="en-US" sz="1200">
                <a:solidFill>
                  <a:schemeClr val="tx1"/>
                </a:solidFill>
              </a:rPr>
              <a:t>スーパーコンピュータや量子コンピュータを活用します。</a:t>
            </a:r>
            <a:endParaRPr lang="en-US" altLang="ja-JP" sz="1200">
              <a:solidFill>
                <a:schemeClr val="tx1"/>
              </a:solidFill>
            </a:endParaRPr>
          </a:p>
          <a:p>
            <a:pPr marL="171450" indent="-171450" algn="just">
              <a:lnSpc>
                <a:spcPts val="1400"/>
              </a:lnSpc>
              <a:spcBef>
                <a:spcPts val="1100"/>
              </a:spcBef>
              <a:buFont typeface="Arial" panose="020B0604020202020204" pitchFamily="34" charset="0"/>
              <a:buChar char="•"/>
              <a:defRPr/>
            </a:pPr>
            <a:r>
              <a:rPr lang="ja-JP" altLang="en-US" sz="1200">
                <a:solidFill>
                  <a:schemeClr val="tx1"/>
                </a:solidFill>
              </a:rPr>
              <a:t>さらに、これらを組み合わせ、計算能力を拡張することで、これまでにない科学的発見やビジネス価値の創出につなげていきます。</a:t>
            </a:r>
          </a:p>
          <a:p>
            <a:pPr marL="171450" indent="-171450" algn="just">
              <a:lnSpc>
                <a:spcPts val="1400"/>
              </a:lnSpc>
              <a:spcBef>
                <a:spcPts val="1100"/>
              </a:spcBef>
              <a:buFont typeface="Arial" panose="020B0604020202020204" pitchFamily="34" charset="0"/>
              <a:buChar char="•"/>
              <a:defRPr/>
            </a:pPr>
            <a:r>
              <a:rPr lang="ja-JP" altLang="en-US" sz="1200">
                <a:solidFill>
                  <a:schemeClr val="tx1"/>
                </a:solidFill>
              </a:rPr>
              <a:t>将来的には、分散したリソースを統合して、業務やビジネスの特性に応じて省電力で自律的に制御する、自律分散コンピューティングが実現されていきます。</a:t>
            </a:r>
            <a:endParaRPr lang="en-US" altLang="ja-JP" sz="1200">
              <a:solidFill>
                <a:schemeClr val="tx1"/>
              </a:solidFill>
            </a:endParaRPr>
          </a:p>
          <a:p>
            <a:pPr marL="171450" indent="-171450" algn="just">
              <a:lnSpc>
                <a:spcPts val="1400"/>
              </a:lnSpc>
              <a:spcBef>
                <a:spcPts val="1100"/>
              </a:spcBef>
              <a:buFont typeface="Arial" panose="020B0604020202020204" pitchFamily="34" charset="0"/>
              <a:buChar char="•"/>
              <a:defRPr/>
            </a:pPr>
            <a:r>
              <a:rPr lang="ja-JP" altLang="en-US" sz="1200">
                <a:solidFill>
                  <a:schemeClr val="tx1"/>
                </a:solidFill>
              </a:rPr>
              <a:t>誰もが専門知識を必要とせず高度な計算資源を活用できるようになり、これまで解決が困難だった複雑な課題にも対応できるようになります。</a:t>
            </a:r>
          </a:p>
        </p:txBody>
      </p:sp>
      <p:sp>
        <p:nvSpPr>
          <p:cNvPr id="10" name="フッター プレースホルダー 3">
            <a:extLst>
              <a:ext uri="{FF2B5EF4-FFF2-40B4-BE49-F238E27FC236}">
                <a16:creationId xmlns:a16="http://schemas.microsoft.com/office/drawing/2014/main" id="{9D0F2664-9D7F-B872-3618-D2668DA38E3B}"/>
              </a:ext>
            </a:extLst>
          </p:cNvPr>
          <p:cNvSpPr>
            <a:spLocks noGrp="1"/>
          </p:cNvSpPr>
          <p:nvPr>
            <p:ph type="ftr" sz="quarter" idx="4"/>
          </p:nvPr>
        </p:nvSpPr>
        <p:spPr>
          <a:xfrm>
            <a:off x="0" y="9374301"/>
            <a:ext cx="2919518" cy="495187"/>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Meiryo UI" panose="020B0604030504040204" pitchFamily="50" charset="-128"/>
                <a:ea typeface="Meiryo UI"/>
                <a:cs typeface="+mn-cs"/>
              </a:rPr>
              <a:t>© 2026 Fujitsu Limited</a:t>
            </a:r>
          </a:p>
        </p:txBody>
      </p:sp>
    </p:spTree>
    <p:extLst>
      <p:ext uri="{BB962C8B-B14F-4D97-AF65-F5344CB8AC3E}">
        <p14:creationId xmlns:p14="http://schemas.microsoft.com/office/powerpoint/2010/main" val="28099487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sv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slideMaster" Target="../slideMasters/slideMaster8.xml"/><Relationship Id="rId4" Type="http://schemas.openxmlformats.org/officeDocument/2006/relationships/image" Target="../media/image40.jpe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1.jpeg"/><Relationship Id="rId1" Type="http://schemas.openxmlformats.org/officeDocument/2006/relationships/slideMaster" Target="../slideMasters/slideMaster8.xml"/><Relationship Id="rId5" Type="http://schemas.openxmlformats.org/officeDocument/2006/relationships/image" Target="../media/image16.png"/><Relationship Id="rId4" Type="http://schemas.openxmlformats.org/officeDocument/2006/relationships/image" Target="../media/image38.png"/></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2.jpeg"/><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svg"/><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7.jpeg"/><Relationship Id="rId1" Type="http://schemas.openxmlformats.org/officeDocument/2006/relationships/slideMaster" Target="../slideMasters/slideMaster9.xml"/><Relationship Id="rId5" Type="http://schemas.openxmlformats.org/officeDocument/2006/relationships/image" Target="../media/image16.png"/><Relationship Id="rId4" Type="http://schemas.openxmlformats.org/officeDocument/2006/relationships/image" Target="../media/image38.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9.jpeg"/><Relationship Id="rId1" Type="http://schemas.openxmlformats.org/officeDocument/2006/relationships/slideMaster" Target="../slideMasters/slideMaster9.xml"/><Relationship Id="rId4" Type="http://schemas.openxmlformats.org/officeDocument/2006/relationships/image" Target="../media/image16.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1.jpeg"/><Relationship Id="rId1" Type="http://schemas.openxmlformats.org/officeDocument/2006/relationships/slideMaster" Target="../slideMasters/slideMaster9.xml"/><Relationship Id="rId5" Type="http://schemas.openxmlformats.org/officeDocument/2006/relationships/image" Target="../media/image16.png"/><Relationship Id="rId4" Type="http://schemas.openxmlformats.org/officeDocument/2006/relationships/image" Target="../media/image38.png"/></Relationships>
</file>

<file path=ppt/slideLayouts/_rels/slideLayout1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9.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43.emf"/></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svg"/><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svg"/><Relationship Id="rId1" Type="http://schemas.openxmlformats.org/officeDocument/2006/relationships/slideMaster" Target="../slideMasters/slideMaster9.xml"/><Relationship Id="rId4" Type="http://schemas.openxmlformats.org/officeDocument/2006/relationships/image" Target="../media/image45.jpeg"/></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svg"/><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0.xml"/><Relationship Id="rId1" Type="http://schemas.openxmlformats.org/officeDocument/2006/relationships/tags" Target="../tags/tag3.xml"/><Relationship Id="rId4" Type="http://schemas.openxmlformats.org/officeDocument/2006/relationships/image" Target="../media/image48.emf"/></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50.svg"/><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5.jpeg"/><Relationship Id="rId1" Type="http://schemas.openxmlformats.org/officeDocument/2006/relationships/slideMaster" Target="../slideMasters/slideMaster12.xml"/><Relationship Id="rId6" Type="http://schemas.openxmlformats.org/officeDocument/2006/relationships/image" Target="../media/image54.png"/><Relationship Id="rId5" Type="http://schemas.openxmlformats.org/officeDocument/2006/relationships/image" Target="../media/image51.png"/><Relationship Id="rId4" Type="http://schemas.openxmlformats.org/officeDocument/2006/relationships/image" Target="../media/image56.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7.jpeg"/><Relationship Id="rId1" Type="http://schemas.openxmlformats.org/officeDocument/2006/relationships/slideMaster" Target="../slideMasters/slideMaster12.xml"/><Relationship Id="rId5" Type="http://schemas.openxmlformats.org/officeDocument/2006/relationships/image" Target="../media/image58.png"/><Relationship Id="rId4" Type="http://schemas.openxmlformats.org/officeDocument/2006/relationships/image" Target="../media/image51.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9.jpeg"/><Relationship Id="rId1" Type="http://schemas.openxmlformats.org/officeDocument/2006/relationships/slideMaster" Target="../slideMasters/slideMaster12.xml"/><Relationship Id="rId5" Type="http://schemas.openxmlformats.org/officeDocument/2006/relationships/image" Target="../media/image51.png"/><Relationship Id="rId4" Type="http://schemas.openxmlformats.org/officeDocument/2006/relationships/image" Target="../media/image5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jpe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9.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jpe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jpe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9.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7.jpeg"/><Relationship Id="rId1" Type="http://schemas.openxmlformats.org/officeDocument/2006/relationships/slideMaster" Target="../slideMasters/slideMaster8.xml"/><Relationship Id="rId5" Type="http://schemas.openxmlformats.org/officeDocument/2006/relationships/image" Target="../media/image16.png"/><Relationship Id="rId4" Type="http://schemas.openxmlformats.org/officeDocument/2006/relationships/image" Target="../media/image38.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9.jpeg"/><Relationship Id="rId1" Type="http://schemas.openxmlformats.org/officeDocument/2006/relationships/slideMaster" Target="../slideMasters/slideMaster8.xml"/><Relationship Id="rId4" Type="http://schemas.openxmlformats.org/officeDocument/2006/relationships/image" Target="../media/image16.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Master">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19D25779-D7C4-4143-A45C-C33C6C23A7F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99234" y="0"/>
            <a:ext cx="2544766" cy="5145088"/>
          </a:xfrm>
          <a:prstGeom prst="rect">
            <a:avLst/>
          </a:prstGeom>
        </p:spPr>
      </p:pic>
      <p:sp>
        <p:nvSpPr>
          <p:cNvPr id="2" name="Title 1"/>
          <p:cNvSpPr>
            <a:spLocks noGrp="1"/>
          </p:cNvSpPr>
          <p:nvPr>
            <p:ph type="ctrTitle" hasCustomPrompt="1"/>
          </p:nvPr>
        </p:nvSpPr>
        <p:spPr>
          <a:xfrm>
            <a:off x="233999" y="1116344"/>
            <a:ext cx="5400000" cy="1440445"/>
          </a:xfrm>
        </p:spPr>
        <p:txBody>
          <a:bodyPr anchor="b">
            <a:noAutofit/>
          </a:bodyPr>
          <a:lstStyle>
            <a:lvl1pPr algn="l">
              <a:defRPr sz="3200">
                <a:solidFill>
                  <a:schemeClr val="tx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3068147"/>
            <a:ext cx="4748400" cy="1260389"/>
          </a:xfrm>
        </p:spPr>
        <p:txBody>
          <a:bodyPr anchor="t" anchorCtr="0">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サブタイトルを入力</a:t>
            </a:r>
            <a:endParaRPr lang="en-US"/>
          </a:p>
        </p:txBody>
      </p:sp>
      <p:pic>
        <p:nvPicPr>
          <p:cNvPr id="20" name="図 19">
            <a:extLst>
              <a:ext uri="{FF2B5EF4-FFF2-40B4-BE49-F238E27FC236}">
                <a16:creationId xmlns:a16="http://schemas.microsoft.com/office/drawing/2014/main" id="{943DCFA9-F6CE-4F0F-B3EE-23D84F3C6FB4}"/>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162717" y="1351256"/>
            <a:ext cx="3142798" cy="2442775"/>
          </a:xfrm>
          <a:prstGeom prst="rect">
            <a:avLst/>
          </a:prstGeom>
        </p:spPr>
      </p:pic>
      <p:grpSp>
        <p:nvGrpSpPr>
          <p:cNvPr id="23" name="Group 22" descr="Fujitsu">
            <a:extLst>
              <a:ext uri="{FF2B5EF4-FFF2-40B4-BE49-F238E27FC236}">
                <a16:creationId xmlns:a16="http://schemas.microsoft.com/office/drawing/2014/main" id="{EA0FA9AC-AC26-48E3-BF47-91D55901E917}"/>
              </a:ext>
            </a:extLst>
          </p:cNvPr>
          <p:cNvGrpSpPr>
            <a:grpSpLocks noChangeAspect="1"/>
          </p:cNvGrpSpPr>
          <p:nvPr userDrawn="1"/>
        </p:nvGrpSpPr>
        <p:grpSpPr>
          <a:xfrm>
            <a:off x="7940676" y="242883"/>
            <a:ext cx="968769" cy="472319"/>
            <a:chOff x="8012114" y="249161"/>
            <a:chExt cx="892174" cy="434841"/>
          </a:xfrm>
        </p:grpSpPr>
        <p:sp>
          <p:nvSpPr>
            <p:cNvPr id="24" name="Freeform 34">
              <a:extLst>
                <a:ext uri="{FF2B5EF4-FFF2-40B4-BE49-F238E27FC236}">
                  <a16:creationId xmlns:a16="http://schemas.microsoft.com/office/drawing/2014/main" id="{6DD794C0-B5B1-4749-93AE-C0B3DA7765D6}"/>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5">
              <a:extLst>
                <a:ext uri="{FF2B5EF4-FFF2-40B4-BE49-F238E27FC236}">
                  <a16:creationId xmlns:a16="http://schemas.microsoft.com/office/drawing/2014/main" id="{C8AFA1DF-E2AD-431B-9A71-F99A68BFE07C}"/>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6">
              <a:extLst>
                <a:ext uri="{FF2B5EF4-FFF2-40B4-BE49-F238E27FC236}">
                  <a16:creationId xmlns:a16="http://schemas.microsoft.com/office/drawing/2014/main" id="{DCCF753C-FF99-4C0C-94D0-F2FE9DC1EC9C}"/>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7">
              <a:extLst>
                <a:ext uri="{FF2B5EF4-FFF2-40B4-BE49-F238E27FC236}">
                  <a16:creationId xmlns:a16="http://schemas.microsoft.com/office/drawing/2014/main" id="{BB8A9FF0-74AF-4BF0-B63E-8CF3120C9676}"/>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38">
              <a:extLst>
                <a:ext uri="{FF2B5EF4-FFF2-40B4-BE49-F238E27FC236}">
                  <a16:creationId xmlns:a16="http://schemas.microsoft.com/office/drawing/2014/main" id="{3EFD3576-7BB3-4739-A24F-50250CAEBEE9}"/>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39">
              <a:extLst>
                <a:ext uri="{FF2B5EF4-FFF2-40B4-BE49-F238E27FC236}">
                  <a16:creationId xmlns:a16="http://schemas.microsoft.com/office/drawing/2014/main" id="{FC6758ED-3FB6-42D3-9F56-BDE1752E62A0}"/>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0" name="Freeform 40">
              <a:extLst>
                <a:ext uri="{FF2B5EF4-FFF2-40B4-BE49-F238E27FC236}">
                  <a16:creationId xmlns:a16="http://schemas.microsoft.com/office/drawing/2014/main" id="{1A0FF2C9-FB26-4EE6-9744-A33823AB18C4}"/>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1" name="Freeform 41">
              <a:extLst>
                <a:ext uri="{FF2B5EF4-FFF2-40B4-BE49-F238E27FC236}">
                  <a16:creationId xmlns:a16="http://schemas.microsoft.com/office/drawing/2014/main" id="{3652132C-1D36-46D8-B40D-EFABBC1421B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Tree>
    <p:extLst>
      <p:ext uri="{BB962C8B-B14F-4D97-AF65-F5344CB8AC3E}">
        <p14:creationId xmlns:p14="http://schemas.microsoft.com/office/powerpoint/2010/main" val="3846972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Section dividers">
    <p:spTree>
      <p:nvGrpSpPr>
        <p:cNvPr id="1" name=""/>
        <p:cNvGrpSpPr/>
        <p:nvPr/>
      </p:nvGrpSpPr>
      <p:grpSpPr>
        <a:xfrm>
          <a:off x="0" y="0"/>
          <a:ext cx="0" cy="0"/>
          <a:chOff x="0" y="0"/>
          <a:chExt cx="0" cy="0"/>
        </a:xfrm>
      </p:grpSpPr>
      <p:pic>
        <p:nvPicPr>
          <p:cNvPr id="19" name="図 16">
            <a:extLst>
              <a:ext uri="{FF2B5EF4-FFF2-40B4-BE49-F238E27FC236}">
                <a16:creationId xmlns:a16="http://schemas.microsoft.com/office/drawing/2014/main" id="{B6BEA493-F0D5-40FB-A9DB-1AAB035EDFD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5088"/>
          </a:xfrm>
          <a:prstGeom prst="rect">
            <a:avLst/>
          </a:prstGeom>
        </p:spPr>
      </p:pic>
      <p:sp>
        <p:nvSpPr>
          <p:cNvPr id="18" name="正方形/長方形 17">
            <a:extLst>
              <a:ext uri="{FF2B5EF4-FFF2-40B4-BE49-F238E27FC236}">
                <a16:creationId xmlns:a16="http://schemas.microsoft.com/office/drawing/2014/main" id="{AD032F89-66EF-41E5-9E5F-9C8ED1F638EC}"/>
              </a:ext>
            </a:extLst>
          </p:cNvPr>
          <p:cNvSpPr/>
          <p:nvPr userDrawn="1"/>
        </p:nvSpPr>
        <p:spPr>
          <a:xfrm>
            <a:off x="6188927" y="-900"/>
            <a:ext cx="2955073" cy="5145988"/>
          </a:xfrm>
          <a:prstGeom prst="rect">
            <a:avLst/>
          </a:prstGeom>
          <a:gradFill flip="none" rotWithShape="1">
            <a:gsLst>
              <a:gs pos="0">
                <a:schemeClr val="accent6">
                  <a:alpha val="8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err="1">
              <a:solidFill>
                <a:schemeClr val="tx1"/>
              </a:solidFill>
            </a:endParaRPr>
          </a:p>
        </p:txBody>
      </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tx1"/>
                </a:solidFill>
              </a:defRPr>
            </a:lvl1pPr>
          </a:lstStyle>
          <a:p>
            <a:fld id="{4D029D89-7B63-4C94-AD4D-2E4D6BB83637}" type="slidenum">
              <a:rPr kumimoji="1" lang="ja-JP" altLang="en-US" smtClean="0"/>
              <a:pPr/>
              <a:t>‹#›</a:t>
            </a:fld>
            <a:endParaRPr kumimoji="1" lang="ja-JP" altLang="en-US"/>
          </a:p>
        </p:txBody>
      </p:sp>
      <p:sp>
        <p:nvSpPr>
          <p:cNvPr id="4" name="正方形/長方形 3">
            <a:extLst>
              <a:ext uri="{FF2B5EF4-FFF2-40B4-BE49-F238E27FC236}">
                <a16:creationId xmlns:a16="http://schemas.microsoft.com/office/drawing/2014/main" id="{AA80310A-CDC7-D4F6-EA85-68BBB2B696B8}"/>
              </a:ext>
            </a:extLst>
          </p:cNvPr>
          <p:cNvSpPr/>
          <p:nvPr userDrawn="1"/>
        </p:nvSpPr>
        <p:spPr>
          <a:xfrm>
            <a:off x="11135" y="1852472"/>
            <a:ext cx="9144000" cy="3292616"/>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err="1">
              <a:solidFill>
                <a:schemeClr val="tx1"/>
              </a:solidFill>
            </a:endParaRPr>
          </a:p>
        </p:txBody>
      </p:sp>
    </p:spTree>
    <p:extLst>
      <p:ext uri="{BB962C8B-B14F-4D97-AF65-F5344CB8AC3E}">
        <p14:creationId xmlns:p14="http://schemas.microsoft.com/office/powerpoint/2010/main" val="3946205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Text 1 column_K">
    <p:spTree>
      <p:nvGrpSpPr>
        <p:cNvPr id="1" name=""/>
        <p:cNvGrpSpPr/>
        <p:nvPr/>
      </p:nvGrpSpPr>
      <p:grpSpPr>
        <a:xfrm>
          <a:off x="0" y="0"/>
          <a:ext cx="0" cy="0"/>
          <a:chOff x="0" y="0"/>
          <a:chExt cx="0" cy="0"/>
        </a:xfrm>
      </p:grpSpPr>
      <p:pic>
        <p:nvPicPr>
          <p:cNvPr id="13" name="グラフィックス 12">
            <a:extLst>
              <a:ext uri="{FF2B5EF4-FFF2-40B4-BE49-F238E27FC236}">
                <a16:creationId xmlns:a16="http://schemas.microsoft.com/office/drawing/2014/main" id="{DFA98523-A3AE-FDE9-A3AF-03CEF890DCAC}"/>
              </a:ext>
            </a:extLst>
          </p:cNvPr>
          <p:cNvPicPr>
            <a:picLocks noChangeAspect="1"/>
          </p:cNvPicPr>
          <p:nvPr userDrawn="1"/>
        </p:nvPicPr>
        <p:blipFill rotWithShape="1">
          <a:blip>
            <a:lum/>
            <a:extLst>
              <a:ext uri="{96DAC541-7B7A-43D3-8B79-37D633B846F1}">
                <asvg:svgBlip xmlns:asvg="http://schemas.microsoft.com/office/drawing/2016/SVG/main" r:embed="rId2"/>
              </a:ext>
            </a:extLst>
          </a:blip>
          <a:srcRect l="1141" t="4600" r="978" b="21524"/>
          <a:stretch/>
        </p:blipFill>
        <p:spPr>
          <a:xfrm>
            <a:off x="-1" y="0"/>
            <a:ext cx="9144001" cy="5145088"/>
          </a:xfrm>
          <a:prstGeom prst="rect">
            <a:avLst/>
          </a:prstGeom>
        </p:spPr>
      </p:pic>
      <p:sp>
        <p:nvSpPr>
          <p:cNvPr id="2" name="Title 1"/>
          <p:cNvSpPr>
            <a:spLocks noGrp="1"/>
          </p:cNvSpPr>
          <p:nvPr>
            <p:ph type="title"/>
          </p:nvPr>
        </p:nvSpPr>
        <p:spPr/>
        <p:txBody>
          <a:bodyPr/>
          <a:lstStyle>
            <a:lvl1pPr>
              <a:defRPr>
                <a:solidFill>
                  <a:schemeClr val="bg1"/>
                </a:solidFill>
                <a:latin typeface="メイリオ" panose="020B0604030504040204" pitchFamily="50" charset="-128"/>
                <a:ea typeface="メイリオ" panose="020B0604030504040204" pitchFamily="50" charset="-128"/>
              </a:defRPr>
            </a:lvl1pPr>
          </a:lstStyle>
          <a:p>
            <a:r>
              <a:rPr lang="ja-JP" altLang="en-US"/>
              <a:t>マスター タイトルの書式設定</a:t>
            </a:r>
            <a:endParaRPr lang="en-US"/>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pPr>
              <a:defRPr/>
            </a:pPr>
            <a:r>
              <a:rPr kumimoji="1" lang="en-US" altLang="ja-JP">
                <a:solidFill>
                  <a:prstClr val="white"/>
                </a:solidFill>
              </a:rPr>
              <a:t>© 2026 Fujitsu Limited</a:t>
            </a:r>
            <a:endParaRPr kumimoji="1" lang="ja-JP" altLang="en-US">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defTabSz="457130">
              <a:defRPr/>
            </a:pPr>
            <a:fld id="{4D029D89-7B63-4C94-AD4D-2E4D6BB83637}" type="slidenum">
              <a:rPr lang="ja-JP" altLang="en-US" smtClean="0">
                <a:solidFill>
                  <a:prstClr val="white"/>
                </a:solidFill>
              </a:rPr>
              <a:pPr defTabSz="457130">
                <a:defRPr/>
              </a:pPr>
              <a:t>‹#›</a:t>
            </a:fld>
            <a:endParaRPr lang="ja-JP" altLang="en-US">
              <a:solidFill>
                <a:prstClr val="white"/>
              </a:solidFill>
            </a:endParaRPr>
          </a:p>
        </p:txBody>
      </p:sp>
      <p:pic>
        <p:nvPicPr>
          <p:cNvPr id="20" name="Picture 56" descr="Fujitsu">
            <a:extLst>
              <a:ext uri="{FF2B5EF4-FFF2-40B4-BE49-F238E27FC236}">
                <a16:creationId xmlns:a16="http://schemas.microsoft.com/office/drawing/2014/main" id="{BEA0FD48-C06F-46C8-AE19-2816678BC9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sp>
        <p:nvSpPr>
          <p:cNvPr id="7" name="SD_TXT_FUJITSU-RESTRICTED">
            <a:extLst>
              <a:ext uri="{FF2B5EF4-FFF2-40B4-BE49-F238E27FC236}">
                <a16:creationId xmlns:a16="http://schemas.microsoft.com/office/drawing/2014/main" id="{683429D1-2AC3-56DE-67E0-1B723EC6D77A}"/>
              </a:ext>
            </a:extLst>
          </p:cNvPr>
          <p:cNvSpPr txBox="1"/>
          <p:nvPr userDrawn="1"/>
        </p:nvSpPr>
        <p:spPr>
          <a:xfrm>
            <a:off x="230400" y="4879506"/>
            <a:ext cx="552930" cy="99633"/>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FFFFFF"/>
              </a:solidFill>
              <a:effectLst/>
              <a:uLnTx/>
              <a:uFillTx/>
              <a:latin typeface=""/>
              <a:ea typeface="メイリオ"/>
              <a:sym typeface=""/>
            </a:endParaRPr>
          </a:p>
        </p:txBody>
      </p:sp>
    </p:spTree>
    <p:extLst>
      <p:ext uri="{BB962C8B-B14F-4D97-AF65-F5344CB8AC3E}">
        <p14:creationId xmlns:p14="http://schemas.microsoft.com/office/powerpoint/2010/main" val="3361669884"/>
      </p:ext>
    </p:extLst>
  </p:cSld>
  <p:clrMapOvr>
    <a:masterClrMapping/>
  </p:clrMapOvr>
  <p:transition spd="med">
    <p:fade/>
  </p:transition>
  <p:hf hdr="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Cover Slide">
    <p:spTree>
      <p:nvGrpSpPr>
        <p:cNvPr id="1" name=""/>
        <p:cNvGrpSpPr/>
        <p:nvPr/>
      </p:nvGrpSpPr>
      <p:grpSpPr>
        <a:xfrm>
          <a:off x="0" y="0"/>
          <a:ext cx="0" cy="0"/>
          <a:chOff x="0" y="0"/>
          <a:chExt cx="0" cy="0"/>
        </a:xfrm>
      </p:grpSpPr>
      <p:pic>
        <p:nvPicPr>
          <p:cNvPr id="2" name="グラフィックス 1">
            <a:extLst>
              <a:ext uri="{FF2B5EF4-FFF2-40B4-BE49-F238E27FC236}">
                <a16:creationId xmlns:a16="http://schemas.microsoft.com/office/drawing/2014/main" id="{A3808481-7B5A-2B06-6DC6-F46DC596226C}"/>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30" t="4600" r="430" b="21524"/>
          <a:stretch/>
        </p:blipFill>
        <p:spPr>
          <a:xfrm>
            <a:off x="-30404" y="0"/>
            <a:ext cx="9212505" cy="5145088"/>
          </a:xfrm>
          <a:prstGeom prst="rect">
            <a:avLst/>
          </a:prstGeom>
        </p:spPr>
      </p:pic>
      <p:pic>
        <p:nvPicPr>
          <p:cNvPr id="11" name="図 10" descr="動物 が含まれている画像&#10;&#10;自動的に生成された説明">
            <a:extLst>
              <a:ext uri="{FF2B5EF4-FFF2-40B4-BE49-F238E27FC236}">
                <a16:creationId xmlns:a16="http://schemas.microsoft.com/office/drawing/2014/main" id="{955A5298-C638-6ED4-493F-D3B7357B52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267215"/>
            <a:ext cx="9144000" cy="5145088"/>
          </a:xfrm>
          <a:prstGeom prst="rect">
            <a:avLst/>
          </a:prstGeom>
        </p:spPr>
      </p:pic>
      <p:pic>
        <p:nvPicPr>
          <p:cNvPr id="4" name="図 3" descr="背景パターン&#10;&#10;自動的に生成された説明">
            <a:extLst>
              <a:ext uri="{FF2B5EF4-FFF2-40B4-BE49-F238E27FC236}">
                <a16:creationId xmlns:a16="http://schemas.microsoft.com/office/drawing/2014/main" id="{B24B80A8-893D-A13C-4033-AD6527C7FB39}"/>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6987" t="4772" r="52911" b="5864"/>
          <a:stretch/>
        </p:blipFill>
        <p:spPr>
          <a:xfrm>
            <a:off x="248358" y="245555"/>
            <a:ext cx="3666994" cy="4597829"/>
          </a:xfrm>
          <a:prstGeom prst="rect">
            <a:avLst/>
          </a:prstGeom>
        </p:spPr>
      </p:pic>
      <p:sp>
        <p:nvSpPr>
          <p:cNvPr id="5" name="Title 1">
            <a:extLst>
              <a:ext uri="{FF2B5EF4-FFF2-40B4-BE49-F238E27FC236}">
                <a16:creationId xmlns:a16="http://schemas.microsoft.com/office/drawing/2014/main" id="{E7D8449B-DAB7-87E8-51DC-6A8D41C086CD}"/>
              </a:ext>
            </a:extLst>
          </p:cNvPr>
          <p:cNvSpPr>
            <a:spLocks noGrp="1"/>
          </p:cNvSpPr>
          <p:nvPr>
            <p:ph type="ctrTitle" hasCustomPrompt="1"/>
          </p:nvPr>
        </p:nvSpPr>
        <p:spPr>
          <a:xfrm>
            <a:off x="385822" y="1567704"/>
            <a:ext cx="6120000" cy="601683"/>
          </a:xfrm>
          <a:prstGeom prst="rect">
            <a:avLst/>
          </a:prstGeom>
        </p:spPr>
        <p:txBody>
          <a:bodyPr anchor="b"/>
          <a:lstStyle>
            <a:lvl1pPr algn="l">
              <a:lnSpc>
                <a:spcPct val="100000"/>
              </a:lnSpc>
              <a:spcBef>
                <a:spcPts val="0"/>
              </a:spcBef>
              <a:spcAft>
                <a:spcPts val="600"/>
              </a:spcAft>
              <a:defRPr sz="3200">
                <a:solidFill>
                  <a:schemeClr val="bg1"/>
                </a:solidFill>
                <a:latin typeface="+mj-lt"/>
              </a:defRPr>
            </a:lvl1pPr>
          </a:lstStyle>
          <a:p>
            <a:r>
              <a:rPr lang="ja-JP" altLang="en-US"/>
              <a:t>セクション </a:t>
            </a:r>
            <a:r>
              <a:rPr lang="en-US" altLang="ja-JP"/>
              <a:t>–</a:t>
            </a:r>
            <a:r>
              <a:rPr lang="ja-JP" altLang="en-US"/>
              <a:t> オプション </a:t>
            </a:r>
            <a:r>
              <a:rPr lang="en-US" altLang="ja-JP"/>
              <a:t>1</a:t>
            </a:r>
            <a:endParaRPr lang="en-US"/>
          </a:p>
        </p:txBody>
      </p:sp>
      <p:sp>
        <p:nvSpPr>
          <p:cNvPr id="6" name="Subtitle 2">
            <a:extLst>
              <a:ext uri="{FF2B5EF4-FFF2-40B4-BE49-F238E27FC236}">
                <a16:creationId xmlns:a16="http://schemas.microsoft.com/office/drawing/2014/main" id="{BAA2194D-4434-382C-FBF7-670F6915A406}"/>
              </a:ext>
            </a:extLst>
          </p:cNvPr>
          <p:cNvSpPr>
            <a:spLocks noGrp="1"/>
          </p:cNvSpPr>
          <p:nvPr>
            <p:ph type="subTitle" idx="1" hasCustomPrompt="1"/>
          </p:nvPr>
        </p:nvSpPr>
        <p:spPr>
          <a:xfrm>
            <a:off x="401724" y="2362843"/>
            <a:ext cx="6120000" cy="307872"/>
          </a:xfrm>
          <a:prstGeom prst="rect">
            <a:avLst/>
          </a:prstGeom>
        </p:spPr>
        <p:txBody>
          <a:bodyPr wrap="square">
            <a:spAutoFit/>
          </a:bodyPr>
          <a:lstStyle>
            <a:lvl1pPr marL="0" indent="0" algn="l">
              <a:lnSpc>
                <a:spcPct val="100000"/>
              </a:lnSpc>
              <a:spcBef>
                <a:spcPts val="0"/>
              </a:spcBef>
              <a:spcAft>
                <a:spcPts val="600"/>
              </a:spcAft>
              <a:buNone/>
              <a:defRPr sz="2000">
                <a:solidFill>
                  <a:schemeClr val="bg1"/>
                </a:solidFill>
                <a:latin typeface="+mn-lt"/>
              </a:defRPr>
            </a:lvl1pPr>
            <a:lvl2pPr marL="342848" indent="0" algn="ctr">
              <a:buNone/>
              <a:defRPr sz="1500"/>
            </a:lvl2pPr>
            <a:lvl3pPr marL="685698" indent="0" algn="ctr">
              <a:buNone/>
              <a:defRPr sz="1350"/>
            </a:lvl3pPr>
            <a:lvl4pPr marL="1028547" indent="0" algn="ctr">
              <a:buNone/>
              <a:defRPr sz="1200"/>
            </a:lvl4pPr>
            <a:lvl5pPr marL="1371396" indent="0" algn="ctr">
              <a:buNone/>
              <a:defRPr sz="1200"/>
            </a:lvl5pPr>
            <a:lvl6pPr marL="1714247" indent="0" algn="ctr">
              <a:buNone/>
              <a:defRPr sz="1200"/>
            </a:lvl6pPr>
            <a:lvl7pPr marL="2057093" indent="0" algn="ctr">
              <a:buNone/>
              <a:defRPr sz="1200"/>
            </a:lvl7pPr>
            <a:lvl8pPr marL="2399940" indent="0" algn="ctr">
              <a:buNone/>
              <a:defRPr sz="1200"/>
            </a:lvl8pPr>
            <a:lvl9pPr marL="2742788" indent="0" algn="ctr">
              <a:buNone/>
              <a:defRPr sz="1200"/>
            </a:lvl9pPr>
          </a:lstStyle>
          <a:p>
            <a:r>
              <a:rPr lang="ja-JP" altLang="en-US"/>
              <a:t>サブタイトルや説明</a:t>
            </a:r>
            <a:endParaRPr lang="en-US"/>
          </a:p>
        </p:txBody>
      </p:sp>
      <p:sp>
        <p:nvSpPr>
          <p:cNvPr id="7" name="SD_TXT_FUJITSU-RESTRICTED">
            <a:extLst>
              <a:ext uri="{FF2B5EF4-FFF2-40B4-BE49-F238E27FC236}">
                <a16:creationId xmlns:a16="http://schemas.microsoft.com/office/drawing/2014/main" id="{32FF12C9-5D40-DA80-33EB-513A9B49BE27}"/>
              </a:ext>
            </a:extLst>
          </p:cNvPr>
          <p:cNvSpPr txBox="1"/>
          <p:nvPr userDrawn="1"/>
        </p:nvSpPr>
        <p:spPr>
          <a:xfrm>
            <a:off x="936758" y="4876174"/>
            <a:ext cx="552930" cy="99633"/>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FFFFFF"/>
              </a:solidFill>
              <a:effectLst/>
              <a:uLnTx/>
              <a:uFillTx/>
              <a:latin typeface=""/>
              <a:ea typeface="メイリオ"/>
              <a:sym typeface=""/>
            </a:endParaRPr>
          </a:p>
        </p:txBody>
      </p:sp>
      <p:sp>
        <p:nvSpPr>
          <p:cNvPr id="8" name="SD_TXT_FUJITSU-RESTRICTED">
            <a:extLst>
              <a:ext uri="{FF2B5EF4-FFF2-40B4-BE49-F238E27FC236}">
                <a16:creationId xmlns:a16="http://schemas.microsoft.com/office/drawing/2014/main" id="{74A4E893-2C35-4CEA-EF0A-DBCB267D606C}"/>
              </a:ext>
            </a:extLst>
          </p:cNvPr>
          <p:cNvSpPr txBox="1"/>
          <p:nvPr userDrawn="1"/>
        </p:nvSpPr>
        <p:spPr>
          <a:xfrm>
            <a:off x="936758" y="4876174"/>
            <a:ext cx="552930" cy="99633"/>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FFFFFF"/>
              </a:solidFill>
              <a:effectLst/>
              <a:uLnTx/>
              <a:uFillTx/>
              <a:latin typeface=""/>
              <a:ea typeface="メイリオ"/>
              <a:sym typeface=""/>
            </a:endParaRPr>
          </a:p>
        </p:txBody>
      </p:sp>
    </p:spTree>
    <p:extLst>
      <p:ext uri="{BB962C8B-B14F-4D97-AF65-F5344CB8AC3E}">
        <p14:creationId xmlns:p14="http://schemas.microsoft.com/office/powerpoint/2010/main" val="108331632"/>
      </p:ext>
    </p:extLst>
  </p:cSld>
  <p:clrMapOvr>
    <a:masterClrMapping/>
  </p:clrMapOvr>
  <p:hf hdr="0"/>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Closing page">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BC69335-2DC7-4BE9-B3C4-6BB3F4B5BB5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77794" y="5"/>
            <a:ext cx="3766211" cy="5145087"/>
          </a:xfrm>
          <a:prstGeom prst="rect">
            <a:avLst/>
          </a:prstGeom>
        </p:spPr>
      </p:pic>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15" name="Slide Number Placeholder 5">
            <a:extLst>
              <a:ext uri="{FF2B5EF4-FFF2-40B4-BE49-F238E27FC236}">
                <a16:creationId xmlns:a16="http://schemas.microsoft.com/office/drawing/2014/main" id="{7D8338C9-50E0-476B-A1C1-2CD93525E330}"/>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bg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pic>
        <p:nvPicPr>
          <p:cNvPr id="16" name="Picture 56" descr="Fujitsu">
            <a:extLst>
              <a:ext uri="{FF2B5EF4-FFF2-40B4-BE49-F238E27FC236}">
                <a16:creationId xmlns:a16="http://schemas.microsoft.com/office/drawing/2014/main" id="{9EF27093-A849-437A-9361-64716AE462E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pic>
        <p:nvPicPr>
          <p:cNvPr id="17" name="Picture 6">
            <a:extLst>
              <a:ext uri="{FF2B5EF4-FFF2-40B4-BE49-F238E27FC236}">
                <a16:creationId xmlns:a16="http://schemas.microsoft.com/office/drawing/2014/main" id="{DDB5B8BE-19D7-4E92-8193-1EEAE32BB00E}"/>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123793" y="816865"/>
            <a:ext cx="4543220" cy="3511367"/>
          </a:xfrm>
          <a:prstGeom prst="rect">
            <a:avLst/>
          </a:prstGeom>
        </p:spPr>
      </p:pic>
      <p:pic>
        <p:nvPicPr>
          <p:cNvPr id="7" name="Picture 23" descr="A picture containing icon&#10;&#10;Description automatically generated">
            <a:extLst>
              <a:ext uri="{FF2B5EF4-FFF2-40B4-BE49-F238E27FC236}">
                <a16:creationId xmlns:a16="http://schemas.microsoft.com/office/drawing/2014/main" id="{FFAD7CF4-8971-481D-B462-B9FB7396BE4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Tree>
    <p:extLst>
      <p:ext uri="{BB962C8B-B14F-4D97-AF65-F5344CB8AC3E}">
        <p14:creationId xmlns:p14="http://schemas.microsoft.com/office/powerpoint/2010/main" val="1416317140"/>
      </p:ext>
    </p:extLst>
  </p:cSld>
  <p:clrMapOvr>
    <a:masterClrMapping/>
  </p:clrMapOvr>
  <p:hf hdr="0"/>
  <p:extLst>
    <p:ext uri="{DCECCB84-F9BA-43D5-87BE-67443E8EF086}">
      <p15:sldGuideLst xmlns:p15="http://schemas.microsoft.com/office/powerpoint/2012/main">
        <p15:guide id="1" orient="horz" pos="1597">
          <p15:clr>
            <a:srgbClr val="FBAE40"/>
          </p15:clr>
        </p15:guide>
        <p15:guide id="2" pos="288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8_Title Only">
    <p:bg>
      <p:bgRef idx="1001">
        <a:schemeClr val="bg1"/>
      </p:bgRef>
    </p:bg>
    <p:spTree>
      <p:nvGrpSpPr>
        <p:cNvPr id="1" name=""/>
        <p:cNvGrpSpPr/>
        <p:nvPr/>
      </p:nvGrpSpPr>
      <p:grpSpPr>
        <a:xfrm>
          <a:off x="0" y="0"/>
          <a:ext cx="0" cy="0"/>
          <a:chOff x="0" y="0"/>
          <a:chExt cx="0" cy="0"/>
        </a:xfrm>
      </p:grpSpPr>
      <p:pic>
        <p:nvPicPr>
          <p:cNvPr id="4" name="グラフィックス 3">
            <a:extLst>
              <a:ext uri="{FF2B5EF4-FFF2-40B4-BE49-F238E27FC236}">
                <a16:creationId xmlns:a16="http://schemas.microsoft.com/office/drawing/2014/main" id="{91F0E043-1455-2507-29EC-0F98AA81D01E}"/>
              </a:ext>
            </a:extLst>
          </p:cNvPr>
          <p:cNvPicPr/>
          <p:nvPr userDrawn="1"/>
        </p:nvPicPr>
        <p:blipFill rotWithShape="1">
          <a:blip>
            <a:lum/>
            <a:extLst>
              <a:ext uri="{96DAC541-7B7A-43D3-8B79-37D633B846F1}">
                <asvg:svgBlip xmlns:asvg="http://schemas.microsoft.com/office/drawing/2016/SVG/main" r:embed="rId2"/>
              </a:ext>
            </a:extLst>
          </a:blip>
          <a:srcRect l="430" t="4600" r="430" b="21524"/>
          <a:stretch/>
        </p:blipFill>
        <p:spPr>
          <a:xfrm>
            <a:off x="-28574" y="-9180"/>
            <a:ext cx="9219987" cy="5168876"/>
          </a:xfrm>
          <a:prstGeom prst="rect">
            <a:avLst/>
          </a:prstGeom>
        </p:spPr>
      </p:pic>
      <p:sp>
        <p:nvSpPr>
          <p:cNvPr id="5" name="Footer Placeholder 4">
            <a:extLst>
              <a:ext uri="{FF2B5EF4-FFF2-40B4-BE49-F238E27FC236}">
                <a16:creationId xmlns:a16="http://schemas.microsoft.com/office/drawing/2014/main" id="{51237ACA-9190-76FF-C2C0-FE646AE4D4CD}"/>
              </a:ext>
            </a:extLst>
          </p:cNvPr>
          <p:cNvSpPr txBox="1">
            <a:spLocks/>
          </p:cNvSpPr>
          <p:nvPr userDrawn="1"/>
        </p:nvSpPr>
        <p:spPr bwMode="gray">
          <a:xfrm>
            <a:off x="4222752" y="4847635"/>
            <a:ext cx="698500" cy="123111"/>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5BAAE77-356A-4946-9B5F-F572F0B9121C}"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7" name="Slide Number Placeholder 5">
            <a:extLst>
              <a:ext uri="{FF2B5EF4-FFF2-40B4-BE49-F238E27FC236}">
                <a16:creationId xmlns:a16="http://schemas.microsoft.com/office/drawing/2014/main" id="{AE1DC0B9-B7EE-82D5-29B8-661838712F59}"/>
              </a:ext>
            </a:extLst>
          </p:cNvPr>
          <p:cNvSpPr txBox="1">
            <a:spLocks/>
          </p:cNvSpPr>
          <p:nvPr userDrawn="1"/>
        </p:nvSpPr>
        <p:spPr>
          <a:xfrm>
            <a:off x="4962529" y="4855329"/>
            <a:ext cx="3905940" cy="107722"/>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solidFill>
                  <a:schemeClr val="bg1"/>
                </a:solidFill>
                <a:latin typeface="Fujitsu Infinity Pro" pitchFamily="2" charset="0"/>
              </a:rPr>
              <a:t>© 2026 Fujitsu Limited</a:t>
            </a:r>
          </a:p>
        </p:txBody>
      </p:sp>
      <p:sp>
        <p:nvSpPr>
          <p:cNvPr id="2" name="SD_TXT_FUJITSU-CONFIDENTIAL">
            <a:extLst>
              <a:ext uri="{FF2B5EF4-FFF2-40B4-BE49-F238E27FC236}">
                <a16:creationId xmlns:a16="http://schemas.microsoft.com/office/drawing/2014/main" id="{9C58D87C-20B7-2CCB-DDFE-9AB138E2ECFD}"/>
              </a:ext>
            </a:extLst>
          </p:cNvPr>
          <p:cNvSpPr txBox="1"/>
          <p:nvPr userDrawn="1"/>
        </p:nvSpPr>
        <p:spPr>
          <a:xfrm>
            <a:off x="880612" y="4876176"/>
            <a:ext cx="644400" cy="97289"/>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884"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mn-ea"/>
                <a:ea typeface="+mn-ea"/>
                <a:sym typeface="+mn-ea"/>
              </a:rPr>
              <a:t>Fujitsu Confidential</a:t>
            </a:r>
            <a:endParaRPr kumimoji="1" lang="ja-JP" altLang="en-US" sz="450" b="0" i="0" u="none" strike="noStrike" kern="1200" cap="none" spc="0" normalizeH="0" baseline="0" noProof="0">
              <a:ln>
                <a:noFill/>
              </a:ln>
              <a:solidFill>
                <a:srgbClr val="FFFFFF"/>
              </a:solidFill>
              <a:effectLst/>
              <a:uLnTx/>
              <a:uFillTx/>
              <a:latin typeface="+mn-ea"/>
              <a:ea typeface="+mn-ea"/>
              <a:sym typeface="+mn-ea"/>
            </a:endParaRPr>
          </a:p>
        </p:txBody>
      </p:sp>
      <p:sp>
        <p:nvSpPr>
          <p:cNvPr id="3" name="SD_TXT_FUJITSU-RESTRICTED">
            <a:extLst>
              <a:ext uri="{FF2B5EF4-FFF2-40B4-BE49-F238E27FC236}">
                <a16:creationId xmlns:a16="http://schemas.microsoft.com/office/drawing/2014/main" id="{34EE0A09-B33C-C503-5A9D-00AE53D25E0E}"/>
              </a:ext>
            </a:extLst>
          </p:cNvPr>
          <p:cNvSpPr txBox="1"/>
          <p:nvPr userDrawn="1"/>
        </p:nvSpPr>
        <p:spPr>
          <a:xfrm>
            <a:off x="936758" y="4876174"/>
            <a:ext cx="552930" cy="99633"/>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FFFFFF"/>
              </a:solidFill>
              <a:effectLst/>
              <a:uLnTx/>
              <a:uFillTx/>
              <a:latin typeface=""/>
              <a:ea typeface="メイリオ"/>
              <a:sym typeface=""/>
            </a:endParaRPr>
          </a:p>
        </p:txBody>
      </p:sp>
      <p:sp>
        <p:nvSpPr>
          <p:cNvPr id="6" name="SD_TXT_FUJITSU-RESTRICTED">
            <a:extLst>
              <a:ext uri="{FF2B5EF4-FFF2-40B4-BE49-F238E27FC236}">
                <a16:creationId xmlns:a16="http://schemas.microsoft.com/office/drawing/2014/main" id="{4BCF021E-C8CF-6BFD-3DBB-1C65D94F7C02}"/>
              </a:ext>
            </a:extLst>
          </p:cNvPr>
          <p:cNvSpPr txBox="1"/>
          <p:nvPr userDrawn="1"/>
        </p:nvSpPr>
        <p:spPr>
          <a:xfrm>
            <a:off x="936758" y="4876174"/>
            <a:ext cx="552930" cy="99633"/>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FFFFFF"/>
              </a:solidFill>
              <a:effectLst/>
              <a:uLnTx/>
              <a:uFillTx/>
              <a:latin typeface=""/>
              <a:ea typeface="メイリオ"/>
              <a:sym typeface=""/>
            </a:endParaRPr>
          </a:p>
        </p:txBody>
      </p:sp>
    </p:spTree>
    <p:extLst>
      <p:ext uri="{BB962C8B-B14F-4D97-AF65-F5344CB8AC3E}">
        <p14:creationId xmlns:p14="http://schemas.microsoft.com/office/powerpoint/2010/main" val="3891155460"/>
      </p:ext>
    </p:extLst>
  </p:cSld>
  <p:clrMapOvr>
    <a:overrideClrMapping bg1="lt1" tx1="dk1" bg2="lt2" tx2="dk2" accent1="accent1" accent2="accent2" accent3="accent3" accent4="accent4" accent5="accent5" accent6="accent6" hlink="hlink" folHlink="folHlink"/>
  </p:clrMapOvr>
  <p:transition spd="slow">
    <p:fade/>
  </p:transition>
  <p:hf hdr="0"/>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_Title Only">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1237ACA-9190-76FF-C2C0-FE646AE4D4CD}"/>
              </a:ext>
            </a:extLst>
          </p:cNvPr>
          <p:cNvSpPr txBox="1">
            <a:spLocks/>
          </p:cNvSpPr>
          <p:nvPr userDrawn="1"/>
        </p:nvSpPr>
        <p:spPr bwMode="gray">
          <a:xfrm>
            <a:off x="4222752" y="4847635"/>
            <a:ext cx="698500" cy="123111"/>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82C37E0-70B4-4F25-89CB-36BBEAC30A78}"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9" name="Title 1">
            <a:extLst>
              <a:ext uri="{FF2B5EF4-FFF2-40B4-BE49-F238E27FC236}">
                <a16:creationId xmlns:a16="http://schemas.microsoft.com/office/drawing/2014/main" id="{B40DB27F-5EDF-C184-F64F-6BDEB965CD3B}"/>
              </a:ext>
            </a:extLst>
          </p:cNvPr>
          <p:cNvSpPr>
            <a:spLocks noGrp="1"/>
          </p:cNvSpPr>
          <p:nvPr>
            <p:ph type="ctrTitle" hasCustomPrompt="1"/>
          </p:nvPr>
        </p:nvSpPr>
        <p:spPr>
          <a:xfrm>
            <a:off x="981058" y="1340071"/>
            <a:ext cx="6120000" cy="929616"/>
          </a:xfrm>
          <a:prstGeom prst="rect">
            <a:avLst/>
          </a:prstGeom>
        </p:spPr>
        <p:txBody>
          <a:bodyPr anchor="t"/>
          <a:lstStyle>
            <a:lvl1pPr algn="l">
              <a:lnSpc>
                <a:spcPct val="100000"/>
              </a:lnSpc>
              <a:spcBef>
                <a:spcPts val="0"/>
              </a:spcBef>
              <a:spcAft>
                <a:spcPts val="600"/>
              </a:spcAft>
              <a:defRPr sz="5400">
                <a:solidFill>
                  <a:schemeClr val="bg1"/>
                </a:solidFill>
                <a:latin typeface="+mj-lt"/>
              </a:defRPr>
            </a:lvl1pPr>
          </a:lstStyle>
          <a:p>
            <a:r>
              <a:rPr lang="ja-JP" altLang="en-US"/>
              <a:t>大見出し</a:t>
            </a:r>
            <a:endParaRPr lang="en-US"/>
          </a:p>
        </p:txBody>
      </p:sp>
      <p:sp>
        <p:nvSpPr>
          <p:cNvPr id="10" name="Subtitle 2">
            <a:extLst>
              <a:ext uri="{FF2B5EF4-FFF2-40B4-BE49-F238E27FC236}">
                <a16:creationId xmlns:a16="http://schemas.microsoft.com/office/drawing/2014/main" id="{B2151D1D-9027-AB5D-C422-B190ACDBA0A2}"/>
              </a:ext>
            </a:extLst>
          </p:cNvPr>
          <p:cNvSpPr>
            <a:spLocks noGrp="1"/>
          </p:cNvSpPr>
          <p:nvPr>
            <p:ph type="subTitle" idx="1" hasCustomPrompt="1"/>
          </p:nvPr>
        </p:nvSpPr>
        <p:spPr>
          <a:xfrm>
            <a:off x="981058" y="2686596"/>
            <a:ext cx="6120000" cy="492643"/>
          </a:xfrm>
          <a:prstGeom prst="rect">
            <a:avLst/>
          </a:prstGeom>
        </p:spPr>
        <p:txBody>
          <a:bodyPr wrap="square">
            <a:spAutoFit/>
          </a:bodyPr>
          <a:lstStyle>
            <a:lvl1pPr marL="0" indent="0" algn="l">
              <a:lnSpc>
                <a:spcPct val="100000"/>
              </a:lnSpc>
              <a:spcBef>
                <a:spcPts val="0"/>
              </a:spcBef>
              <a:spcAft>
                <a:spcPts val="600"/>
              </a:spcAft>
              <a:buNone/>
              <a:defRPr sz="3200" b="1">
                <a:solidFill>
                  <a:schemeClr val="bg1"/>
                </a:solidFill>
                <a:latin typeface="+mn-lt"/>
              </a:defRPr>
            </a:lvl1pPr>
            <a:lvl2pPr marL="342857" indent="0" algn="ctr">
              <a:buNone/>
              <a:defRPr sz="1500"/>
            </a:lvl2pPr>
            <a:lvl3pPr marL="685715" indent="0" algn="ctr">
              <a:buNone/>
              <a:defRPr sz="1350"/>
            </a:lvl3pPr>
            <a:lvl4pPr marL="1028573" indent="0" algn="ctr">
              <a:buNone/>
              <a:defRPr sz="1200"/>
            </a:lvl4pPr>
            <a:lvl5pPr marL="1371430" indent="0" algn="ctr">
              <a:buNone/>
              <a:defRPr sz="1200"/>
            </a:lvl5pPr>
            <a:lvl6pPr marL="1714289" indent="0" algn="ctr">
              <a:buNone/>
              <a:defRPr sz="1200"/>
            </a:lvl6pPr>
            <a:lvl7pPr marL="2057144" indent="0" algn="ctr">
              <a:buNone/>
              <a:defRPr sz="1200"/>
            </a:lvl7pPr>
            <a:lvl8pPr marL="2400000" indent="0" algn="ctr">
              <a:buNone/>
              <a:defRPr sz="1200"/>
            </a:lvl8pPr>
            <a:lvl9pPr marL="2742857" indent="0" algn="ctr">
              <a:buNone/>
              <a:defRPr sz="1200"/>
            </a:lvl9pPr>
          </a:lstStyle>
          <a:p>
            <a:r>
              <a:rPr lang="ja-JP" altLang="en-US"/>
              <a:t>中見出し</a:t>
            </a:r>
            <a:endParaRPr lang="en-US"/>
          </a:p>
        </p:txBody>
      </p:sp>
      <p:sp>
        <p:nvSpPr>
          <p:cNvPr id="14" name="テキスト プレースホルダー 13">
            <a:extLst>
              <a:ext uri="{FF2B5EF4-FFF2-40B4-BE49-F238E27FC236}">
                <a16:creationId xmlns:a16="http://schemas.microsoft.com/office/drawing/2014/main" id="{B085697F-235D-F21B-37D9-FD6EBF7A1BF3}"/>
              </a:ext>
            </a:extLst>
          </p:cNvPr>
          <p:cNvSpPr>
            <a:spLocks noGrp="1"/>
          </p:cNvSpPr>
          <p:nvPr>
            <p:ph type="body" sz="quarter" idx="10" hasCustomPrompt="1"/>
          </p:nvPr>
        </p:nvSpPr>
        <p:spPr>
          <a:xfrm>
            <a:off x="981058" y="3583453"/>
            <a:ext cx="3644900" cy="390646"/>
          </a:xfrm>
          <a:prstGeom prst="rect">
            <a:avLst/>
          </a:prstGeom>
        </p:spPr>
        <p:txBody>
          <a:bodyPr/>
          <a:lstStyle>
            <a:lvl1pPr marL="0" indent="0" algn="l">
              <a:buNone/>
              <a:defRPr sz="1200">
                <a:solidFill>
                  <a:schemeClr val="bg1"/>
                </a:solidFill>
              </a:defRPr>
            </a:lvl1pPr>
          </a:lstStyle>
          <a:p>
            <a:pPr lvl="0"/>
            <a:r>
              <a:rPr kumimoji="1" lang="ja-JP" altLang="en-US"/>
              <a:t>テキスト</a:t>
            </a:r>
          </a:p>
        </p:txBody>
      </p:sp>
    </p:spTree>
    <p:extLst>
      <p:ext uri="{BB962C8B-B14F-4D97-AF65-F5344CB8AC3E}">
        <p14:creationId xmlns:p14="http://schemas.microsoft.com/office/powerpoint/2010/main" val="2164285947"/>
      </p:ext>
    </p:extLst>
  </p:cSld>
  <p:clrMapOvr>
    <a:overrideClrMapping bg1="lt1" tx1="dk1" bg2="lt2" tx2="dk2" accent1="accent1" accent2="accent2" accent3="accent3" accent4="accent4" accent5="accent5" accent6="accent6" hlink="hlink" folHlink="folHlink"/>
  </p:clrMapOvr>
  <p:transition spd="slow">
    <p:fade/>
  </p:transition>
  <p:hf sldNum="0" hdr="0"/>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5" name="Picture 4" descr="A black and white background&#10;&#10;Description automatically generated">
            <a:extLst>
              <a:ext uri="{FF2B5EF4-FFF2-40B4-BE49-F238E27FC236}">
                <a16:creationId xmlns:a16="http://schemas.microsoft.com/office/drawing/2014/main" id="{071DD535-3D65-0AE1-C377-00575EF6AA37}"/>
              </a:ext>
            </a:extLst>
          </p:cNvPr>
          <p:cNvPicPr>
            <a:picLocks noChangeAspect="1"/>
          </p:cNvPicPr>
          <p:nvPr userDrawn="1"/>
        </p:nvPicPr>
        <p:blipFill>
          <a:blip r:embed="rId2">
            <a:extLst>
              <a:ext uri="{28A0092B-C50C-407E-A947-70E740481C1C}">
                <a14:useLocalDpi xmlns:a14="http://schemas.microsoft.com/office/drawing/2010/main" val="0"/>
              </a:ext>
            </a:extLst>
          </a:blip>
          <a:srcRect l="8764" t="8858" r="4765" b="4983"/>
          <a:stretch/>
        </p:blipFill>
        <p:spPr>
          <a:xfrm>
            <a:off x="0" y="0"/>
            <a:ext cx="9144000" cy="5145088"/>
          </a:xfrm>
          <a:prstGeom prst="rect">
            <a:avLst/>
          </a:prstGeom>
          <a:solidFill>
            <a:schemeClr val="tx1">
              <a:lumMod val="85000"/>
              <a:lumOff val="15000"/>
            </a:schemeClr>
          </a:solidFill>
        </p:spPr>
      </p:pic>
      <p:pic>
        <p:nvPicPr>
          <p:cNvPr id="4" name="Picture 3" descr="Fujitsu">
            <a:extLst>
              <a:ext uri="{FF2B5EF4-FFF2-40B4-BE49-F238E27FC236}">
                <a16:creationId xmlns:a16="http://schemas.microsoft.com/office/drawing/2014/main" id="{378F4FCF-700A-FCDB-8230-EEC4D36D3F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sp>
        <p:nvSpPr>
          <p:cNvPr id="6" name="Footer Placeholder 4">
            <a:extLst>
              <a:ext uri="{FF2B5EF4-FFF2-40B4-BE49-F238E27FC236}">
                <a16:creationId xmlns:a16="http://schemas.microsoft.com/office/drawing/2014/main" id="{F182BCC8-6B52-3612-1539-7BC16FD586F2}"/>
              </a:ext>
            </a:extLst>
          </p:cNvPr>
          <p:cNvSpPr txBox="1">
            <a:spLocks/>
          </p:cNvSpPr>
          <p:nvPr userDrawn="1"/>
        </p:nvSpPr>
        <p:spPr>
          <a:xfrm>
            <a:off x="4222752" y="4847635"/>
            <a:ext cx="698500" cy="123111"/>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154" rtl="0" eaLnBrk="1" fontAlgn="auto" latinLnBrk="0" hangingPunct="1">
              <a:lnSpc>
                <a:spcPct val="100000"/>
              </a:lnSpc>
              <a:spcBef>
                <a:spcPts val="0"/>
              </a:spcBef>
              <a:spcAft>
                <a:spcPts val="0"/>
              </a:spcAft>
              <a:buClrTx/>
              <a:buSzTx/>
              <a:buFontTx/>
              <a:buNone/>
              <a:tabLst/>
              <a:defRPr/>
            </a:pPr>
            <a:fld id="{D970987A-DA38-4A68-9776-1DEF1B027083}" type="slidenum">
              <a:rPr kumimoji="0" lang="en-GB" sz="800" b="0" i="0" u="none" strike="noStrike" kern="1200" cap="none" spc="0" normalizeH="0" baseline="0" noProof="0" smtClean="0">
                <a:ln>
                  <a:noFill/>
                </a:ln>
                <a:solidFill>
                  <a:srgbClr val="FFFFFF"/>
                </a:solidFill>
                <a:effectLst/>
                <a:uLnTx/>
                <a:uFillTx/>
                <a:latin typeface="Fujitsu Infinity Pro" pitchFamily="2" charset="0"/>
                <a:ea typeface="+mn-ea"/>
                <a:cs typeface="+mn-cs"/>
              </a:rPr>
              <a:t>‹#›</a:t>
            </a:fld>
            <a:endParaRPr kumimoji="0" lang="en-GB" sz="800" b="0" i="0" u="none" strike="noStrike" kern="1200" cap="none" spc="0" normalizeH="0" baseline="0" noProof="0">
              <a:ln>
                <a:noFill/>
              </a:ln>
              <a:solidFill>
                <a:srgbClr val="FFFFFF"/>
              </a:solidFill>
              <a:effectLst/>
              <a:uLnTx/>
              <a:uFillTx/>
              <a:latin typeface="Fujitsu Infinity Pro" pitchFamily="2" charset="0"/>
              <a:ea typeface="+mn-ea"/>
              <a:cs typeface="+mn-cs"/>
            </a:endParaRPr>
          </a:p>
        </p:txBody>
      </p:sp>
      <p:sp>
        <p:nvSpPr>
          <p:cNvPr id="7" name="Slide Number Placeholder 5">
            <a:extLst>
              <a:ext uri="{FF2B5EF4-FFF2-40B4-BE49-F238E27FC236}">
                <a16:creationId xmlns:a16="http://schemas.microsoft.com/office/drawing/2014/main" id="{34A96576-3073-E06C-C3A1-DF76DED2847F}"/>
              </a:ext>
            </a:extLst>
          </p:cNvPr>
          <p:cNvSpPr txBox="1">
            <a:spLocks/>
          </p:cNvSpPr>
          <p:nvPr userDrawn="1"/>
        </p:nvSpPr>
        <p:spPr>
          <a:xfrm>
            <a:off x="4962529" y="4855329"/>
            <a:ext cx="3905940" cy="107722"/>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154"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FFFFFF"/>
                </a:solidFill>
                <a:effectLst/>
                <a:uLnTx/>
                <a:uFillTx/>
                <a:latin typeface="Fujitsu Infinity Pro" pitchFamily="2" charset="0"/>
                <a:ea typeface="+mn-ea"/>
                <a:cs typeface="Arial" panose="020B0604020202020204" pitchFamily="34" charset="0"/>
              </a:rPr>
              <a:t>© 2026 Fujitsu Limited</a:t>
            </a:r>
          </a:p>
        </p:txBody>
      </p:sp>
      <p:sp>
        <p:nvSpPr>
          <p:cNvPr id="9" name="Title 1">
            <a:extLst>
              <a:ext uri="{FF2B5EF4-FFF2-40B4-BE49-F238E27FC236}">
                <a16:creationId xmlns:a16="http://schemas.microsoft.com/office/drawing/2014/main" id="{10F26130-971A-7E04-EE37-4754230CA9DD}"/>
              </a:ext>
            </a:extLst>
          </p:cNvPr>
          <p:cNvSpPr>
            <a:spLocks noGrp="1"/>
          </p:cNvSpPr>
          <p:nvPr>
            <p:ph type="title"/>
          </p:nvPr>
        </p:nvSpPr>
        <p:spPr>
          <a:xfrm>
            <a:off x="277202" y="172853"/>
            <a:ext cx="7626405" cy="387918"/>
          </a:xfrm>
        </p:spPr>
        <p:txBody>
          <a:bodyPr/>
          <a:lstStyle>
            <a:lvl1pPr>
              <a:defRPr>
                <a:solidFill>
                  <a:schemeClr val="bg1"/>
                </a:solidFill>
              </a:defRPr>
            </a:lvl1pPr>
          </a:lstStyle>
          <a:p>
            <a:r>
              <a:rPr lang="en-US"/>
              <a:t>Click to edit Master title style</a:t>
            </a:r>
            <a:endParaRPr lang="en-GB"/>
          </a:p>
        </p:txBody>
      </p:sp>
      <p:sp>
        <p:nvSpPr>
          <p:cNvPr id="3" name="Rectangle: Rounded Corners 2">
            <a:extLst>
              <a:ext uri="{FF2B5EF4-FFF2-40B4-BE49-F238E27FC236}">
                <a16:creationId xmlns:a16="http://schemas.microsoft.com/office/drawing/2014/main" id="{C5B3DED3-2DE7-70EE-B6E8-0747F82088ED}"/>
              </a:ext>
            </a:extLst>
          </p:cNvPr>
          <p:cNvSpPr/>
          <p:nvPr userDrawn="1"/>
        </p:nvSpPr>
        <p:spPr>
          <a:xfrm>
            <a:off x="114301" y="4764516"/>
            <a:ext cx="1657350" cy="245005"/>
          </a:xfrm>
          <a:prstGeom prst="roundRect">
            <a:avLst>
              <a:gd name="adj" fmla="val 5000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srgbClr val="000000"/>
                </a:solidFill>
                <a:effectLst/>
                <a:uLnTx/>
                <a:uFillTx/>
                <a:latin typeface="Fujitsu Infinity Pro"/>
                <a:ea typeface="+mn-ea"/>
                <a:cs typeface="+mn-cs"/>
              </a:rPr>
              <a:t>Fujitsu Kozuchi</a:t>
            </a:r>
          </a:p>
        </p:txBody>
      </p:sp>
      <p:sp>
        <p:nvSpPr>
          <p:cNvPr id="2" name="SD_TXT_FUJITSU-CONFIDENTIAL">
            <a:extLst>
              <a:ext uri="{FF2B5EF4-FFF2-40B4-BE49-F238E27FC236}">
                <a16:creationId xmlns:a16="http://schemas.microsoft.com/office/drawing/2014/main" id="{69BAF543-F862-0776-1E2B-3FC47B2BE9D1}"/>
              </a:ext>
            </a:extLst>
          </p:cNvPr>
          <p:cNvSpPr txBox="1"/>
          <p:nvPr userDrawn="1"/>
        </p:nvSpPr>
        <p:spPr>
          <a:xfrm>
            <a:off x="880612" y="4876176"/>
            <a:ext cx="644400" cy="97289"/>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884"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mn-ea"/>
                <a:ea typeface="+mn-ea"/>
                <a:sym typeface="+mn-ea"/>
              </a:rPr>
              <a:t>Fujitsu Confidential</a:t>
            </a:r>
            <a:endParaRPr kumimoji="1" lang="ja-JP" altLang="en-US" sz="450" b="0" i="0" u="none" strike="noStrike" kern="1200" cap="none" spc="0" normalizeH="0" baseline="0" noProof="0">
              <a:ln>
                <a:noFill/>
              </a:ln>
              <a:solidFill>
                <a:srgbClr val="FFFFFF"/>
              </a:solidFill>
              <a:effectLst/>
              <a:uLnTx/>
              <a:uFillTx/>
              <a:latin typeface="+mn-ea"/>
              <a:ea typeface="+mn-ea"/>
              <a:sym typeface="+mn-ea"/>
            </a:endParaRPr>
          </a:p>
        </p:txBody>
      </p:sp>
      <p:sp>
        <p:nvSpPr>
          <p:cNvPr id="8" name="SD_TXT_FUJITSU-RESTRICTED">
            <a:extLst>
              <a:ext uri="{FF2B5EF4-FFF2-40B4-BE49-F238E27FC236}">
                <a16:creationId xmlns:a16="http://schemas.microsoft.com/office/drawing/2014/main" id="{ACC2D2B1-3E9C-C3BE-C4BA-944ACA28B71F}"/>
              </a:ext>
            </a:extLst>
          </p:cNvPr>
          <p:cNvSpPr txBox="1"/>
          <p:nvPr userDrawn="1"/>
        </p:nvSpPr>
        <p:spPr>
          <a:xfrm>
            <a:off x="936758" y="4876174"/>
            <a:ext cx="552930" cy="99633"/>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FFFFFF"/>
              </a:solidFill>
              <a:effectLst/>
              <a:uLnTx/>
              <a:uFillTx/>
              <a:latin typeface=""/>
              <a:ea typeface="メイリオ"/>
              <a:sym typeface=""/>
            </a:endParaRPr>
          </a:p>
        </p:txBody>
      </p:sp>
      <p:sp>
        <p:nvSpPr>
          <p:cNvPr id="10" name="SD_TXT_FUJITSU-RESTRICTED">
            <a:extLst>
              <a:ext uri="{FF2B5EF4-FFF2-40B4-BE49-F238E27FC236}">
                <a16:creationId xmlns:a16="http://schemas.microsoft.com/office/drawing/2014/main" id="{7576669B-5429-5ACD-E244-CB01D4ED6F1A}"/>
              </a:ext>
            </a:extLst>
          </p:cNvPr>
          <p:cNvSpPr txBox="1"/>
          <p:nvPr userDrawn="1"/>
        </p:nvSpPr>
        <p:spPr>
          <a:xfrm>
            <a:off x="936758" y="4876174"/>
            <a:ext cx="552930" cy="99633"/>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FFFFFF"/>
              </a:solidFill>
              <a:effectLst/>
              <a:uLnTx/>
              <a:uFillTx/>
              <a:latin typeface=""/>
              <a:ea typeface="メイリオ"/>
              <a:sym typeface=""/>
            </a:endParaRPr>
          </a:p>
        </p:txBody>
      </p:sp>
    </p:spTree>
    <p:extLst>
      <p:ext uri="{BB962C8B-B14F-4D97-AF65-F5344CB8AC3E}">
        <p14:creationId xmlns:p14="http://schemas.microsoft.com/office/powerpoint/2010/main" val="3061187368"/>
      </p:ext>
    </p:extLst>
  </p:cSld>
  <p:clrMapOvr>
    <a:masterClrMapping/>
  </p:clrMapOvr>
  <p:transition spd="slow">
    <p:fade/>
  </p:transition>
  <p:hf hdr="0"/>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LOCK]a88d659d-fdef-4a40-9c2a-8b82de87f6cf&amp;PPTMockAddIn_LockedObject2_Text 1 column_K">
    <p:spTree>
      <p:nvGrpSpPr>
        <p:cNvPr id="1" name=""/>
        <p:cNvGrpSpPr/>
        <p:nvPr/>
      </p:nvGrpSpPr>
      <p:grpSpPr>
        <a:xfrm>
          <a:off x="0" y="0"/>
          <a:ext cx="0" cy="0"/>
          <a:chOff x="0" y="0"/>
          <a:chExt cx="0" cy="0"/>
        </a:xfrm>
      </p:grpSpPr>
      <p:pic>
        <p:nvPicPr>
          <p:cNvPr id="13" name="グラフィックス 12">
            <a:extLst>
              <a:ext uri="{FF2B5EF4-FFF2-40B4-BE49-F238E27FC236}">
                <a16:creationId xmlns:a16="http://schemas.microsoft.com/office/drawing/2014/main" id="{DFA98523-A3AE-FDE9-A3AF-03CEF890DCAC}"/>
              </a:ext>
            </a:extLst>
          </p:cNvPr>
          <p:cNvPicPr>
            <a:picLocks noChangeAspect="1"/>
          </p:cNvPicPr>
          <p:nvPr userDrawn="1"/>
        </p:nvPicPr>
        <p:blipFill rotWithShape="1">
          <a:blip>
            <a:lum/>
            <a:extLst>
              <a:ext uri="{96DAC541-7B7A-43D3-8B79-37D633B846F1}">
                <asvg:svgBlip xmlns:asvg="http://schemas.microsoft.com/office/drawing/2016/SVG/main" r:embed="rId2"/>
              </a:ext>
            </a:extLst>
          </a:blip>
          <a:srcRect l="1141" t="4600" r="978" b="21524"/>
          <a:stretch/>
        </p:blipFill>
        <p:spPr>
          <a:xfrm>
            <a:off x="-1" y="0"/>
            <a:ext cx="9144001" cy="5145088"/>
          </a:xfrm>
          <a:prstGeom prst="rect">
            <a:avLst/>
          </a:prstGeom>
        </p:spPr>
      </p:pic>
      <p:sp>
        <p:nvSpPr>
          <p:cNvPr id="2" name="Title 1"/>
          <p:cNvSpPr>
            <a:spLocks noGrp="1"/>
          </p:cNvSpPr>
          <p:nvPr>
            <p:ph type="title"/>
          </p:nvPr>
        </p:nvSpPr>
        <p:spPr/>
        <p:txBody>
          <a:bodyPr/>
          <a:lstStyle>
            <a:lvl1pPr>
              <a:defRPr>
                <a:solidFill>
                  <a:schemeClr val="bg1"/>
                </a:solidFill>
                <a:latin typeface="メイリオ" panose="020B0604030504040204" pitchFamily="50" charset="-128"/>
                <a:ea typeface="メイリオ" panose="020B0604030504040204" pitchFamily="50" charset="-128"/>
              </a:defRPr>
            </a:lvl1pPr>
          </a:lstStyle>
          <a:p>
            <a:r>
              <a:rPr lang="ja-JP" altLang="en-US"/>
              <a:t>マスター タイトルの書式設定</a:t>
            </a:r>
            <a:endParaRPr lang="en-US"/>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pPr>
              <a:defRPr/>
            </a:pPr>
            <a:r>
              <a:rPr kumimoji="1" lang="en-US" altLang="ja-JP">
                <a:solidFill>
                  <a:prstClr val="white"/>
                </a:solidFill>
              </a:rPr>
              <a:t>© 2026 Fujitsu Limited</a:t>
            </a:r>
            <a:endParaRPr kumimoji="1" lang="ja-JP" altLang="en-US">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defTabSz="457130">
              <a:defRPr/>
            </a:pPr>
            <a:fld id="{4D029D89-7B63-4C94-AD4D-2E4D6BB83637}" type="slidenum">
              <a:rPr lang="ja-JP" altLang="en-US" smtClean="0">
                <a:solidFill>
                  <a:prstClr val="white"/>
                </a:solidFill>
              </a:rPr>
              <a:pPr defTabSz="457130">
                <a:defRPr/>
              </a:pPr>
              <a:t>‹#›</a:t>
            </a:fld>
            <a:endParaRPr lang="ja-JP" altLang="en-US">
              <a:solidFill>
                <a:prstClr val="white"/>
              </a:solidFill>
            </a:endParaRPr>
          </a:p>
        </p:txBody>
      </p:sp>
      <p:pic>
        <p:nvPicPr>
          <p:cNvPr id="20" name="Picture 56" descr="Fujitsu">
            <a:extLst>
              <a:ext uri="{FF2B5EF4-FFF2-40B4-BE49-F238E27FC236}">
                <a16:creationId xmlns:a16="http://schemas.microsoft.com/office/drawing/2014/main" id="{BEA0FD48-C06F-46C8-AE19-2816678BC9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grpSp>
        <p:nvGrpSpPr>
          <p:cNvPr id="450" name="グループ化 449" descr="&amp;PPTMockAddIn_LockedObject">
            <a:extLst>
              <a:ext uri="{FF2B5EF4-FFF2-40B4-BE49-F238E27FC236}">
                <a16:creationId xmlns:a16="http://schemas.microsoft.com/office/drawing/2014/main" id="{439A93BF-5FC9-4676-914C-0CE365EFB27B}"/>
              </a:ext>
            </a:extLst>
          </p:cNvPr>
          <p:cNvGrpSpPr/>
          <p:nvPr userDrawn="1"/>
        </p:nvGrpSpPr>
        <p:grpSpPr>
          <a:xfrm>
            <a:off x="250825" y="3857759"/>
            <a:ext cx="8643408" cy="984025"/>
            <a:chOff x="250825" y="3856567"/>
            <a:chExt cx="8515350" cy="983721"/>
          </a:xfrm>
        </p:grpSpPr>
        <p:sp>
          <p:nvSpPr>
            <p:cNvPr id="10" name="正方形/長方形 9">
              <a:extLst>
                <a:ext uri="{FF2B5EF4-FFF2-40B4-BE49-F238E27FC236}">
                  <a16:creationId xmlns:a16="http://schemas.microsoft.com/office/drawing/2014/main" id="{B0132676-FA2E-5642-A0B9-CBABD42F7B6A}"/>
                </a:ext>
              </a:extLst>
            </p:cNvPr>
            <p:cNvSpPr/>
            <p:nvPr/>
          </p:nvSpPr>
          <p:spPr>
            <a:xfrm>
              <a:off x="250825" y="3856567"/>
              <a:ext cx="2016752" cy="983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25"/>
              <a:endParaRPr kumimoji="1" lang="ja-JP" altLang="en-US" sz="2400">
                <a:solidFill>
                  <a:srgbClr val="000000"/>
                </a:solidFill>
                <a:latin typeface="Fujitsu Infinity Pro" pitchFamily="50" charset="0"/>
                <a:ea typeface="Meiryo UI" panose="020B0604030504040204" pitchFamily="50" charset="-128"/>
              </a:endParaRPr>
            </a:p>
          </p:txBody>
        </p:sp>
        <p:sp>
          <p:nvSpPr>
            <p:cNvPr id="11" name="正方形/長方形 10">
              <a:extLst>
                <a:ext uri="{FF2B5EF4-FFF2-40B4-BE49-F238E27FC236}">
                  <a16:creationId xmlns:a16="http://schemas.microsoft.com/office/drawing/2014/main" id="{6DDCCD5B-C72E-7436-A770-075CA600D457}"/>
                </a:ext>
              </a:extLst>
            </p:cNvPr>
            <p:cNvSpPr/>
            <p:nvPr/>
          </p:nvSpPr>
          <p:spPr>
            <a:xfrm>
              <a:off x="2417024" y="3856567"/>
              <a:ext cx="2016752" cy="983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25"/>
              <a:endParaRPr kumimoji="1" lang="ja-JP" altLang="en-US" sz="2400">
                <a:solidFill>
                  <a:srgbClr val="000000"/>
                </a:solidFill>
                <a:latin typeface="Fujitsu Infinity Pro" pitchFamily="50" charset="0"/>
                <a:ea typeface="Meiryo UI" panose="020B0604030504040204" pitchFamily="50" charset="-128"/>
              </a:endParaRPr>
            </a:p>
          </p:txBody>
        </p:sp>
        <p:sp>
          <p:nvSpPr>
            <p:cNvPr id="14" name="正方形/長方形 13">
              <a:extLst>
                <a:ext uri="{FF2B5EF4-FFF2-40B4-BE49-F238E27FC236}">
                  <a16:creationId xmlns:a16="http://schemas.microsoft.com/office/drawing/2014/main" id="{795BE97E-303E-140C-8982-5A7857DE1852}"/>
                </a:ext>
              </a:extLst>
            </p:cNvPr>
            <p:cNvSpPr/>
            <p:nvPr/>
          </p:nvSpPr>
          <p:spPr>
            <a:xfrm>
              <a:off x="4583223" y="3856567"/>
              <a:ext cx="2016752" cy="983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25"/>
              <a:endParaRPr kumimoji="1" lang="ja-JP" altLang="en-US" sz="2400">
                <a:solidFill>
                  <a:srgbClr val="000000"/>
                </a:solidFill>
                <a:latin typeface="Fujitsu Infinity Pro" pitchFamily="50" charset="0"/>
                <a:ea typeface="Meiryo UI" panose="020B0604030504040204" pitchFamily="50" charset="-128"/>
              </a:endParaRPr>
            </a:p>
          </p:txBody>
        </p:sp>
        <p:sp>
          <p:nvSpPr>
            <p:cNvPr id="18" name="正方形/長方形 17">
              <a:extLst>
                <a:ext uri="{FF2B5EF4-FFF2-40B4-BE49-F238E27FC236}">
                  <a16:creationId xmlns:a16="http://schemas.microsoft.com/office/drawing/2014/main" id="{3391B89A-7E7B-0C7E-A7FD-45A93BBE3A53}"/>
                </a:ext>
              </a:extLst>
            </p:cNvPr>
            <p:cNvSpPr/>
            <p:nvPr/>
          </p:nvSpPr>
          <p:spPr>
            <a:xfrm>
              <a:off x="6749423" y="3856567"/>
              <a:ext cx="2016752" cy="983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25"/>
              <a:endParaRPr kumimoji="1" lang="ja-JP" altLang="en-US" sz="2400">
                <a:solidFill>
                  <a:srgbClr val="000000"/>
                </a:solidFill>
                <a:latin typeface="Fujitsu Infinity Pro" pitchFamily="50" charset="0"/>
                <a:ea typeface="Meiryo UI" panose="020B0604030504040204" pitchFamily="50" charset="-128"/>
              </a:endParaRPr>
            </a:p>
          </p:txBody>
        </p:sp>
      </p:grpSp>
      <p:sp>
        <p:nvSpPr>
          <p:cNvPr id="3" name="SD_TXT_FUJITSU-CONFIDENTIAL">
            <a:extLst>
              <a:ext uri="{FF2B5EF4-FFF2-40B4-BE49-F238E27FC236}">
                <a16:creationId xmlns:a16="http://schemas.microsoft.com/office/drawing/2014/main" id="{5D0E2F4B-09F3-AB2E-0675-ED159109F46A}"/>
              </a:ext>
            </a:extLst>
          </p:cNvPr>
          <p:cNvSpPr txBox="1"/>
          <p:nvPr userDrawn="1"/>
        </p:nvSpPr>
        <p:spPr>
          <a:xfrm>
            <a:off x="880612" y="4876176"/>
            <a:ext cx="644400" cy="97289"/>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884"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mn-ea"/>
                <a:ea typeface="+mn-ea"/>
                <a:sym typeface="+mn-ea"/>
              </a:rPr>
              <a:t>Fujitsu Confidential</a:t>
            </a:r>
            <a:endParaRPr kumimoji="1" lang="ja-JP" altLang="en-US" sz="450" b="0" i="0" u="none" strike="noStrike" kern="1200" cap="none" spc="0" normalizeH="0" baseline="0" noProof="0">
              <a:ln>
                <a:noFill/>
              </a:ln>
              <a:solidFill>
                <a:srgbClr val="FFFFFF"/>
              </a:solidFill>
              <a:effectLst/>
              <a:uLnTx/>
              <a:uFillTx/>
              <a:latin typeface="+mn-ea"/>
              <a:ea typeface="+mn-ea"/>
              <a:sym typeface="+mn-ea"/>
            </a:endParaRPr>
          </a:p>
        </p:txBody>
      </p:sp>
      <p:sp>
        <p:nvSpPr>
          <p:cNvPr id="7" name="SD_TXT_FUJITSU-RESTRICTED">
            <a:extLst>
              <a:ext uri="{FF2B5EF4-FFF2-40B4-BE49-F238E27FC236}">
                <a16:creationId xmlns:a16="http://schemas.microsoft.com/office/drawing/2014/main" id="{C37D4257-E45D-7200-141D-3197A29F64E3}"/>
              </a:ext>
            </a:extLst>
          </p:cNvPr>
          <p:cNvSpPr txBox="1"/>
          <p:nvPr userDrawn="1"/>
        </p:nvSpPr>
        <p:spPr>
          <a:xfrm>
            <a:off x="936758" y="4876174"/>
            <a:ext cx="552930" cy="99633"/>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FFFFFF"/>
              </a:solidFill>
              <a:effectLst/>
              <a:uLnTx/>
              <a:uFillTx/>
              <a:latin typeface=""/>
              <a:ea typeface="メイリオ"/>
              <a:sym typeface=""/>
            </a:endParaRPr>
          </a:p>
        </p:txBody>
      </p:sp>
      <p:sp>
        <p:nvSpPr>
          <p:cNvPr id="8" name="SD_TXT_FUJITSU-RESTRICTED">
            <a:extLst>
              <a:ext uri="{FF2B5EF4-FFF2-40B4-BE49-F238E27FC236}">
                <a16:creationId xmlns:a16="http://schemas.microsoft.com/office/drawing/2014/main" id="{E484C6C5-B7BF-B3DE-1418-6359D32BF70E}"/>
              </a:ext>
            </a:extLst>
          </p:cNvPr>
          <p:cNvSpPr txBox="1"/>
          <p:nvPr userDrawn="1"/>
        </p:nvSpPr>
        <p:spPr>
          <a:xfrm>
            <a:off x="936758" y="4876174"/>
            <a:ext cx="552930" cy="99633"/>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FFFFFF"/>
              </a:solidFill>
              <a:effectLst/>
              <a:uLnTx/>
              <a:uFillTx/>
              <a:latin typeface=""/>
              <a:ea typeface="メイリオ"/>
              <a:sym typeface=""/>
            </a:endParaRPr>
          </a:p>
        </p:txBody>
      </p:sp>
    </p:spTree>
    <p:extLst>
      <p:ext uri="{BB962C8B-B14F-4D97-AF65-F5344CB8AC3E}">
        <p14:creationId xmlns:p14="http://schemas.microsoft.com/office/powerpoint/2010/main" val="3406086933"/>
      </p:ext>
    </p:extLst>
  </p:cSld>
  <p:clrMapOvr>
    <a:masterClrMapping/>
  </p:clrMapOvr>
  <p:transition spd="med">
    <p:fade/>
  </p:transition>
  <p:hf hdr="0"/>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itle Master">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AF46A06C-9A3F-471C-999E-CB75C4DB07A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03387" y="674"/>
            <a:ext cx="2540614" cy="5143741"/>
          </a:xfrm>
          <a:prstGeom prst="rect">
            <a:avLst/>
          </a:prstGeom>
        </p:spPr>
      </p:pic>
      <p:sp>
        <p:nvSpPr>
          <p:cNvPr id="2" name="Title 1"/>
          <p:cNvSpPr>
            <a:spLocks noGrp="1"/>
          </p:cNvSpPr>
          <p:nvPr>
            <p:ph type="ctrTitle" hasCustomPrompt="1"/>
          </p:nvPr>
        </p:nvSpPr>
        <p:spPr>
          <a:xfrm>
            <a:off x="233999" y="1116344"/>
            <a:ext cx="5400000" cy="1440445"/>
          </a:xfrm>
        </p:spPr>
        <p:txBody>
          <a:bodyPr anchor="b">
            <a:noAutofit/>
          </a:bodyPr>
          <a:lstStyle>
            <a:lvl1pPr algn="l">
              <a:defRPr sz="3200">
                <a:solidFill>
                  <a:schemeClr val="tx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3068147"/>
            <a:ext cx="4748400" cy="1260389"/>
          </a:xfrm>
        </p:spPr>
        <p:txBody>
          <a:bodyPr anchor="t" anchorCtr="0">
            <a:noAutofit/>
          </a:bodyPr>
          <a:lstStyle>
            <a:lvl1pPr marL="0" indent="0" algn="l">
              <a:buNone/>
              <a:defRPr sz="1800">
                <a:solidFill>
                  <a:schemeClr val="tx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17" name="Slide Number Placeholder 5">
            <a:extLst>
              <a:ext uri="{FF2B5EF4-FFF2-40B4-BE49-F238E27FC236}">
                <a16:creationId xmlns:a16="http://schemas.microsoft.com/office/drawing/2014/main" id="{F2A2B3EE-7C59-4DF5-A28E-640979443623}"/>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bg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pic>
        <p:nvPicPr>
          <p:cNvPr id="18" name="Picture 56" descr="Fujitsu">
            <a:extLst>
              <a:ext uri="{FF2B5EF4-FFF2-40B4-BE49-F238E27FC236}">
                <a16:creationId xmlns:a16="http://schemas.microsoft.com/office/drawing/2014/main" id="{29DDC893-3971-42A8-9ED2-0EADDB6AFEE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pic>
        <p:nvPicPr>
          <p:cNvPr id="19" name="Picture 28">
            <a:extLst>
              <a:ext uri="{FF2B5EF4-FFF2-40B4-BE49-F238E27FC236}">
                <a16:creationId xmlns:a16="http://schemas.microsoft.com/office/drawing/2014/main" id="{3E857FA4-FCDF-4D3A-913E-96937E78B57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310377" y="816862"/>
            <a:ext cx="4543220" cy="3511367"/>
          </a:xfrm>
          <a:prstGeom prst="rect">
            <a:avLst/>
          </a:prstGeom>
        </p:spPr>
      </p:pic>
      <p:pic>
        <p:nvPicPr>
          <p:cNvPr id="10" name="Picture 23" descr="A picture containing icon&#10;&#10;Description automatically generated">
            <a:extLst>
              <a:ext uri="{FF2B5EF4-FFF2-40B4-BE49-F238E27FC236}">
                <a16:creationId xmlns:a16="http://schemas.microsoft.com/office/drawing/2014/main" id="{8B2BCC5B-F069-4ED1-A700-090A5F1D93D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Tree>
    <p:extLst>
      <p:ext uri="{BB962C8B-B14F-4D97-AF65-F5344CB8AC3E}">
        <p14:creationId xmlns:p14="http://schemas.microsoft.com/office/powerpoint/2010/main" val="1376291065"/>
      </p:ext>
    </p:extLst>
  </p:cSld>
  <p:clrMapOvr>
    <a:masterClrMapping/>
  </p:clrMapOvr>
  <p:hf hdr="0"/>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 preserve="1">
  <p:cSld name="Section dividers">
    <p:spTree>
      <p:nvGrpSpPr>
        <p:cNvPr id="1" name=""/>
        <p:cNvGrpSpPr/>
        <p:nvPr/>
      </p:nvGrpSpPr>
      <p:grpSpPr>
        <a:xfrm>
          <a:off x="0" y="0"/>
          <a:ext cx="0" cy="0"/>
          <a:chOff x="0" y="0"/>
          <a:chExt cx="0" cy="0"/>
        </a:xfrm>
      </p:grpSpPr>
      <p:pic>
        <p:nvPicPr>
          <p:cNvPr id="23" name="図 16">
            <a:extLst>
              <a:ext uri="{FF2B5EF4-FFF2-40B4-BE49-F238E27FC236}">
                <a16:creationId xmlns:a16="http://schemas.microsoft.com/office/drawing/2014/main" id="{4E6397AD-310C-48CA-885C-F7B1DFD0956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6612"/>
          </a:xfrm>
          <a:prstGeom prst="rect">
            <a:avLst/>
          </a:prstGeom>
        </p:spPr>
      </p:pic>
      <p:sp>
        <p:nvSpPr>
          <p:cNvPr id="2" name="Title 1"/>
          <p:cNvSpPr>
            <a:spLocks noGrp="1"/>
          </p:cNvSpPr>
          <p:nvPr>
            <p:ph type="ctrTitle" hasCustomPrompt="1"/>
          </p:nvPr>
        </p:nvSpPr>
        <p:spPr>
          <a:xfrm>
            <a:off x="234000" y="1116344"/>
            <a:ext cx="8280000" cy="1440445"/>
          </a:xfrm>
        </p:spPr>
        <p:txBody>
          <a:bodyPr anchor="b">
            <a:noAutofit/>
          </a:bodyPr>
          <a:lstStyle>
            <a:lvl1pPr algn="l">
              <a:defRPr sz="3200">
                <a:solidFill>
                  <a:schemeClr val="bg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2711637"/>
            <a:ext cx="8280000" cy="1447647"/>
          </a:xfrm>
        </p:spPr>
        <p:txBody>
          <a:bodyPr>
            <a:noAutofit/>
          </a:bodyPr>
          <a:lstStyle>
            <a:lvl1pPr marL="0" indent="0" algn="l">
              <a:buNone/>
              <a:defRPr sz="20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bg1"/>
                </a:solidFill>
              </a:defRPr>
            </a:lvl1pPr>
          </a:lstStyle>
          <a:p>
            <a:fld id="{4D029D89-7B63-4C94-AD4D-2E4D6BB83637}" type="slidenum">
              <a:rPr kumimoji="1" lang="ja-JP" altLang="en-US" smtClean="0"/>
              <a:pPr/>
              <a:t>‹#›</a:t>
            </a:fld>
            <a:endParaRPr kumimoji="1" lang="ja-JP" altLang="en-US"/>
          </a:p>
        </p:txBody>
      </p:sp>
      <p:pic>
        <p:nvPicPr>
          <p:cNvPr id="18" name="Picture 56" descr="Fujitsu">
            <a:extLst>
              <a:ext uri="{FF2B5EF4-FFF2-40B4-BE49-F238E27FC236}">
                <a16:creationId xmlns:a16="http://schemas.microsoft.com/office/drawing/2014/main" id="{5F4F3A2A-67CD-4FB4-A584-EB2029E861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pic>
        <p:nvPicPr>
          <p:cNvPr id="9" name="Picture 23" descr="A picture containing icon&#10;&#10;Description automatically generated">
            <a:extLst>
              <a:ext uri="{FF2B5EF4-FFF2-40B4-BE49-F238E27FC236}">
                <a16:creationId xmlns:a16="http://schemas.microsoft.com/office/drawing/2014/main" id="{3753FEFB-0305-4C84-935D-76F90EFD3C2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Tree>
    <p:extLst>
      <p:ext uri="{BB962C8B-B14F-4D97-AF65-F5344CB8AC3E}">
        <p14:creationId xmlns:p14="http://schemas.microsoft.com/office/powerpoint/2010/main" val="288401448"/>
      </p:ext>
    </p:extLst>
  </p:cSld>
  <p:clrMapOvr>
    <a:masterClrMapping/>
  </p:clrMapOvr>
  <p:hf hdr="0"/>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ext 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5" name="Footer Placeholder 4"/>
          <p:cNvSpPr>
            <a:spLocks noGrp="1"/>
          </p:cNvSpPr>
          <p:nvPr>
            <p:ph type="ftr" sz="quarter" idx="11"/>
          </p:nvPr>
        </p:nvSpPr>
        <p:spPr/>
        <p:txBody>
          <a:body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1673859119"/>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pic>
        <p:nvPicPr>
          <p:cNvPr id="3" name="図 16">
            <a:extLst>
              <a:ext uri="{FF2B5EF4-FFF2-40B4-BE49-F238E27FC236}">
                <a16:creationId xmlns:a16="http://schemas.microsoft.com/office/drawing/2014/main" id="{7B6CE13E-CA9F-F553-873C-2BDE369B510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rot="5400000">
            <a:off x="-286544" y="286547"/>
            <a:ext cx="5145088" cy="4572000"/>
          </a:xfrm>
          <a:prstGeom prst="rect">
            <a:avLst/>
          </a:prstGeom>
        </p:spPr>
      </p:pic>
      <p:sp>
        <p:nvSpPr>
          <p:cNvPr id="4" name="正方形/長方形 3">
            <a:extLst>
              <a:ext uri="{FF2B5EF4-FFF2-40B4-BE49-F238E27FC236}">
                <a16:creationId xmlns:a16="http://schemas.microsoft.com/office/drawing/2014/main" id="{1873E393-0984-325A-3483-209310F1757D}"/>
              </a:ext>
            </a:extLst>
          </p:cNvPr>
          <p:cNvSpPr/>
          <p:nvPr userDrawn="1"/>
        </p:nvSpPr>
        <p:spPr>
          <a:xfrm>
            <a:off x="4572000" y="-8"/>
            <a:ext cx="4572000" cy="5145088"/>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err="1">
              <a:solidFill>
                <a:schemeClr val="tx1"/>
              </a:solidFill>
            </a:endParaRPr>
          </a:p>
        </p:txBody>
      </p:sp>
    </p:spTree>
    <p:extLst>
      <p:ext uri="{BB962C8B-B14F-4D97-AF65-F5344CB8AC3E}">
        <p14:creationId xmlns:p14="http://schemas.microsoft.com/office/powerpoint/2010/main" val="1096873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ext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230400" y="950694"/>
            <a:ext cx="4280400" cy="3788369"/>
          </a:xfrm>
        </p:spPr>
        <p:txBody>
          <a:bodyPr/>
          <a:lstStyle>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4" name="Content Placeholder 3"/>
          <p:cNvSpPr>
            <a:spLocks noGrp="1"/>
          </p:cNvSpPr>
          <p:nvPr>
            <p:ph sz="half" idx="2"/>
          </p:nvPr>
        </p:nvSpPr>
        <p:spPr>
          <a:xfrm>
            <a:off x="4629600" y="950694"/>
            <a:ext cx="4280400" cy="3788369"/>
          </a:xfrm>
        </p:spPr>
        <p:txBody>
          <a:bodyPr/>
          <a:lstStyle>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2635680628"/>
      </p:ext>
    </p:extLst>
  </p:cSld>
  <p:clrMapOvr>
    <a:masterClrMapping/>
  </p:clrMapOvr>
  <p:hf hdr="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1387963676"/>
      </p:ext>
    </p:extLst>
  </p:cSld>
  <p:clrMapOvr>
    <a:masterClrMapping/>
  </p:clrMapOvr>
  <p:hf hdr="0"/>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Closing page">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BC69335-2DC7-4BE9-B3C4-6BB3F4B5BB5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77791" y="2"/>
            <a:ext cx="3766211" cy="5145087"/>
          </a:xfrm>
          <a:prstGeom prst="rect">
            <a:avLst/>
          </a:prstGeom>
        </p:spPr>
      </p:pic>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15" name="Slide Number Placeholder 5">
            <a:extLst>
              <a:ext uri="{FF2B5EF4-FFF2-40B4-BE49-F238E27FC236}">
                <a16:creationId xmlns:a16="http://schemas.microsoft.com/office/drawing/2014/main" id="{7D8338C9-50E0-476B-A1C1-2CD93525E330}"/>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bg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pic>
        <p:nvPicPr>
          <p:cNvPr id="16" name="Picture 56" descr="Fujitsu">
            <a:extLst>
              <a:ext uri="{FF2B5EF4-FFF2-40B4-BE49-F238E27FC236}">
                <a16:creationId xmlns:a16="http://schemas.microsoft.com/office/drawing/2014/main" id="{9EF27093-A849-437A-9361-64716AE462E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pic>
        <p:nvPicPr>
          <p:cNvPr id="17" name="Picture 6">
            <a:extLst>
              <a:ext uri="{FF2B5EF4-FFF2-40B4-BE49-F238E27FC236}">
                <a16:creationId xmlns:a16="http://schemas.microsoft.com/office/drawing/2014/main" id="{DDB5B8BE-19D7-4E92-8193-1EEAE32BB00E}"/>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123793" y="816862"/>
            <a:ext cx="4543220" cy="3511367"/>
          </a:xfrm>
          <a:prstGeom prst="rect">
            <a:avLst/>
          </a:prstGeom>
        </p:spPr>
      </p:pic>
      <p:pic>
        <p:nvPicPr>
          <p:cNvPr id="7" name="Picture 23" descr="A picture containing icon&#10;&#10;Description automatically generated">
            <a:extLst>
              <a:ext uri="{FF2B5EF4-FFF2-40B4-BE49-F238E27FC236}">
                <a16:creationId xmlns:a16="http://schemas.microsoft.com/office/drawing/2014/main" id="{FFAD7CF4-8971-481D-B462-B9FB7396BE4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Tree>
    <p:extLst>
      <p:ext uri="{BB962C8B-B14F-4D97-AF65-F5344CB8AC3E}">
        <p14:creationId xmlns:p14="http://schemas.microsoft.com/office/powerpoint/2010/main" val="3371127944"/>
      </p:ext>
    </p:extLst>
  </p:cSld>
  <p:clrMapOvr>
    <a:masterClrMapping/>
  </p:clrMapOvr>
  <p:hf hdr="0"/>
  <p:extLst>
    <p:ext uri="{DCECCB84-F9BA-43D5-87BE-67443E8EF086}">
      <p15:sldGuideLst xmlns:p15="http://schemas.microsoft.com/office/powerpoint/2012/main">
        <p15:guide id="1" orient="horz" pos="1597">
          <p15:clr>
            <a:srgbClr val="FBAE40"/>
          </p15:clr>
        </p15:guide>
        <p15:guide id="2" pos="288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userDrawn="1">
  <p:cSld name="4_ユーザー設定レイアウト">
    <p:spTree>
      <p:nvGrpSpPr>
        <p:cNvPr id="1" name=""/>
        <p:cNvGrpSpPr/>
        <p:nvPr/>
      </p:nvGrpSpPr>
      <p:grpSpPr>
        <a:xfrm>
          <a:off x="0" y="0"/>
          <a:ext cx="0" cy="0"/>
          <a:chOff x="0" y="0"/>
          <a:chExt cx="0" cy="0"/>
        </a:xfrm>
      </p:grpSpPr>
      <p:graphicFrame>
        <p:nvGraphicFramePr>
          <p:cNvPr id="2" name="オブジェクト 1" hidden="1">
            <a:extLst>
              <a:ext uri="{FF2B5EF4-FFF2-40B4-BE49-F238E27FC236}">
                <a16:creationId xmlns:a16="http://schemas.microsoft.com/office/drawing/2014/main" id="{33FC41F8-94CF-6B5A-8ADE-E56E9C53B8AF}"/>
              </a:ext>
            </a:extLst>
          </p:cNvPr>
          <p:cNvGraphicFramePr>
            <a:graphicFrameLocks noChangeAspect="1"/>
          </p:cNvGraphicFramePr>
          <p:nvPr userDrawn="1">
            <p:custDataLst>
              <p:tags r:id="rId1"/>
            </p:custDataLst>
            <p:extLst>
              <p:ext uri="{D42A27DB-BD31-4B8C-83A1-F6EECF244321}">
                <p14:modId xmlns:p14="http://schemas.microsoft.com/office/powerpoint/2010/main" val="3341999695"/>
              </p:ext>
            </p:extLst>
          </p:nvPr>
        </p:nvGraphicFramePr>
        <p:xfrm>
          <a:off x="1590" y="1590"/>
          <a:ext cx="1588" cy="1588"/>
        </p:xfrm>
        <a:graphic>
          <a:graphicData uri="http://schemas.openxmlformats.org/presentationml/2006/ole">
            <mc:AlternateContent xmlns:mc="http://schemas.openxmlformats.org/markup-compatibility/2006">
              <mc:Choice xmlns:v="urn:schemas-microsoft-com:vml" Requires="v">
                <p:oleObj name="think-cell スライド" r:id="rId3" imgW="347" imgH="348" progId="TCLayout.ActiveDocument.1">
                  <p:embed/>
                </p:oleObj>
              </mc:Choice>
              <mc:Fallback>
                <p:oleObj name="think-cell スライド" r:id="rId3" imgW="347" imgH="348" progId="TCLayout.ActiveDocument.1">
                  <p:embed/>
                  <p:pic>
                    <p:nvPicPr>
                      <p:cNvPr id="2" name="オブジェクト 1" hidden="1">
                        <a:extLst>
                          <a:ext uri="{FF2B5EF4-FFF2-40B4-BE49-F238E27FC236}">
                            <a16:creationId xmlns:a16="http://schemas.microsoft.com/office/drawing/2014/main" id="{33FC41F8-94CF-6B5A-8ADE-E56E9C53B8AF}"/>
                          </a:ext>
                        </a:extLst>
                      </p:cNvPr>
                      <p:cNvPicPr/>
                      <p:nvPr/>
                    </p:nvPicPr>
                    <p:blipFill>
                      <a:blip r:embed="rId4"/>
                      <a:stretch>
                        <a:fillRect/>
                      </a:stretch>
                    </p:blipFill>
                    <p:spPr>
                      <a:xfrm>
                        <a:off x="1590" y="1590"/>
                        <a:ext cx="1588" cy="1588"/>
                      </a:xfrm>
                      <a:prstGeom prst="rect">
                        <a:avLst/>
                      </a:prstGeom>
                    </p:spPr>
                  </p:pic>
                </p:oleObj>
              </mc:Fallback>
            </mc:AlternateContent>
          </a:graphicData>
        </a:graphic>
      </p:graphicFrame>
      <p:sp>
        <p:nvSpPr>
          <p:cNvPr id="3" name="フッター プレースホルダー 2">
            <a:extLst>
              <a:ext uri="{FF2B5EF4-FFF2-40B4-BE49-F238E27FC236}">
                <a16:creationId xmlns:a16="http://schemas.microsoft.com/office/drawing/2014/main" id="{5296CA4E-A5FB-404B-B97D-B71A32DA13F7}"/>
              </a:ext>
            </a:extLst>
          </p:cNvPr>
          <p:cNvSpPr>
            <a:spLocks noGrp="1"/>
          </p:cNvSpPr>
          <p:nvPr>
            <p:ph type="ftr" sz="quarter" idx="10"/>
          </p:nvPr>
        </p:nvSpPr>
        <p:spPr/>
        <p:txBody>
          <a:bodyPr/>
          <a:lstStyle>
            <a:lvl1pPr>
              <a:defRPr>
                <a:solidFill>
                  <a:schemeClr val="bg1"/>
                </a:solidFill>
              </a:defRPr>
            </a:lvl1pPr>
          </a:lstStyle>
          <a:p>
            <a:r>
              <a:rPr lang="de-DE" altLang="ja-JP"/>
              <a:t>© 2026 Fujitsu Limited</a:t>
            </a:r>
          </a:p>
        </p:txBody>
      </p:sp>
      <p:sp>
        <p:nvSpPr>
          <p:cNvPr id="4" name="スライド番号プレースホルダー 3">
            <a:extLst>
              <a:ext uri="{FF2B5EF4-FFF2-40B4-BE49-F238E27FC236}">
                <a16:creationId xmlns:a16="http://schemas.microsoft.com/office/drawing/2014/main" id="{71CEFE09-1C0B-498D-AFEC-121DCCCB3B1E}"/>
              </a:ext>
            </a:extLst>
          </p:cNvPr>
          <p:cNvSpPr>
            <a:spLocks noGrp="1"/>
          </p:cNvSpPr>
          <p:nvPr>
            <p:ph type="sldNum" sz="quarter" idx="11"/>
          </p:nvPr>
        </p:nvSpPr>
        <p:spPr/>
        <p:txBody>
          <a:bodyPr/>
          <a:lstStyle>
            <a:lvl1pPr>
              <a:defRPr>
                <a:solidFill>
                  <a:schemeClr val="bg1"/>
                </a:solidFill>
              </a:defRPr>
            </a:lvl1pPr>
          </a:lstStyle>
          <a:p>
            <a:fld id="{4D029D89-7B63-4C94-AD4D-2E4D6BB83637}" type="slidenum">
              <a:rPr kumimoji="1" lang="ja-JP" altLang="en-US" smtClean="0"/>
              <a:pPr/>
              <a:t>‹#›</a:t>
            </a:fld>
            <a:endParaRPr kumimoji="1" lang="ja-JP" altLang="en-US"/>
          </a:p>
        </p:txBody>
      </p:sp>
      <p:pic>
        <p:nvPicPr>
          <p:cNvPr id="5" name="Picture 23" descr="A picture containing icon&#10;&#10;Description automatically generated">
            <a:extLst>
              <a:ext uri="{FF2B5EF4-FFF2-40B4-BE49-F238E27FC236}">
                <a16:creationId xmlns:a16="http://schemas.microsoft.com/office/drawing/2014/main" id="{3C9F5EB4-4B2B-4773-5C4C-DC702BB062D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Tree>
    <p:extLst>
      <p:ext uri="{BB962C8B-B14F-4D97-AF65-F5344CB8AC3E}">
        <p14:creationId xmlns:p14="http://schemas.microsoft.com/office/powerpoint/2010/main" val="2812900086"/>
      </p:ext>
    </p:extLst>
  </p:cSld>
  <p:clrMapOvr>
    <a:masterClrMapping/>
  </p:clrMapOvr>
  <p:hf hdr="0"/>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userDrawn="1">
  <p:cSld name="6_ユーザー設定レイアウト">
    <p:spTree>
      <p:nvGrpSpPr>
        <p:cNvPr id="1" name=""/>
        <p:cNvGrpSpPr/>
        <p:nvPr/>
      </p:nvGrpSpPr>
      <p:grpSpPr>
        <a:xfrm>
          <a:off x="0" y="0"/>
          <a:ext cx="0" cy="0"/>
          <a:chOff x="0" y="0"/>
          <a:chExt cx="0" cy="0"/>
        </a:xfrm>
      </p:grpSpPr>
      <p:pic>
        <p:nvPicPr>
          <p:cNvPr id="2" name="図 1" descr="人, 女性, 探す, 持つ が含まれている画像&#10;&#10;自動的に生成された説明">
            <a:extLst>
              <a:ext uri="{FF2B5EF4-FFF2-40B4-BE49-F238E27FC236}">
                <a16:creationId xmlns:a16="http://schemas.microsoft.com/office/drawing/2014/main" id="{C23DCC56-0D19-434C-817A-C592FF3447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0" y="0"/>
            <a:ext cx="4572000" cy="5145088"/>
          </a:xfrm>
          <a:prstGeom prst="rect">
            <a:avLst/>
          </a:prstGeom>
        </p:spPr>
      </p:pic>
      <p:sp>
        <p:nvSpPr>
          <p:cNvPr id="4" name="正方形/長方形 3">
            <a:extLst>
              <a:ext uri="{FF2B5EF4-FFF2-40B4-BE49-F238E27FC236}">
                <a16:creationId xmlns:a16="http://schemas.microsoft.com/office/drawing/2014/main" id="{BAED541F-285A-5110-AA08-7EAE1F9CECAD}"/>
              </a:ext>
            </a:extLst>
          </p:cNvPr>
          <p:cNvSpPr/>
          <p:nvPr userDrawn="1"/>
        </p:nvSpPr>
        <p:spPr>
          <a:xfrm>
            <a:off x="-1" y="0"/>
            <a:ext cx="5124451" cy="5145088"/>
          </a:xfrm>
          <a:prstGeom prst="rect">
            <a:avLst/>
          </a:prstGeom>
          <a:gradFill flip="none" rotWithShape="1">
            <a:gsLst>
              <a:gs pos="0">
                <a:srgbClr val="61D600"/>
              </a:gs>
              <a:gs pos="100000">
                <a:srgbClr val="00E7EF"/>
              </a:gs>
              <a:gs pos="40000">
                <a:srgbClr val="61D600"/>
              </a:gs>
              <a:gs pos="90000">
                <a:srgbClr val="00E7EF"/>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solidFill>
                <a:schemeClr val="tx1"/>
              </a:solidFill>
              <a:latin typeface="Meiryo UI" panose="020B0604030504040204" pitchFamily="50" charset="-128"/>
              <a:ea typeface="Meiryo UI" panose="020B0604030504040204" pitchFamily="50" charset="-128"/>
            </a:endParaRPr>
          </a:p>
        </p:txBody>
      </p:sp>
      <p:sp>
        <p:nvSpPr>
          <p:cNvPr id="7" name="Title 1">
            <a:extLst>
              <a:ext uri="{FF2B5EF4-FFF2-40B4-BE49-F238E27FC236}">
                <a16:creationId xmlns:a16="http://schemas.microsoft.com/office/drawing/2014/main" id="{353AD6D3-0376-413F-9BFF-63D5E93A9196}"/>
              </a:ext>
            </a:extLst>
          </p:cNvPr>
          <p:cNvSpPr>
            <a:spLocks noGrp="1"/>
          </p:cNvSpPr>
          <p:nvPr>
            <p:ph type="ctrTitle" hasCustomPrompt="1"/>
          </p:nvPr>
        </p:nvSpPr>
        <p:spPr>
          <a:xfrm>
            <a:off x="237026" y="1591691"/>
            <a:ext cx="2772000" cy="997508"/>
          </a:xfrm>
        </p:spPr>
        <p:txBody>
          <a:bodyPr anchor="b">
            <a:noAutofit/>
          </a:bodyPr>
          <a:lstStyle>
            <a:lvl1pPr algn="l">
              <a:defRPr sz="3000">
                <a:solidFill>
                  <a:schemeClr val="bg1"/>
                </a:solidFill>
              </a:defRPr>
            </a:lvl1pPr>
          </a:lstStyle>
          <a:p>
            <a:r>
              <a:rPr lang="ja-JP" altLang="en-US"/>
              <a:t>タイトルを入力</a:t>
            </a:r>
            <a:endParaRPr lang="en-US"/>
          </a:p>
        </p:txBody>
      </p:sp>
      <p:sp>
        <p:nvSpPr>
          <p:cNvPr id="8" name="Subtitle 2">
            <a:extLst>
              <a:ext uri="{FF2B5EF4-FFF2-40B4-BE49-F238E27FC236}">
                <a16:creationId xmlns:a16="http://schemas.microsoft.com/office/drawing/2014/main" id="{7AA23E8F-B4D1-4145-88CF-3FC8F9A6510C}"/>
              </a:ext>
            </a:extLst>
          </p:cNvPr>
          <p:cNvSpPr>
            <a:spLocks noGrp="1"/>
          </p:cNvSpPr>
          <p:nvPr>
            <p:ph type="subTitle" idx="1" hasCustomPrompt="1"/>
          </p:nvPr>
        </p:nvSpPr>
        <p:spPr>
          <a:xfrm>
            <a:off x="237026" y="3067997"/>
            <a:ext cx="2772000" cy="1260389"/>
          </a:xfrm>
        </p:spPr>
        <p:txBody>
          <a:bodyPr anchor="t" anchorCtr="0">
            <a:noAutofit/>
          </a:bodyPr>
          <a:lstStyle>
            <a:lvl1pPr marL="0" indent="0" algn="l">
              <a:buNone/>
              <a:defRPr sz="1800">
                <a:solidFill>
                  <a:schemeClr val="bg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ja-JP" altLang="en-US"/>
              <a:t>サブタイトルを入力</a:t>
            </a:r>
            <a:endParaRPr lang="en-US"/>
          </a:p>
        </p:txBody>
      </p:sp>
      <p:sp>
        <p:nvSpPr>
          <p:cNvPr id="3" name="Footer Placeholder 4">
            <a:extLst>
              <a:ext uri="{FF2B5EF4-FFF2-40B4-BE49-F238E27FC236}">
                <a16:creationId xmlns:a16="http://schemas.microsoft.com/office/drawing/2014/main" id="{714E745F-0D95-155D-C966-D65538CC7836}"/>
              </a:ext>
            </a:extLst>
          </p:cNvPr>
          <p:cNvSpPr>
            <a:spLocks noGrp="1"/>
          </p:cNvSpPr>
          <p:nvPr>
            <p:ph type="ftr" sz="quarter" idx="11"/>
          </p:nvPr>
        </p:nvSpPr>
        <p:spPr>
          <a:xfrm>
            <a:off x="7758000" y="4890310"/>
            <a:ext cx="1155600" cy="108033"/>
          </a:xfrm>
        </p:spPr>
        <p:txBody>
          <a:bodyPr/>
          <a:lstStyle>
            <a:lvl1pPr>
              <a:defRPr>
                <a:solidFill>
                  <a:schemeClr val="bg1"/>
                </a:solidFill>
              </a:defRPr>
            </a:lvl1pPr>
          </a:lstStyle>
          <a:p>
            <a:r>
              <a:rPr kumimoji="1" lang="en-US" altLang="ja-JP"/>
              <a:t>© 2026 Fujitsu Limited</a:t>
            </a:r>
            <a:endParaRPr kumimoji="1" lang="ja-JP" altLang="en-US"/>
          </a:p>
        </p:txBody>
      </p:sp>
    </p:spTree>
    <p:extLst>
      <p:ext uri="{BB962C8B-B14F-4D97-AF65-F5344CB8AC3E}">
        <p14:creationId xmlns:p14="http://schemas.microsoft.com/office/powerpoint/2010/main" val="340930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3_Title Only">
    <p:bg>
      <p:bgRef idx="1001">
        <a:schemeClr val="bg1"/>
      </p:bgRef>
    </p:bg>
    <p:spTree>
      <p:nvGrpSpPr>
        <p:cNvPr id="1" name=""/>
        <p:cNvGrpSpPr/>
        <p:nvPr/>
      </p:nvGrpSpPr>
      <p:grpSpPr>
        <a:xfrm>
          <a:off x="0" y="0"/>
          <a:ext cx="0" cy="0"/>
          <a:chOff x="0" y="0"/>
          <a:chExt cx="0" cy="0"/>
        </a:xfrm>
      </p:grpSpPr>
      <p:pic>
        <p:nvPicPr>
          <p:cNvPr id="8" name="グラフィックス 7">
            <a:extLst>
              <a:ext uri="{FF2B5EF4-FFF2-40B4-BE49-F238E27FC236}">
                <a16:creationId xmlns:a16="http://schemas.microsoft.com/office/drawing/2014/main" id="{2E420D69-A134-DE49-7ED0-227A55DF2F6E}"/>
              </a:ext>
            </a:extLst>
          </p:cNvPr>
          <p:cNvPicPr>
            <a:picLocks noChangeAspect="1"/>
          </p:cNvPicPr>
          <p:nvPr userDrawn="1"/>
        </p:nvPicPr>
        <p:blipFill rotWithShape="1">
          <a:blip>
            <a:lum/>
            <a:extLst>
              <a:ext uri="{96DAC541-7B7A-43D3-8B79-37D633B846F1}">
                <asvg:svgBlip xmlns:asvg="http://schemas.microsoft.com/office/drawing/2016/SVG/main" r:embed="rId2"/>
              </a:ext>
            </a:extLst>
          </a:blip>
          <a:srcRect l="1141" t="4600" r="978" b="21524"/>
          <a:stretch/>
        </p:blipFill>
        <p:spPr>
          <a:xfrm>
            <a:off x="-1" y="0"/>
            <a:ext cx="9144001" cy="5145088"/>
          </a:xfrm>
          <a:prstGeom prst="rect">
            <a:avLst/>
          </a:prstGeom>
        </p:spPr>
      </p:pic>
      <p:sp>
        <p:nvSpPr>
          <p:cNvPr id="2" name="Title 1">
            <a:extLst>
              <a:ext uri="{FF2B5EF4-FFF2-40B4-BE49-F238E27FC236}">
                <a16:creationId xmlns:a16="http://schemas.microsoft.com/office/drawing/2014/main" id="{6029775F-09AF-4C6E-AA1C-E07D6D971EFC}"/>
              </a:ext>
            </a:extLst>
          </p:cNvPr>
          <p:cNvSpPr>
            <a:spLocks noGrp="1"/>
          </p:cNvSpPr>
          <p:nvPr>
            <p:ph type="title" hasCustomPrompt="1"/>
          </p:nvPr>
        </p:nvSpPr>
        <p:spPr>
          <a:xfrm>
            <a:off x="277202" y="124468"/>
            <a:ext cx="7585765" cy="540109"/>
          </a:xfrm>
        </p:spPr>
        <p:txBody>
          <a:bodyPr/>
          <a:lstStyle>
            <a:lvl1pPr>
              <a:lnSpc>
                <a:spcPct val="100000"/>
              </a:lnSpc>
              <a:spcBef>
                <a:spcPts val="0"/>
              </a:spcBef>
              <a:defRPr sz="2800">
                <a:solidFill>
                  <a:schemeClr val="bg1"/>
                </a:solidFill>
                <a:latin typeface="+mj-lt"/>
              </a:defRPr>
            </a:lvl1pPr>
          </a:lstStyle>
          <a:p>
            <a:r>
              <a:rPr lang="ja-JP" altLang="en-US"/>
              <a:t>マスタータイトルの書式設定</a:t>
            </a:r>
            <a:endParaRPr lang="en-GB"/>
          </a:p>
        </p:txBody>
      </p:sp>
      <p:pic>
        <p:nvPicPr>
          <p:cNvPr id="16" name="Picture 15" descr="FujitsuFujitsuシンボルマーク">
            <a:extLst>
              <a:ext uri="{FF2B5EF4-FFF2-40B4-BE49-F238E27FC236}">
                <a16:creationId xmlns:a16="http://schemas.microsoft.com/office/drawing/2014/main" id="{33B8D96D-9431-45DD-B948-3EA78FB807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sp>
        <p:nvSpPr>
          <p:cNvPr id="7" name="Slide Number Placeholder 5">
            <a:extLst>
              <a:ext uri="{FF2B5EF4-FFF2-40B4-BE49-F238E27FC236}">
                <a16:creationId xmlns:a16="http://schemas.microsoft.com/office/drawing/2014/main" id="{AE1DC0B9-B7EE-82D5-29B8-661838712F59}"/>
              </a:ext>
            </a:extLst>
          </p:cNvPr>
          <p:cNvSpPr txBox="1">
            <a:spLocks/>
          </p:cNvSpPr>
          <p:nvPr userDrawn="1"/>
        </p:nvSpPr>
        <p:spPr>
          <a:xfrm>
            <a:off x="4962529" y="4855329"/>
            <a:ext cx="3905940" cy="107722"/>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solidFill>
                  <a:schemeClr val="bg1"/>
                </a:solidFill>
                <a:latin typeface="Fujitsu Infinity Pro" pitchFamily="2" charset="0"/>
              </a:rPr>
              <a:t>© 2026 Fujitsu Limited</a:t>
            </a:r>
          </a:p>
        </p:txBody>
      </p:sp>
      <p:sp>
        <p:nvSpPr>
          <p:cNvPr id="5" name="Footer Placeholder 4">
            <a:extLst>
              <a:ext uri="{FF2B5EF4-FFF2-40B4-BE49-F238E27FC236}">
                <a16:creationId xmlns:a16="http://schemas.microsoft.com/office/drawing/2014/main" id="{51237ACA-9190-76FF-C2C0-FE646AE4D4CD}"/>
              </a:ext>
            </a:extLst>
          </p:cNvPr>
          <p:cNvSpPr txBox="1">
            <a:spLocks/>
          </p:cNvSpPr>
          <p:nvPr userDrawn="1"/>
        </p:nvSpPr>
        <p:spPr bwMode="gray">
          <a:xfrm>
            <a:off x="4222752" y="4847635"/>
            <a:ext cx="698500" cy="123111"/>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8D47CAE-CE93-4045-BE80-259B898111C3}"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Tree>
    <p:extLst>
      <p:ext uri="{BB962C8B-B14F-4D97-AF65-F5344CB8AC3E}">
        <p14:creationId xmlns:p14="http://schemas.microsoft.com/office/powerpoint/2010/main" val="1053490077"/>
      </p:ext>
    </p:extLst>
  </p:cSld>
  <p:clrMapOvr>
    <a:overrideClrMapping bg1="lt1" tx1="dk1" bg2="lt2" tx2="dk2" accent1="accent1" accent2="accent2" accent3="accent3" accent4="accent4" accent5="accent5" accent6="accent6" hlink="hlink" folHlink="folHlink"/>
  </p:clrMapOvr>
  <p:transition spd="slow">
    <p:fade/>
  </p:transition>
  <p:hf sldNum="0" hdr="0"/>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userDrawn="1">
  <p:cSld name="5_Text 1 column_K">
    <p:spTree>
      <p:nvGrpSpPr>
        <p:cNvPr id="1" name=""/>
        <p:cNvGrpSpPr/>
        <p:nvPr/>
      </p:nvGrpSpPr>
      <p:grpSpPr>
        <a:xfrm>
          <a:off x="0" y="0"/>
          <a:ext cx="0" cy="0"/>
          <a:chOff x="0" y="0"/>
          <a:chExt cx="0" cy="0"/>
        </a:xfrm>
      </p:grpSpPr>
      <p:pic>
        <p:nvPicPr>
          <p:cNvPr id="13" name="グラフィックス 12">
            <a:extLst>
              <a:ext uri="{FF2B5EF4-FFF2-40B4-BE49-F238E27FC236}">
                <a16:creationId xmlns:a16="http://schemas.microsoft.com/office/drawing/2014/main" id="{DFA98523-A3AE-FDE9-A3AF-03CEF890DCAC}"/>
              </a:ext>
            </a:extLst>
          </p:cNvPr>
          <p:cNvPicPr>
            <a:picLocks noChangeAspect="1"/>
          </p:cNvPicPr>
          <p:nvPr userDrawn="1"/>
        </p:nvPicPr>
        <p:blipFill rotWithShape="1">
          <a:blip>
            <a:lum/>
            <a:extLst>
              <a:ext uri="{96DAC541-7B7A-43D3-8B79-37D633B846F1}">
                <asvg:svgBlip xmlns:asvg="http://schemas.microsoft.com/office/drawing/2016/SVG/main" r:embed="rId2"/>
              </a:ext>
            </a:extLst>
          </a:blip>
          <a:srcRect l="1141" t="4600" r="978" b="21524"/>
          <a:stretch/>
        </p:blipFill>
        <p:spPr>
          <a:xfrm>
            <a:off x="-1" y="0"/>
            <a:ext cx="9144001" cy="5145088"/>
          </a:xfrm>
          <a:prstGeom prst="rect">
            <a:avLst/>
          </a:prstGeom>
        </p:spPr>
      </p:pic>
      <p:sp>
        <p:nvSpPr>
          <p:cNvPr id="2" name="Title 1"/>
          <p:cNvSpPr>
            <a:spLocks noGrp="1"/>
          </p:cNvSpPr>
          <p:nvPr>
            <p:ph type="title"/>
          </p:nvPr>
        </p:nvSpPr>
        <p:spPr/>
        <p:txBody>
          <a:bodyPr/>
          <a:lstStyle>
            <a:lvl1pPr>
              <a:defRPr>
                <a:solidFill>
                  <a:schemeClr val="bg1"/>
                </a:solidFill>
                <a:latin typeface="メイリオ" panose="020B0604030504040204" pitchFamily="50" charset="-128"/>
                <a:ea typeface="メイリオ" panose="020B0604030504040204" pitchFamily="50" charset="-128"/>
              </a:defRPr>
            </a:lvl1pPr>
          </a:lstStyle>
          <a:p>
            <a:r>
              <a:rPr lang="ja-JP" altLang="en-US"/>
              <a:t>マスター タイトルの書式設定</a:t>
            </a:r>
            <a:endParaRPr lang="en-US"/>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pPr>
              <a:defRPr/>
            </a:pPr>
            <a:r>
              <a:rPr kumimoji="1" lang="en-US" altLang="ja-JP">
                <a:solidFill>
                  <a:prstClr val="white"/>
                </a:solidFill>
              </a:rPr>
              <a:t>© 2026 Fujitsu Limited</a:t>
            </a:r>
            <a:endParaRPr kumimoji="1" lang="ja-JP" altLang="en-US">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defTabSz="457154">
              <a:defRPr/>
            </a:pPr>
            <a:fld id="{4D029D89-7B63-4C94-AD4D-2E4D6BB83637}" type="slidenum">
              <a:rPr lang="ja-JP" altLang="en-US" smtClean="0">
                <a:solidFill>
                  <a:prstClr val="white"/>
                </a:solidFill>
              </a:rPr>
              <a:pPr defTabSz="457154">
                <a:defRPr/>
              </a:pPr>
              <a:t>‹#›</a:t>
            </a:fld>
            <a:endParaRPr lang="ja-JP" altLang="en-US">
              <a:solidFill>
                <a:prstClr val="white"/>
              </a:solidFill>
            </a:endParaRPr>
          </a:p>
        </p:txBody>
      </p:sp>
      <p:pic>
        <p:nvPicPr>
          <p:cNvPr id="20" name="Picture 56" descr="Fujitsu">
            <a:extLst>
              <a:ext uri="{FF2B5EF4-FFF2-40B4-BE49-F238E27FC236}">
                <a16:creationId xmlns:a16="http://schemas.microsoft.com/office/drawing/2014/main" id="{BEA0FD48-C06F-46C8-AE19-2816678BC9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pic>
        <p:nvPicPr>
          <p:cNvPr id="9" name="図 8" descr="回路 が含まれている画像&#10;&#10;自動的に生成された説明">
            <a:extLst>
              <a:ext uri="{FF2B5EF4-FFF2-40B4-BE49-F238E27FC236}">
                <a16:creationId xmlns:a16="http://schemas.microsoft.com/office/drawing/2014/main" id="{9613954A-0AD4-0D91-BC13-EC8023F65B08}"/>
              </a:ext>
            </a:extLst>
          </p:cNvPr>
          <p:cNvPicPr>
            <a:picLocks noChangeAspect="1"/>
          </p:cNvPicPr>
          <p:nvPr userDrawn="1"/>
        </p:nvPicPr>
        <p:blipFill rotWithShape="1">
          <a:blip r:embed="rId4">
            <a:alphaModFix amt="50000"/>
            <a:extLst>
              <a:ext uri="{28A0092B-C50C-407E-A947-70E740481C1C}">
                <a14:useLocalDpi xmlns:a14="http://schemas.microsoft.com/office/drawing/2010/main" val="0"/>
              </a:ext>
            </a:extLst>
          </a:blip>
          <a:srcRect t="37290" b="30991"/>
          <a:stretch/>
        </p:blipFill>
        <p:spPr>
          <a:xfrm>
            <a:off x="0" y="3513427"/>
            <a:ext cx="9144000" cy="1631663"/>
          </a:xfrm>
          <a:prstGeom prst="rect">
            <a:avLst/>
          </a:prstGeom>
        </p:spPr>
      </p:pic>
      <p:sp>
        <p:nvSpPr>
          <p:cNvPr id="10" name="正方形/長方形 9">
            <a:extLst>
              <a:ext uri="{FF2B5EF4-FFF2-40B4-BE49-F238E27FC236}">
                <a16:creationId xmlns:a16="http://schemas.microsoft.com/office/drawing/2014/main" id="{91ECA262-655E-8E11-82BA-FD65B923D639}"/>
              </a:ext>
            </a:extLst>
          </p:cNvPr>
          <p:cNvSpPr/>
          <p:nvPr userDrawn="1"/>
        </p:nvSpPr>
        <p:spPr>
          <a:xfrm>
            <a:off x="-2" y="3510463"/>
            <a:ext cx="9144002" cy="1634625"/>
          </a:xfrm>
          <a:prstGeom prst="rect">
            <a:avLst/>
          </a:prstGeom>
          <a:gradFill>
            <a:gsLst>
              <a:gs pos="0">
                <a:schemeClr val="tx1">
                  <a:alpha val="12000"/>
                </a:schemeClr>
              </a:gs>
              <a:gs pos="100000">
                <a:srgbClr val="07080B">
                  <a:alpha val="75000"/>
                </a:srgbClr>
              </a:gs>
              <a:gs pos="76000">
                <a:schemeClr val="tx1">
                  <a:alpha val="13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defRPr/>
            </a:pPr>
            <a:endParaRPr lang="ja-JP" altLang="en-US" sz="1800" err="1">
              <a:solidFill>
                <a:srgbClr val="000000"/>
              </a:solidFill>
              <a:latin typeface="Arial" panose="020B0604020202020204" pitchFamily="34" charset="0"/>
              <a:ea typeface="Meiryo UI" panose="020B0604030504040204" pitchFamily="50" charset="-128"/>
            </a:endParaRPr>
          </a:p>
        </p:txBody>
      </p:sp>
    </p:spTree>
    <p:extLst>
      <p:ext uri="{BB962C8B-B14F-4D97-AF65-F5344CB8AC3E}">
        <p14:creationId xmlns:p14="http://schemas.microsoft.com/office/powerpoint/2010/main" val="2603186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_Title Only">
    <p:bg>
      <p:bgRef idx="1001">
        <a:schemeClr val="bg1"/>
      </p:bgRef>
    </p:bg>
    <p:spTree>
      <p:nvGrpSpPr>
        <p:cNvPr id="1" name=""/>
        <p:cNvGrpSpPr/>
        <p:nvPr/>
      </p:nvGrpSpPr>
      <p:grpSpPr>
        <a:xfrm>
          <a:off x="0" y="0"/>
          <a:ext cx="0" cy="0"/>
          <a:chOff x="0" y="0"/>
          <a:chExt cx="0" cy="0"/>
        </a:xfrm>
      </p:grpSpPr>
      <p:sp>
        <p:nvSpPr>
          <p:cNvPr id="3" name="Rectangle 11">
            <a:extLst>
              <a:ext uri="{FF2B5EF4-FFF2-40B4-BE49-F238E27FC236}">
                <a16:creationId xmlns:a16="http://schemas.microsoft.com/office/drawing/2014/main" id="{7584FE3E-597F-BA61-7EB2-8087DB209B8E}"/>
              </a:ext>
              <a:ext uri="{C183D7F6-B498-43B3-948B-1728B52AA6E4}">
                <adec:decorative xmlns:adec="http://schemas.microsoft.com/office/drawing/2017/decorative" val="1"/>
              </a:ext>
            </a:extLst>
          </p:cNvPr>
          <p:cNvSpPr/>
          <p:nvPr userDrawn="1"/>
        </p:nvSpPr>
        <p:spPr>
          <a:xfrm>
            <a:off x="0" y="0"/>
            <a:ext cx="9144000" cy="514508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300"/>
              </a:lnSpc>
            </a:pPr>
            <a:endParaRPr lang="en-GB" sz="1800">
              <a:latin typeface="Fujitsu Infinity Pro" pitchFamily="2" charset="0"/>
            </a:endParaRPr>
          </a:p>
        </p:txBody>
      </p:sp>
      <p:sp>
        <p:nvSpPr>
          <p:cNvPr id="10" name="テキスト プレースホルダー 9">
            <a:extLst>
              <a:ext uri="{FF2B5EF4-FFF2-40B4-BE49-F238E27FC236}">
                <a16:creationId xmlns:a16="http://schemas.microsoft.com/office/drawing/2014/main" id="{006B5838-68E0-AA30-ABC7-B353B6F392C9}"/>
              </a:ext>
            </a:extLst>
          </p:cNvPr>
          <p:cNvSpPr>
            <a:spLocks noGrp="1"/>
          </p:cNvSpPr>
          <p:nvPr>
            <p:ph type="body" sz="quarter" idx="10"/>
          </p:nvPr>
        </p:nvSpPr>
        <p:spPr>
          <a:xfrm>
            <a:off x="287340" y="921036"/>
            <a:ext cx="8272462" cy="662380"/>
          </a:xfrm>
          <a:prstGeom prst="rect">
            <a:avLst/>
          </a:prstGeom>
        </p:spPr>
        <p:txBody>
          <a:bodyPr lIns="0" tIns="0" rIns="0" bIns="0"/>
          <a:lstStyle>
            <a:lvl1pPr marL="0" indent="0">
              <a:buFontTx/>
              <a:buNone/>
              <a:defRPr sz="1800" b="1">
                <a:solidFill>
                  <a:schemeClr val="bg1"/>
                </a:solidFill>
                <a:latin typeface="+mn-lt"/>
                <a:ea typeface="Meiryo UI" panose="020B0604030504040204" pitchFamily="50" charset="-128"/>
              </a:defRPr>
            </a:lvl1pPr>
            <a:lvl2pPr marL="342884" indent="0">
              <a:buFontTx/>
              <a:buNone/>
              <a:defRPr>
                <a:solidFill>
                  <a:schemeClr val="bg1"/>
                </a:solidFill>
                <a:latin typeface="+mn-lt"/>
                <a:ea typeface="Meiryo UI" panose="020B0604030504040204" pitchFamily="50" charset="-128"/>
              </a:defRPr>
            </a:lvl2pPr>
            <a:lvl3pPr marL="685766" indent="0">
              <a:buFontTx/>
              <a:buNone/>
              <a:defRPr>
                <a:solidFill>
                  <a:schemeClr val="bg1"/>
                </a:solidFill>
                <a:latin typeface="+mn-lt"/>
                <a:ea typeface="Meiryo UI" panose="020B0604030504040204" pitchFamily="50" charset="-128"/>
              </a:defRPr>
            </a:lvl3pPr>
            <a:lvl4pPr marL="1028649" indent="0">
              <a:buFontTx/>
              <a:buNone/>
              <a:defRPr>
                <a:solidFill>
                  <a:schemeClr val="bg1"/>
                </a:solidFill>
                <a:latin typeface="+mn-lt"/>
                <a:ea typeface="Meiryo UI" panose="020B0604030504040204" pitchFamily="50" charset="-128"/>
              </a:defRPr>
            </a:lvl4pPr>
            <a:lvl5pPr marL="1371532" indent="0">
              <a:buFontTx/>
              <a:buNone/>
              <a:defRPr>
                <a:solidFill>
                  <a:schemeClr val="bg1"/>
                </a:solidFill>
                <a:latin typeface="+mn-lt"/>
                <a:ea typeface="Meiryo UI" panose="020B0604030504040204" pitchFamily="50" charset="-128"/>
              </a:defRPr>
            </a:lvl5pPr>
          </a:lstStyle>
          <a:p>
            <a:pPr lvl="0"/>
            <a:r>
              <a:rPr kumimoji="1" lang="ja-JP" altLang="en-US"/>
              <a:t>マスター テキストの書式設定</a:t>
            </a:r>
          </a:p>
        </p:txBody>
      </p:sp>
      <p:sp>
        <p:nvSpPr>
          <p:cNvPr id="2" name="Title 1">
            <a:extLst>
              <a:ext uri="{FF2B5EF4-FFF2-40B4-BE49-F238E27FC236}">
                <a16:creationId xmlns:a16="http://schemas.microsoft.com/office/drawing/2014/main" id="{6029775F-09AF-4C6E-AA1C-E07D6D971EFC}"/>
              </a:ext>
            </a:extLst>
          </p:cNvPr>
          <p:cNvSpPr>
            <a:spLocks noGrp="1"/>
          </p:cNvSpPr>
          <p:nvPr>
            <p:ph type="title" hasCustomPrompt="1"/>
          </p:nvPr>
        </p:nvSpPr>
        <p:spPr>
          <a:xfrm>
            <a:off x="277202" y="97231"/>
            <a:ext cx="7585765" cy="540109"/>
          </a:xfrm>
        </p:spPr>
        <p:txBody>
          <a:bodyPr/>
          <a:lstStyle>
            <a:lvl1pPr>
              <a:lnSpc>
                <a:spcPct val="100000"/>
              </a:lnSpc>
              <a:spcBef>
                <a:spcPts val="0"/>
              </a:spcBef>
              <a:defRPr sz="2800">
                <a:solidFill>
                  <a:schemeClr val="bg1"/>
                </a:solidFill>
                <a:latin typeface="+mj-lt"/>
                <a:ea typeface="Meiryo UI" panose="020B0604030504040204" pitchFamily="50" charset="-128"/>
              </a:defRPr>
            </a:lvl1pPr>
          </a:lstStyle>
          <a:p>
            <a:r>
              <a:rPr lang="ja-JP" altLang="en-US"/>
              <a:t>マスタータイトルの書式設定</a:t>
            </a:r>
            <a:endParaRPr lang="en-GB"/>
          </a:p>
        </p:txBody>
      </p:sp>
      <p:pic>
        <p:nvPicPr>
          <p:cNvPr id="6" name="Graphic 2" descr="Fujitsuシンボルマーク">
            <a:extLst>
              <a:ext uri="{FF2B5EF4-FFF2-40B4-BE49-F238E27FC236}">
                <a16:creationId xmlns:a16="http://schemas.microsoft.com/office/drawing/2014/main" id="{75548E48-DC2F-FF21-D91A-DC32EB743D0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994134" y="136762"/>
            <a:ext cx="866444" cy="422012"/>
          </a:xfrm>
          <a:prstGeom prst="rect">
            <a:avLst/>
          </a:prstGeom>
        </p:spPr>
      </p:pic>
      <p:sp>
        <p:nvSpPr>
          <p:cNvPr id="5" name="Footer Placeholder 4">
            <a:extLst>
              <a:ext uri="{FF2B5EF4-FFF2-40B4-BE49-F238E27FC236}">
                <a16:creationId xmlns:a16="http://schemas.microsoft.com/office/drawing/2014/main" id="{51237ACA-9190-76FF-C2C0-FE646AE4D4CD}"/>
              </a:ext>
            </a:extLst>
          </p:cNvPr>
          <p:cNvSpPr txBox="1">
            <a:spLocks/>
          </p:cNvSpPr>
          <p:nvPr userDrawn="1"/>
        </p:nvSpPr>
        <p:spPr bwMode="gray">
          <a:xfrm>
            <a:off x="4222752" y="4847635"/>
            <a:ext cx="698500" cy="123111"/>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442BB3B-CCC3-4180-A734-AA9D0BBB9571}"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7" name="Slide Number Placeholder 5">
            <a:extLst>
              <a:ext uri="{FF2B5EF4-FFF2-40B4-BE49-F238E27FC236}">
                <a16:creationId xmlns:a16="http://schemas.microsoft.com/office/drawing/2014/main" id="{AE1DC0B9-B7EE-82D5-29B8-661838712F59}"/>
              </a:ext>
            </a:extLst>
          </p:cNvPr>
          <p:cNvSpPr txBox="1">
            <a:spLocks/>
          </p:cNvSpPr>
          <p:nvPr userDrawn="1"/>
        </p:nvSpPr>
        <p:spPr>
          <a:xfrm>
            <a:off x="4962529" y="4855329"/>
            <a:ext cx="3905940" cy="107722"/>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solidFill>
                  <a:schemeClr val="bg1"/>
                </a:solidFill>
                <a:latin typeface="Fujitsu Infinity Pro" pitchFamily="2" charset="0"/>
              </a:rPr>
              <a:t>© 2026 Fujitsu Limited</a:t>
            </a:r>
          </a:p>
        </p:txBody>
      </p:sp>
      <p:sp>
        <p:nvSpPr>
          <p:cNvPr id="13" name="Footer Placeholder 4">
            <a:extLst>
              <a:ext uri="{FF2B5EF4-FFF2-40B4-BE49-F238E27FC236}">
                <a16:creationId xmlns:a16="http://schemas.microsoft.com/office/drawing/2014/main" id="{CFD25233-D112-2418-9513-2EED04F991E2}"/>
              </a:ext>
            </a:extLst>
          </p:cNvPr>
          <p:cNvSpPr txBox="1">
            <a:spLocks/>
          </p:cNvSpPr>
          <p:nvPr userDrawn="1"/>
        </p:nvSpPr>
        <p:spPr bwMode="gray">
          <a:xfrm>
            <a:off x="4222752" y="4847116"/>
            <a:ext cx="698500" cy="123111"/>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725BEDC-3785-4A37-826C-AA68C038D704}"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Tree>
    <p:extLst>
      <p:ext uri="{BB962C8B-B14F-4D97-AF65-F5344CB8AC3E}">
        <p14:creationId xmlns:p14="http://schemas.microsoft.com/office/powerpoint/2010/main" val="1546400688"/>
      </p:ext>
    </p:extLst>
  </p:cSld>
  <p:clrMapOvr>
    <a:overrideClrMapping bg1="lt1" tx1="dk1" bg2="lt2" tx2="dk2" accent1="accent1" accent2="accent2" accent3="accent3" accent4="accent4" accent5="accent5" accent6="accent6" hlink="hlink" folHlink="folHlink"/>
  </p:clrMapOvr>
  <p:transition spd="slow">
    <p:fade/>
  </p:transition>
  <p:hf sldNum="0" hdr="0"/>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userDrawn="1">
  <p:cSld name="Text 1 column_3">
    <p:spTree>
      <p:nvGrpSpPr>
        <p:cNvPr id="1" name=""/>
        <p:cNvGrpSpPr/>
        <p:nvPr/>
      </p:nvGrpSpPr>
      <p:grpSpPr>
        <a:xfrm>
          <a:off x="0" y="0"/>
          <a:ext cx="0" cy="0"/>
          <a:chOff x="0" y="0"/>
          <a:chExt cx="0" cy="0"/>
        </a:xfrm>
      </p:grpSpPr>
      <p:sp>
        <p:nvSpPr>
          <p:cNvPr id="2" name="Title 1"/>
          <p:cNvSpPr>
            <a:spLocks noGrp="1"/>
          </p:cNvSpPr>
          <p:nvPr>
            <p:ph type="title"/>
          </p:nvPr>
        </p:nvSpPr>
        <p:spPr>
          <a:xfrm>
            <a:off x="234000" y="32410"/>
            <a:ext cx="7740000" cy="655402"/>
          </a:xfrm>
          <a:prstGeom prst="rect">
            <a:avLst/>
          </a:prstGeom>
        </p:spPr>
        <p:txBody>
          <a:bodyPr anchor="ctr" anchorCtr="0"/>
          <a:lstStyle>
            <a:lvl1pPr>
              <a:defRPr>
                <a:solidFill>
                  <a:schemeClr val="tx1">
                    <a:lumMod val="75000"/>
                    <a:lumOff val="25000"/>
                  </a:schemeClr>
                </a:solidFill>
              </a:defRPr>
            </a:lvl1pPr>
          </a:lstStyle>
          <a:p>
            <a:r>
              <a:rPr lang="ja-JP" altLang="en-US"/>
              <a:t>マスター タイトルの書式設定</a:t>
            </a:r>
            <a:endParaRPr lang="en-US"/>
          </a:p>
        </p:txBody>
      </p:sp>
      <p:sp>
        <p:nvSpPr>
          <p:cNvPr id="5" name="Footer Placeholder 4"/>
          <p:cNvSpPr>
            <a:spLocks noGrp="1"/>
          </p:cNvSpPr>
          <p:nvPr>
            <p:ph type="ftr" sz="quarter" idx="11"/>
          </p:nvPr>
        </p:nvSpPr>
        <p:spPr>
          <a:xfrm>
            <a:off x="7758000" y="4890310"/>
            <a:ext cx="1155600" cy="108033"/>
          </a:xfrm>
          <a:prstGeom prst="rect">
            <a:avLst/>
          </a:prstGeom>
        </p:spPr>
        <p:txBody>
          <a:bodyPr/>
          <a:lstStyle/>
          <a:p>
            <a:pPr defTabSz="457178">
              <a:defRPr/>
            </a:pPr>
            <a:r>
              <a:rPr lang="en-US" altLang="ja-JP">
                <a:solidFill>
                  <a:srgbClr val="000000"/>
                </a:solidFill>
                <a:ea typeface="メイリオ"/>
              </a:rPr>
              <a:t>© 2026 Fujitsu Limited</a:t>
            </a:r>
            <a:endParaRPr lang="ja-JP" altLang="en-US">
              <a:solidFill>
                <a:srgbClr val="000000"/>
              </a:solidFill>
              <a:ea typeface="メイリオ"/>
            </a:endParaRPr>
          </a:p>
        </p:txBody>
      </p:sp>
      <p:sp>
        <p:nvSpPr>
          <p:cNvPr id="6" name="Slide Number Placeholder 5"/>
          <p:cNvSpPr>
            <a:spLocks noGrp="1"/>
          </p:cNvSpPr>
          <p:nvPr>
            <p:ph type="sldNum" sz="quarter" idx="12"/>
          </p:nvPr>
        </p:nvSpPr>
        <p:spPr/>
        <p:txBody>
          <a:bodyPr/>
          <a:lstStyle/>
          <a:p>
            <a:pPr defTabSz="457178">
              <a:defRPr/>
            </a:pPr>
            <a:fld id="{4D029D89-7B63-4C94-AD4D-2E4D6BB83637}" type="slidenum">
              <a:rPr lang="ja-JP" altLang="en-US" smtClean="0">
                <a:solidFill>
                  <a:srgbClr val="000000"/>
                </a:solidFill>
                <a:ea typeface="メイリオ"/>
              </a:rPr>
              <a:pPr defTabSz="457178">
                <a:defRPr/>
              </a:pPr>
              <a:t>‹#›</a:t>
            </a:fld>
            <a:endParaRPr lang="ja-JP" altLang="en-US">
              <a:solidFill>
                <a:srgbClr val="000000"/>
              </a:solidFill>
              <a:ea typeface="メイリオ"/>
            </a:endParaRPr>
          </a:p>
        </p:txBody>
      </p:sp>
      <p:grpSp>
        <p:nvGrpSpPr>
          <p:cNvPr id="7" name="Group 27" descr="Fujitsu">
            <a:extLst>
              <a:ext uri="{FF2B5EF4-FFF2-40B4-BE49-F238E27FC236}">
                <a16:creationId xmlns:a16="http://schemas.microsoft.com/office/drawing/2014/main" id="{2491FF21-73FD-45EA-B061-AFD62481E150}"/>
              </a:ext>
            </a:extLst>
          </p:cNvPr>
          <p:cNvGrpSpPr/>
          <p:nvPr userDrawn="1"/>
        </p:nvGrpSpPr>
        <p:grpSpPr bwMode="gray">
          <a:xfrm>
            <a:off x="8169275" y="180947"/>
            <a:ext cx="741363" cy="361447"/>
            <a:chOff x="8012114" y="249161"/>
            <a:chExt cx="892174" cy="434841"/>
          </a:xfrm>
          <a:solidFill>
            <a:schemeClr val="accent1"/>
          </a:solidFill>
        </p:grpSpPr>
        <p:sp>
          <p:nvSpPr>
            <p:cNvPr id="9" name="Freeform 34">
              <a:extLst>
                <a:ext uri="{FF2B5EF4-FFF2-40B4-BE49-F238E27FC236}">
                  <a16:creationId xmlns:a16="http://schemas.microsoft.com/office/drawing/2014/main" id="{63057AE5-6E8F-4BE7-9D65-358A50B9B6F8}"/>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0" name="Freeform 35">
              <a:extLst>
                <a:ext uri="{FF2B5EF4-FFF2-40B4-BE49-F238E27FC236}">
                  <a16:creationId xmlns:a16="http://schemas.microsoft.com/office/drawing/2014/main" id="{9087626E-1BAA-4D1F-B74E-18D41FB3987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1" name="Freeform 36">
              <a:extLst>
                <a:ext uri="{FF2B5EF4-FFF2-40B4-BE49-F238E27FC236}">
                  <a16:creationId xmlns:a16="http://schemas.microsoft.com/office/drawing/2014/main" id="{6261ADA2-54A5-4D6C-8927-23222E0FE6E5}"/>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2" name="Freeform 37">
              <a:extLst>
                <a:ext uri="{FF2B5EF4-FFF2-40B4-BE49-F238E27FC236}">
                  <a16:creationId xmlns:a16="http://schemas.microsoft.com/office/drawing/2014/main" id="{A469FCE1-0DAD-4C6F-97C7-53E7F5BE73C5}"/>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3" name="Freeform 38">
              <a:extLst>
                <a:ext uri="{FF2B5EF4-FFF2-40B4-BE49-F238E27FC236}">
                  <a16:creationId xmlns:a16="http://schemas.microsoft.com/office/drawing/2014/main" id="{36A45913-2964-47A6-884E-1C7EEFB1CBC3}"/>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5" name="Freeform 39">
              <a:extLst>
                <a:ext uri="{FF2B5EF4-FFF2-40B4-BE49-F238E27FC236}">
                  <a16:creationId xmlns:a16="http://schemas.microsoft.com/office/drawing/2014/main" id="{FBFC43DE-0858-47BE-AE37-6B635E649DBE}"/>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6" name="Freeform 40">
              <a:extLst>
                <a:ext uri="{FF2B5EF4-FFF2-40B4-BE49-F238E27FC236}">
                  <a16:creationId xmlns:a16="http://schemas.microsoft.com/office/drawing/2014/main" id="{356D47E6-12A4-4253-BEA4-1F1BDC63741A}"/>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7" name="Freeform 41">
              <a:extLst>
                <a:ext uri="{FF2B5EF4-FFF2-40B4-BE49-F238E27FC236}">
                  <a16:creationId xmlns:a16="http://schemas.microsoft.com/office/drawing/2014/main" id="{5532D4A7-3487-43BA-A374-762C107F750C}"/>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sp>
        <p:nvSpPr>
          <p:cNvPr id="8" name="テキスト プレースホルダー 7">
            <a:extLst>
              <a:ext uri="{FF2B5EF4-FFF2-40B4-BE49-F238E27FC236}">
                <a16:creationId xmlns:a16="http://schemas.microsoft.com/office/drawing/2014/main" id="{1D4F9E0E-49F5-9CCF-D49F-8BA2A9E881B2}"/>
              </a:ext>
            </a:extLst>
          </p:cNvPr>
          <p:cNvSpPr>
            <a:spLocks noGrp="1"/>
          </p:cNvSpPr>
          <p:nvPr>
            <p:ph type="body" sz="quarter" idx="13"/>
          </p:nvPr>
        </p:nvSpPr>
        <p:spPr>
          <a:xfrm>
            <a:off x="230400" y="903889"/>
            <a:ext cx="8553768" cy="3915762"/>
          </a:xfrm>
        </p:spPr>
        <p:txBody>
          <a:bodyPr>
            <a:noAutofit/>
          </a:bodyPr>
          <a:lstStyle>
            <a:lvl1pPr>
              <a:defRPr>
                <a:solidFill>
                  <a:schemeClr val="tx2">
                    <a:lumMod val="75000"/>
                    <a:lumOff val="25000"/>
                  </a:schemeClr>
                </a:solidFill>
                <a:latin typeface="+mn-ea"/>
                <a:ea typeface="+mn-ea"/>
              </a:defRPr>
            </a:lvl1pPr>
            <a:lvl2pPr>
              <a:defRPr>
                <a:solidFill>
                  <a:schemeClr val="tx2">
                    <a:lumMod val="75000"/>
                    <a:lumOff val="25000"/>
                  </a:schemeClr>
                </a:solidFill>
                <a:latin typeface="+mn-ea"/>
                <a:ea typeface="+mn-ea"/>
              </a:defRPr>
            </a:lvl2pPr>
            <a:lvl3pPr>
              <a:defRPr>
                <a:solidFill>
                  <a:schemeClr val="tx2">
                    <a:lumMod val="75000"/>
                    <a:lumOff val="25000"/>
                  </a:schemeClr>
                </a:solidFill>
                <a:latin typeface="+mn-ea"/>
                <a:ea typeface="+mn-ea"/>
              </a:defRPr>
            </a:lvl3pPr>
            <a:lvl4pPr>
              <a:defRPr>
                <a:solidFill>
                  <a:schemeClr val="tx2">
                    <a:lumMod val="75000"/>
                    <a:lumOff val="25000"/>
                  </a:schemeClr>
                </a:solidFill>
                <a:latin typeface="+mn-ea"/>
                <a:ea typeface="+mn-ea"/>
              </a:defRPr>
            </a:lvl4pPr>
            <a:lvl5pPr>
              <a:defRPr>
                <a:solidFill>
                  <a:schemeClr val="tx2">
                    <a:lumMod val="75000"/>
                    <a:lumOff val="25000"/>
                  </a:schemeClr>
                </a:solidFill>
                <a:latin typeface="+mn-ea"/>
                <a:ea typeface="+mn-ea"/>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335923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userDrawn="1">
  <p:cSld name="Text 1 column_K">
    <p:spTree>
      <p:nvGrpSpPr>
        <p:cNvPr id="1" name=""/>
        <p:cNvGrpSpPr/>
        <p:nvPr/>
      </p:nvGrpSpPr>
      <p:grpSpPr>
        <a:xfrm>
          <a:off x="0" y="0"/>
          <a:ext cx="0" cy="0"/>
          <a:chOff x="0" y="0"/>
          <a:chExt cx="0" cy="0"/>
        </a:xfrm>
      </p:grpSpPr>
      <p:sp>
        <p:nvSpPr>
          <p:cNvPr id="17" name="Rectangle 2">
            <a:extLst>
              <a:ext uri="{FF2B5EF4-FFF2-40B4-BE49-F238E27FC236}">
                <a16:creationId xmlns:a16="http://schemas.microsoft.com/office/drawing/2014/main" id="{1C87A6D6-AFE6-4F01-AF74-E70FCA8E17F0}"/>
              </a:ext>
            </a:extLst>
          </p:cNvPr>
          <p:cNvSpPr/>
          <p:nvPr userDrawn="1"/>
        </p:nvSpPr>
        <p:spPr>
          <a:xfrm>
            <a:off x="0" y="0"/>
            <a:ext cx="9144000" cy="51450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1" lang="en-GB" sz="1800" b="0" i="0" u="none" strike="noStrike" kern="1200" cap="none" spc="0" normalizeH="0" baseline="0" noProof="0" err="1">
              <a:ln>
                <a:noFill/>
              </a:ln>
              <a:solidFill>
                <a:srgbClr val="000000"/>
              </a:solidFill>
              <a:effectLst/>
              <a:uLnTx/>
              <a:uFillTx/>
              <a:latin typeface="メイリオ"/>
              <a:ea typeface="メイリオ"/>
              <a:cs typeface="+mn-cs"/>
            </a:endParaRPr>
          </a:p>
        </p:txBody>
      </p:sp>
      <p:sp>
        <p:nvSpPr>
          <p:cNvPr id="2" name="Title 1"/>
          <p:cNvSpPr>
            <a:spLocks noGrp="1"/>
          </p:cNvSpPr>
          <p:nvPr>
            <p:ph type="title"/>
          </p:nvPr>
        </p:nvSpPr>
        <p:spPr/>
        <p:txBody>
          <a:bodyPr/>
          <a:lstStyle>
            <a:lvl1pPr>
              <a:defRPr>
                <a:solidFill>
                  <a:schemeClr val="bg1"/>
                </a:solidFill>
              </a:defRPr>
            </a:lvl1pPr>
          </a:lstStyle>
          <a:p>
            <a:r>
              <a:rPr lang="ja-JP" altLang="en-US"/>
              <a:t>マスター タイトルの書式設定</a:t>
            </a:r>
            <a:endParaRPr lang="en-US"/>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pPr>
              <a:defRPr/>
            </a:pPr>
            <a:r>
              <a:rPr kumimoji="1" lang="en-US" altLang="ja-JP">
                <a:solidFill>
                  <a:prstClr val="white"/>
                </a:solidFill>
              </a:rPr>
              <a:t>© 2026 Fujitsu Limited</a:t>
            </a:r>
            <a:endParaRPr kumimoji="1" lang="ja-JP" altLang="en-US">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defTabSz="457178">
              <a:defRPr/>
            </a:pPr>
            <a:fld id="{4D029D89-7B63-4C94-AD4D-2E4D6BB83637}" type="slidenum">
              <a:rPr lang="ja-JP" altLang="en-US" smtClean="0">
                <a:solidFill>
                  <a:prstClr val="white"/>
                </a:solidFill>
                <a:ea typeface="メイリオ"/>
              </a:rPr>
              <a:pPr defTabSz="457178">
                <a:defRPr/>
              </a:pPr>
              <a:t>‹#›</a:t>
            </a:fld>
            <a:endParaRPr lang="ja-JP" altLang="en-US">
              <a:solidFill>
                <a:prstClr val="white"/>
              </a:solidFill>
              <a:ea typeface="メイリオ"/>
            </a:endParaRPr>
          </a:p>
        </p:txBody>
      </p:sp>
      <p:sp>
        <p:nvSpPr>
          <p:cNvPr id="8" name="コンテンツ プレースホルダー 7">
            <a:extLst>
              <a:ext uri="{FF2B5EF4-FFF2-40B4-BE49-F238E27FC236}">
                <a16:creationId xmlns:a16="http://schemas.microsoft.com/office/drawing/2014/main" id="{DBA5F77D-00F7-4D5A-BDCC-7ABC59A03BC5}"/>
              </a:ext>
            </a:extLst>
          </p:cNvPr>
          <p:cNvSpPr>
            <a:spLocks noGrp="1"/>
          </p:cNvSpPr>
          <p:nvPr>
            <p:ph sz="quarter" idx="13"/>
          </p:nvPr>
        </p:nvSpPr>
        <p:spPr>
          <a:xfrm>
            <a:off x="230400" y="950694"/>
            <a:ext cx="8679600" cy="3788369"/>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kumimoji="1" lang="ja-JP" altLang="en-US"/>
              <a:t>マスター テキストの書式設定</a:t>
            </a:r>
          </a:p>
          <a:p>
            <a:pPr lvl="1"/>
            <a:r>
              <a:rPr kumimoji="1" lang="ja-JP" altLang="en-US"/>
              <a:t>第</a:t>
            </a:r>
            <a:r>
              <a:rPr kumimoji="1" lang="en-US" altLang="ja-JP"/>
              <a:t>2 </a:t>
            </a:r>
            <a:r>
              <a:rPr kumimoji="1" lang="ja-JP" altLang="en-US"/>
              <a:t>レベル</a:t>
            </a:r>
          </a:p>
          <a:p>
            <a:pPr lvl="2"/>
            <a:r>
              <a:rPr kumimoji="1" lang="ja-JP" altLang="en-US"/>
              <a:t>第</a:t>
            </a:r>
            <a:r>
              <a:rPr kumimoji="1" lang="en-US" altLang="ja-JP"/>
              <a:t>3 </a:t>
            </a:r>
            <a:r>
              <a:rPr kumimoji="1" lang="ja-JP" altLang="en-US"/>
              <a:t>レベル</a:t>
            </a:r>
          </a:p>
          <a:p>
            <a:pPr lvl="3"/>
            <a:r>
              <a:rPr kumimoji="1" lang="ja-JP" altLang="en-US"/>
              <a:t>第</a:t>
            </a:r>
            <a:r>
              <a:rPr kumimoji="1" lang="en-US" altLang="ja-JP"/>
              <a:t>4 </a:t>
            </a:r>
            <a:r>
              <a:rPr kumimoji="1" lang="ja-JP" altLang="en-US"/>
              <a:t>レベル</a:t>
            </a:r>
          </a:p>
          <a:p>
            <a:pPr lvl="4"/>
            <a:r>
              <a:rPr kumimoji="1" lang="ja-JP" altLang="en-US"/>
              <a:t>第</a:t>
            </a:r>
            <a:r>
              <a:rPr kumimoji="1" lang="en-US" altLang="ja-JP"/>
              <a:t>5 </a:t>
            </a:r>
            <a:r>
              <a:rPr kumimoji="1" lang="ja-JP" altLang="en-US"/>
              <a:t>レベル</a:t>
            </a:r>
            <a:endParaRPr kumimoji="1" lang="en-US" altLang="ja-JP"/>
          </a:p>
          <a:p>
            <a:pPr lvl="5"/>
            <a:r>
              <a:rPr kumimoji="1" lang="ja-JP" altLang="en-US"/>
              <a:t>テキスト</a:t>
            </a:r>
            <a:endParaRPr kumimoji="1" lang="en-US" altLang="ja-JP"/>
          </a:p>
          <a:p>
            <a:pPr lvl="6"/>
            <a:r>
              <a:rPr kumimoji="1" lang="ja-JP" altLang="en-US"/>
              <a:t>テキスト</a:t>
            </a:r>
            <a:endParaRPr kumimoji="1" lang="en-US" altLang="ja-JP"/>
          </a:p>
          <a:p>
            <a:pPr lvl="7"/>
            <a:r>
              <a:rPr kumimoji="1" lang="ja-JP" altLang="en-US"/>
              <a:t>テキスト</a:t>
            </a:r>
            <a:endParaRPr kumimoji="1" lang="en-US" altLang="ja-JP"/>
          </a:p>
          <a:p>
            <a:pPr lvl="8"/>
            <a:r>
              <a:rPr kumimoji="1" lang="ja-JP" altLang="en-US"/>
              <a:t>テキスト</a:t>
            </a:r>
          </a:p>
        </p:txBody>
      </p:sp>
      <p:pic>
        <p:nvPicPr>
          <p:cNvPr id="20" name="Picture 56" descr="Fujitsu">
            <a:extLst>
              <a:ext uri="{FF2B5EF4-FFF2-40B4-BE49-F238E27FC236}">
                <a16:creationId xmlns:a16="http://schemas.microsoft.com/office/drawing/2014/main" id="{BEA0FD48-C06F-46C8-AE19-2816678BC9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spTree>
    <p:extLst>
      <p:ext uri="{BB962C8B-B14F-4D97-AF65-F5344CB8AC3E}">
        <p14:creationId xmlns:p14="http://schemas.microsoft.com/office/powerpoint/2010/main" val="960895471"/>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pic>
        <p:nvPicPr>
          <p:cNvPr id="3" name="図 16">
            <a:extLst>
              <a:ext uri="{FF2B5EF4-FFF2-40B4-BE49-F238E27FC236}">
                <a16:creationId xmlns:a16="http://schemas.microsoft.com/office/drawing/2014/main" id="{7B6CE13E-CA9F-F553-873C-2BDE369B510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rot="5400000">
            <a:off x="-1366664" y="1366667"/>
            <a:ext cx="5145088" cy="2411760"/>
          </a:xfrm>
          <a:prstGeom prst="rect">
            <a:avLst/>
          </a:prstGeom>
        </p:spPr>
      </p:pic>
      <p:sp>
        <p:nvSpPr>
          <p:cNvPr id="4" name="正方形/長方形 3">
            <a:extLst>
              <a:ext uri="{FF2B5EF4-FFF2-40B4-BE49-F238E27FC236}">
                <a16:creationId xmlns:a16="http://schemas.microsoft.com/office/drawing/2014/main" id="{1873E393-0984-325A-3483-209310F1757D}"/>
              </a:ext>
            </a:extLst>
          </p:cNvPr>
          <p:cNvSpPr/>
          <p:nvPr userDrawn="1"/>
        </p:nvSpPr>
        <p:spPr>
          <a:xfrm>
            <a:off x="2411760" y="-8"/>
            <a:ext cx="6732240" cy="5145088"/>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err="1">
              <a:solidFill>
                <a:schemeClr val="tx1"/>
              </a:solidFill>
            </a:endParaRPr>
          </a:p>
        </p:txBody>
      </p:sp>
    </p:spTree>
    <p:extLst>
      <p:ext uri="{BB962C8B-B14F-4D97-AF65-F5344CB8AC3E}">
        <p14:creationId xmlns:p14="http://schemas.microsoft.com/office/powerpoint/2010/main" val="2158002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userDrawn="1">
  <p:cSld name="2_Text 1 column_K">
    <p:spTree>
      <p:nvGrpSpPr>
        <p:cNvPr id="1" name=""/>
        <p:cNvGrpSpPr/>
        <p:nvPr/>
      </p:nvGrpSpPr>
      <p:grpSpPr>
        <a:xfrm>
          <a:off x="0" y="0"/>
          <a:ext cx="0" cy="0"/>
          <a:chOff x="0" y="0"/>
          <a:chExt cx="0" cy="0"/>
        </a:xfrm>
      </p:grpSpPr>
      <p:pic>
        <p:nvPicPr>
          <p:cNvPr id="13" name="グラフィックス 12">
            <a:extLst>
              <a:ext uri="{FF2B5EF4-FFF2-40B4-BE49-F238E27FC236}">
                <a16:creationId xmlns:a16="http://schemas.microsoft.com/office/drawing/2014/main" id="{DFA98523-A3AE-FDE9-A3AF-03CEF890DCAC}"/>
              </a:ext>
            </a:extLst>
          </p:cNvPr>
          <p:cNvPicPr>
            <a:picLocks noChangeAspect="1"/>
          </p:cNvPicPr>
          <p:nvPr userDrawn="1"/>
        </p:nvPicPr>
        <p:blipFill rotWithShape="1">
          <a:blip>
            <a:lum/>
            <a:extLst>
              <a:ext uri="{96DAC541-7B7A-43D3-8B79-37D633B846F1}">
                <asvg:svgBlip xmlns:asvg="http://schemas.microsoft.com/office/drawing/2016/SVG/main" r:embed="rId2"/>
              </a:ext>
            </a:extLst>
          </a:blip>
          <a:srcRect l="1141" t="4600" r="978" b="21524"/>
          <a:stretch/>
        </p:blipFill>
        <p:spPr>
          <a:xfrm>
            <a:off x="-1" y="0"/>
            <a:ext cx="9144001" cy="5145088"/>
          </a:xfrm>
          <a:prstGeom prst="rect">
            <a:avLst/>
          </a:prstGeom>
        </p:spPr>
      </p:pic>
      <p:sp>
        <p:nvSpPr>
          <p:cNvPr id="2" name="Title 1"/>
          <p:cNvSpPr>
            <a:spLocks noGrp="1"/>
          </p:cNvSpPr>
          <p:nvPr>
            <p:ph type="title"/>
          </p:nvPr>
        </p:nvSpPr>
        <p:spPr/>
        <p:txBody>
          <a:bodyPr/>
          <a:lstStyle>
            <a:lvl1pPr>
              <a:defRPr>
                <a:solidFill>
                  <a:schemeClr val="bg1"/>
                </a:solidFill>
                <a:latin typeface="メイリオ" panose="020B0604030504040204" pitchFamily="50" charset="-128"/>
                <a:ea typeface="メイリオ" panose="020B0604030504040204" pitchFamily="50" charset="-128"/>
              </a:defRPr>
            </a:lvl1pPr>
          </a:lstStyle>
          <a:p>
            <a:r>
              <a:rPr lang="ja-JP" altLang="en-US"/>
              <a:t>マスター タイトルの書式設定</a:t>
            </a:r>
            <a:endParaRPr lang="en-US"/>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pPr>
              <a:defRPr/>
            </a:pPr>
            <a:r>
              <a:rPr lang="en-US" altLang="ja-JP">
                <a:latin typeface="メイリオ" panose="020B0604030504040204" pitchFamily="50" charset="-128"/>
                <a:ea typeface="メイリオ" panose="020B0604030504040204" pitchFamily="50" charset="-128"/>
              </a:rPr>
              <a:t>© 2026 Fujitsu Limited</a:t>
            </a:r>
            <a:endParaRPr lang="ja-JP" alt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pPr defTabSz="457142">
              <a:defRPr/>
            </a:pPr>
            <a:fld id="{4D029D89-7B63-4C94-AD4D-2E4D6BB83637}" type="slidenum">
              <a:rPr lang="ja-JP" altLang="en-US" smtClean="0">
                <a:solidFill>
                  <a:prstClr val="white"/>
                </a:solidFill>
              </a:rPr>
              <a:pPr defTabSz="457142">
                <a:defRPr/>
              </a:pPr>
              <a:t>‹#›</a:t>
            </a:fld>
            <a:endParaRPr lang="ja-JP" altLang="en-US">
              <a:solidFill>
                <a:prstClr val="white"/>
              </a:solidFill>
            </a:endParaRPr>
          </a:p>
        </p:txBody>
      </p:sp>
      <p:pic>
        <p:nvPicPr>
          <p:cNvPr id="20" name="Picture 56" descr="Fujitsu">
            <a:extLst>
              <a:ext uri="{FF2B5EF4-FFF2-40B4-BE49-F238E27FC236}">
                <a16:creationId xmlns:a16="http://schemas.microsoft.com/office/drawing/2014/main" id="{BEA0FD48-C06F-46C8-AE19-2816678BC9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spTree>
    <p:extLst>
      <p:ext uri="{BB962C8B-B14F-4D97-AF65-F5344CB8AC3E}">
        <p14:creationId xmlns:p14="http://schemas.microsoft.com/office/powerpoint/2010/main" val="32840459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itle" preserve="1">
  <p:cSld name="Section dividers">
    <p:spTree>
      <p:nvGrpSpPr>
        <p:cNvPr id="1" name=""/>
        <p:cNvGrpSpPr/>
        <p:nvPr/>
      </p:nvGrpSpPr>
      <p:grpSpPr>
        <a:xfrm>
          <a:off x="0" y="0"/>
          <a:ext cx="0" cy="0"/>
          <a:chOff x="0" y="0"/>
          <a:chExt cx="0" cy="0"/>
        </a:xfrm>
      </p:grpSpPr>
      <p:pic>
        <p:nvPicPr>
          <p:cNvPr id="19" name="図 16">
            <a:extLst>
              <a:ext uri="{FF2B5EF4-FFF2-40B4-BE49-F238E27FC236}">
                <a16:creationId xmlns:a16="http://schemas.microsoft.com/office/drawing/2014/main" id="{B6BEA493-F0D5-40FB-A9DB-1AAB035EDFD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5088"/>
          </a:xfrm>
          <a:prstGeom prst="rect">
            <a:avLst/>
          </a:prstGeom>
        </p:spPr>
      </p:pic>
      <p:sp>
        <p:nvSpPr>
          <p:cNvPr id="18" name="正方形/長方形 17">
            <a:extLst>
              <a:ext uri="{FF2B5EF4-FFF2-40B4-BE49-F238E27FC236}">
                <a16:creationId xmlns:a16="http://schemas.microsoft.com/office/drawing/2014/main" id="{AD032F89-66EF-41E5-9E5F-9C8ED1F638EC}"/>
              </a:ext>
            </a:extLst>
          </p:cNvPr>
          <p:cNvSpPr/>
          <p:nvPr userDrawn="1"/>
        </p:nvSpPr>
        <p:spPr>
          <a:xfrm>
            <a:off x="6188928" y="0"/>
            <a:ext cx="2955073" cy="5145988"/>
          </a:xfrm>
          <a:prstGeom prst="rect">
            <a:avLst/>
          </a:prstGeom>
          <a:gradFill flip="none" rotWithShape="1">
            <a:gsLst>
              <a:gs pos="0">
                <a:schemeClr val="accent6">
                  <a:alpha val="8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err="1">
              <a:solidFill>
                <a:schemeClr val="tx1"/>
              </a:solidFill>
              <a:latin typeface="Meiryo UI" panose="020B0604030504040204" pitchFamily="50" charset="-128"/>
              <a:ea typeface="Meiryo UI" panose="020B0604030504040204" pitchFamily="50" charset="-128"/>
            </a:endParaRPr>
          </a:p>
        </p:txBody>
      </p:sp>
      <p:sp>
        <p:nvSpPr>
          <p:cNvPr id="2" name="Title 1"/>
          <p:cNvSpPr>
            <a:spLocks noGrp="1"/>
          </p:cNvSpPr>
          <p:nvPr>
            <p:ph type="ctrTitle" hasCustomPrompt="1"/>
          </p:nvPr>
        </p:nvSpPr>
        <p:spPr>
          <a:xfrm>
            <a:off x="234000" y="1116344"/>
            <a:ext cx="8280000" cy="1440445"/>
          </a:xfrm>
        </p:spPr>
        <p:txBody>
          <a:bodyPr anchor="b">
            <a:noAutofit/>
          </a:bodyPr>
          <a:lstStyle>
            <a:lvl1pPr algn="l">
              <a:defRPr sz="3200">
                <a:solidFill>
                  <a:schemeClr val="bg1"/>
                </a:solidFill>
                <a:latin typeface="Meiryo UI" panose="020B0604030504040204" pitchFamily="50" charset="-128"/>
                <a:ea typeface="Meiryo UI" panose="020B0604030504040204" pitchFamily="50" charset="-128"/>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2711637"/>
            <a:ext cx="8280000" cy="1447647"/>
          </a:xfrm>
        </p:spPr>
        <p:txBody>
          <a:bodyPr>
            <a:noAutofit/>
          </a:bodyPr>
          <a:lstStyle>
            <a:lvl1pPr marL="0" indent="0" algn="l">
              <a:buNone/>
              <a:defRPr sz="2000">
                <a:solidFill>
                  <a:schemeClr val="bg1"/>
                </a:solidFill>
                <a:latin typeface="Meiryo UI" panose="020B0604030504040204" pitchFamily="50" charset="-128"/>
                <a:ea typeface="Meiryo UI" panose="020B0604030504040204" pitchFamily="50" charset="-128"/>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tx1"/>
                </a:solidFill>
                <a:latin typeface="Meiryo UI" panose="020B0604030504040204" pitchFamily="50" charset="-128"/>
                <a:ea typeface="メイリオ" panose="020B0604030504040204" pitchFamily="50" charset="-128"/>
              </a:defRPr>
            </a:lvl1pPr>
          </a:lstStyle>
          <a:p>
            <a:r>
              <a:rPr lang="en-US" altLang="ja-JP"/>
              <a:t>© 2026 Fujitsu Limited</a:t>
            </a:r>
            <a:endParaRPr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tx1"/>
                </a:solidFill>
                <a:latin typeface="Meiryo UI" panose="020B0604030504040204" pitchFamily="50" charset="-128"/>
                <a:ea typeface="メイリオ" panose="020B0604030504040204" pitchFamily="50" charset="-128"/>
              </a:defRPr>
            </a:lvl1pPr>
          </a:lstStyle>
          <a:p>
            <a:fld id="{4D029D89-7B63-4C94-AD4D-2E4D6BB83637}" type="slidenum">
              <a:rPr lang="ja-JP" altLang="en-US" smtClean="0"/>
              <a:pPr/>
              <a:t>‹#›</a:t>
            </a:fld>
            <a:endParaRPr lang="ja-JP" altLang="en-US"/>
          </a:p>
        </p:txBody>
      </p:sp>
      <p:grpSp>
        <p:nvGrpSpPr>
          <p:cNvPr id="20" name="Group 22" descr="Fujitsu">
            <a:extLst>
              <a:ext uri="{FF2B5EF4-FFF2-40B4-BE49-F238E27FC236}">
                <a16:creationId xmlns:a16="http://schemas.microsoft.com/office/drawing/2014/main" id="{DDC40295-912F-4B75-825E-6A19D918735E}"/>
              </a:ext>
            </a:extLst>
          </p:cNvPr>
          <p:cNvGrpSpPr>
            <a:grpSpLocks noChangeAspect="1"/>
          </p:cNvGrpSpPr>
          <p:nvPr userDrawn="1"/>
        </p:nvGrpSpPr>
        <p:grpSpPr>
          <a:xfrm>
            <a:off x="7940676" y="242884"/>
            <a:ext cx="968769" cy="472319"/>
            <a:chOff x="8012114" y="249161"/>
            <a:chExt cx="892174" cy="434841"/>
          </a:xfrm>
        </p:grpSpPr>
        <p:sp>
          <p:nvSpPr>
            <p:cNvPr id="21" name="Freeform 34">
              <a:extLst>
                <a:ext uri="{FF2B5EF4-FFF2-40B4-BE49-F238E27FC236}">
                  <a16:creationId xmlns:a16="http://schemas.microsoft.com/office/drawing/2014/main" id="{58651FFA-FC3B-4BF1-AE37-56C9BAC03808}"/>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22" name="Freeform 35">
              <a:extLst>
                <a:ext uri="{FF2B5EF4-FFF2-40B4-BE49-F238E27FC236}">
                  <a16:creationId xmlns:a16="http://schemas.microsoft.com/office/drawing/2014/main" id="{F38D1057-B75F-4A54-AF90-A8D57DDB5EA3}"/>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33" name="Freeform 36">
              <a:extLst>
                <a:ext uri="{FF2B5EF4-FFF2-40B4-BE49-F238E27FC236}">
                  <a16:creationId xmlns:a16="http://schemas.microsoft.com/office/drawing/2014/main" id="{0FA8FF41-1874-4F27-9ACB-8F9DD0AC90F7}"/>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34" name="Freeform 37">
              <a:extLst>
                <a:ext uri="{FF2B5EF4-FFF2-40B4-BE49-F238E27FC236}">
                  <a16:creationId xmlns:a16="http://schemas.microsoft.com/office/drawing/2014/main" id="{50E67408-B338-4449-B662-76E98D8E5C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35" name="Freeform 38">
              <a:extLst>
                <a:ext uri="{FF2B5EF4-FFF2-40B4-BE49-F238E27FC236}">
                  <a16:creationId xmlns:a16="http://schemas.microsoft.com/office/drawing/2014/main" id="{4AC7696B-9860-489B-BE9B-00D46469390B}"/>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36" name="Freeform 39">
              <a:extLst>
                <a:ext uri="{FF2B5EF4-FFF2-40B4-BE49-F238E27FC236}">
                  <a16:creationId xmlns:a16="http://schemas.microsoft.com/office/drawing/2014/main" id="{CDE404E4-3DFC-433A-8E05-E73F0F493EE7}"/>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37" name="Freeform 40">
              <a:extLst>
                <a:ext uri="{FF2B5EF4-FFF2-40B4-BE49-F238E27FC236}">
                  <a16:creationId xmlns:a16="http://schemas.microsoft.com/office/drawing/2014/main" id="{606859B5-A1E4-47EF-9016-922C15E0DCD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38" name="Freeform 41">
              <a:extLst>
                <a:ext uri="{FF2B5EF4-FFF2-40B4-BE49-F238E27FC236}">
                  <a16:creationId xmlns:a16="http://schemas.microsoft.com/office/drawing/2014/main" id="{9916EAC5-51B3-4315-A6F9-67FA3906E9D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233517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ext 1 column">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68FBB21F-649F-72B7-4B78-1F42B5750190}"/>
              </a:ext>
            </a:extLst>
          </p:cNvPr>
          <p:cNvSpPr/>
          <p:nvPr userDrawn="1"/>
        </p:nvSpPr>
        <p:spPr>
          <a:xfrm>
            <a:off x="0" y="712759"/>
            <a:ext cx="9144000" cy="44323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solidFill>
                <a:schemeClr val="tx1"/>
              </a:solidFill>
              <a:latin typeface="Meiryo UI" panose="020B0604030504040204" pitchFamily="50" charset="-128"/>
              <a:ea typeface="Meiryo UI" panose="020B0604030504040204" pitchFamily="50" charset="-128"/>
            </a:endParaRPr>
          </a:p>
        </p:txBody>
      </p:sp>
      <p:sp>
        <p:nvSpPr>
          <p:cNvPr id="2" name="Title 1"/>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vl6pPr>
              <a:defRPr>
                <a:latin typeface="Meiryo UI" panose="020B0604030504040204" pitchFamily="50" charset="-128"/>
                <a:ea typeface="Meiryo UI" panose="020B0604030504040204" pitchFamily="50" charset="-128"/>
              </a:defRPr>
            </a:lvl6pPr>
            <a:lvl7pPr>
              <a:defRPr>
                <a:latin typeface="Meiryo UI" panose="020B0604030504040204" pitchFamily="50" charset="-128"/>
                <a:ea typeface="Meiryo UI" panose="020B0604030504040204" pitchFamily="50" charset="-128"/>
              </a:defRPr>
            </a:lvl7pPr>
            <a:lvl8pPr>
              <a:defRPr>
                <a:latin typeface="Meiryo UI" panose="020B0604030504040204" pitchFamily="50" charset="-128"/>
                <a:ea typeface="Meiryo UI" panose="020B0604030504040204" pitchFamily="50" charset="-128"/>
              </a:defRPr>
            </a:lvl8pPr>
            <a:lvl9pPr>
              <a:defRPr>
                <a:latin typeface="Meiryo UI" panose="020B0604030504040204" pitchFamily="50" charset="-128"/>
                <a:ea typeface="Meiryo UI" panose="020B0604030504040204" pitchFamily="50" charset="-128"/>
              </a:defRPr>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5" name="Footer Placeholder 4"/>
          <p:cNvSpPr>
            <a:spLocks noGrp="1"/>
          </p:cNvSpPr>
          <p:nvPr>
            <p:ph type="ftr" sz="quarter" idx="11"/>
          </p:nvPr>
        </p:nvSpPr>
        <p:spPr/>
        <p:txBody>
          <a:bodyPr/>
          <a:lstStyle>
            <a:lvl1pPr>
              <a:defRPr>
                <a:latin typeface="Meiryo UI" panose="020B0604030504040204" pitchFamily="50" charset="-128"/>
                <a:ea typeface="メイリオ" panose="020B0604030504040204" pitchFamily="50" charset="-128"/>
              </a:defRPr>
            </a:lvl1pPr>
          </a:lstStyle>
          <a:p>
            <a:r>
              <a:rPr lang="en-US" altLang="ja-JP"/>
              <a:t>© 2026 Fujitsu Limited</a:t>
            </a:r>
            <a:endParaRPr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latin typeface="Meiryo UI" panose="020B0604030504040204" pitchFamily="50" charset="-128"/>
                <a:ea typeface="メイリオ" panose="020B0604030504040204" pitchFamily="50" charset="-128"/>
              </a:defRPr>
            </a:lvl1pPr>
          </a:lstStyle>
          <a:p>
            <a:fld id="{4D029D89-7B63-4C94-AD4D-2E4D6BB83637}" type="slidenum">
              <a:rPr lang="ja-JP" altLang="en-US" smtClean="0"/>
              <a:pPr/>
              <a:t>‹#›</a:t>
            </a:fld>
            <a:endParaRPr lang="ja-JP" altLang="en-US"/>
          </a:p>
        </p:txBody>
      </p:sp>
    </p:spTree>
    <p:extLst>
      <p:ext uri="{BB962C8B-B14F-4D97-AF65-F5344CB8AC3E}">
        <p14:creationId xmlns:p14="http://schemas.microsoft.com/office/powerpoint/2010/main" val="2418220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ext 2 columns">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C8061836-E82A-74A7-374E-A7F7BFB4E5FD}"/>
              </a:ext>
            </a:extLst>
          </p:cNvPr>
          <p:cNvSpPr/>
          <p:nvPr userDrawn="1"/>
        </p:nvSpPr>
        <p:spPr>
          <a:xfrm>
            <a:off x="0" y="712759"/>
            <a:ext cx="9144000" cy="44323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solidFill>
                <a:schemeClr val="tx1"/>
              </a:solidFill>
              <a:latin typeface="Meiryo UI" panose="020B0604030504040204" pitchFamily="50" charset="-128"/>
              <a:ea typeface="Meiryo UI" panose="020B0604030504040204" pitchFamily="50" charset="-128"/>
            </a:endParaRPr>
          </a:p>
        </p:txBody>
      </p:sp>
      <p:sp>
        <p:nvSpPr>
          <p:cNvPr id="2" name="Title 1"/>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lang="ja-JP" altLang="en-US"/>
              <a:t>マスター タイトルの書式設定</a:t>
            </a:r>
            <a:endParaRPr lang="en-US"/>
          </a:p>
        </p:txBody>
      </p:sp>
      <p:sp>
        <p:nvSpPr>
          <p:cNvPr id="3" name="Content Placeholder 2"/>
          <p:cNvSpPr>
            <a:spLocks noGrp="1"/>
          </p:cNvSpPr>
          <p:nvPr>
            <p:ph sz="half" idx="1"/>
          </p:nvPr>
        </p:nvSpPr>
        <p:spPr>
          <a:xfrm>
            <a:off x="230400" y="950694"/>
            <a:ext cx="4280400" cy="3788369"/>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vl6pPr>
              <a:defRPr sz="1400">
                <a:latin typeface="Meiryo UI" panose="020B0604030504040204" pitchFamily="50" charset="-128"/>
                <a:ea typeface="Meiryo UI" panose="020B0604030504040204" pitchFamily="50" charset="-128"/>
              </a:defRPr>
            </a:lvl6pPr>
            <a:lvl7pPr>
              <a:defRPr sz="1400">
                <a:latin typeface="Meiryo UI" panose="020B0604030504040204" pitchFamily="50" charset="-128"/>
                <a:ea typeface="Meiryo UI" panose="020B0604030504040204" pitchFamily="50" charset="-128"/>
              </a:defRPr>
            </a:lvl7pPr>
            <a:lvl8pPr>
              <a:defRPr sz="1400">
                <a:latin typeface="Meiryo UI" panose="020B0604030504040204" pitchFamily="50" charset="-128"/>
                <a:ea typeface="Meiryo UI" panose="020B0604030504040204" pitchFamily="50" charset="-128"/>
              </a:defRPr>
            </a:lvl8pPr>
            <a:lvl9pPr>
              <a:defRPr sz="1400">
                <a:latin typeface="Meiryo UI" panose="020B0604030504040204" pitchFamily="50" charset="-128"/>
                <a:ea typeface="Meiryo UI" panose="020B0604030504040204" pitchFamily="50" charset="-128"/>
              </a:defRPr>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4" name="Content Placeholder 3"/>
          <p:cNvSpPr>
            <a:spLocks noGrp="1"/>
          </p:cNvSpPr>
          <p:nvPr>
            <p:ph sz="half" idx="2"/>
          </p:nvPr>
        </p:nvSpPr>
        <p:spPr>
          <a:xfrm>
            <a:off x="4629600" y="950694"/>
            <a:ext cx="4280400" cy="3788369"/>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sz="1400">
                <a:latin typeface="Meiryo UI" panose="020B0604030504040204" pitchFamily="50" charset="-128"/>
                <a:ea typeface="Meiryo UI" panose="020B0604030504040204" pitchFamily="50" charset="-128"/>
              </a:defRPr>
            </a:lvl4pPr>
            <a:lvl5pPr>
              <a:defRPr sz="1400">
                <a:latin typeface="Meiryo UI" panose="020B0604030504040204" pitchFamily="50" charset="-128"/>
                <a:ea typeface="Meiryo UI" panose="020B0604030504040204" pitchFamily="50" charset="-128"/>
              </a:defRPr>
            </a:lvl5pPr>
            <a:lvl6pPr>
              <a:defRPr sz="1400">
                <a:latin typeface="Meiryo UI" panose="020B0604030504040204" pitchFamily="50" charset="-128"/>
                <a:ea typeface="Meiryo UI" panose="020B0604030504040204" pitchFamily="50" charset="-128"/>
              </a:defRPr>
            </a:lvl6pPr>
            <a:lvl7pPr>
              <a:defRPr sz="1400">
                <a:latin typeface="Meiryo UI" panose="020B0604030504040204" pitchFamily="50" charset="-128"/>
                <a:ea typeface="Meiryo UI" panose="020B0604030504040204" pitchFamily="50" charset="-128"/>
              </a:defRPr>
            </a:lvl7pPr>
            <a:lvl8pPr>
              <a:defRPr sz="1400">
                <a:latin typeface="Meiryo UI" panose="020B0604030504040204" pitchFamily="50" charset="-128"/>
                <a:ea typeface="Meiryo UI" panose="020B0604030504040204" pitchFamily="50" charset="-128"/>
              </a:defRPr>
            </a:lvl8pPr>
            <a:lvl9pPr>
              <a:defRPr sz="1400">
                <a:latin typeface="Meiryo UI" panose="020B0604030504040204" pitchFamily="50" charset="-128"/>
                <a:ea typeface="Meiryo UI" panose="020B0604030504040204" pitchFamily="50" charset="-128"/>
              </a:defRPr>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6" name="Footer Placeholder 5"/>
          <p:cNvSpPr>
            <a:spLocks noGrp="1"/>
          </p:cNvSpPr>
          <p:nvPr>
            <p:ph type="ftr" sz="quarter" idx="11"/>
          </p:nvPr>
        </p:nvSpPr>
        <p:spPr/>
        <p:txBody>
          <a:bodyPr/>
          <a:lstStyle>
            <a:lvl1pPr>
              <a:defRPr>
                <a:latin typeface="Meiryo UI" panose="020B0604030504040204" pitchFamily="50" charset="-128"/>
                <a:ea typeface="メイリオ" panose="020B0604030504040204" pitchFamily="50" charset="-128"/>
              </a:defRPr>
            </a:lvl1pPr>
          </a:lstStyle>
          <a:p>
            <a:r>
              <a:rPr lang="en-US" altLang="ja-JP"/>
              <a:t>© 2026 Fujitsu Limited</a:t>
            </a:r>
            <a:endParaRPr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lvl1pPr>
              <a:defRPr>
                <a:latin typeface="Meiryo UI" panose="020B0604030504040204" pitchFamily="50" charset="-128"/>
                <a:ea typeface="メイリオ" panose="020B0604030504040204" pitchFamily="50" charset="-128"/>
              </a:defRPr>
            </a:lvl1pPr>
          </a:lstStyle>
          <a:p>
            <a:fld id="{4D029D89-7B63-4C94-AD4D-2E4D6BB83637}" type="slidenum">
              <a:rPr lang="ja-JP" altLang="en-US" smtClean="0"/>
              <a:pPr/>
              <a:t>‹#›</a:t>
            </a:fld>
            <a:endParaRPr lang="ja-JP" altLang="en-US"/>
          </a:p>
        </p:txBody>
      </p:sp>
    </p:spTree>
    <p:extLst>
      <p:ext uri="{BB962C8B-B14F-4D97-AF65-F5344CB8AC3E}">
        <p14:creationId xmlns:p14="http://schemas.microsoft.com/office/powerpoint/2010/main" val="3711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lang="ja-JP" altLang="en-US"/>
              <a:t>マスター タイトルの書式設定</a:t>
            </a:r>
            <a:endParaRPr lang="en-US"/>
          </a:p>
        </p:txBody>
      </p:sp>
      <p:sp>
        <p:nvSpPr>
          <p:cNvPr id="6" name="Footer Placeholder 5"/>
          <p:cNvSpPr>
            <a:spLocks noGrp="1"/>
          </p:cNvSpPr>
          <p:nvPr>
            <p:ph type="ftr" sz="quarter" idx="11"/>
          </p:nvPr>
        </p:nvSpPr>
        <p:spPr/>
        <p:txBody>
          <a:bodyPr/>
          <a:lstStyle>
            <a:lvl1pPr>
              <a:defRPr>
                <a:latin typeface="Meiryo UI" panose="020B0604030504040204" pitchFamily="50" charset="-128"/>
                <a:ea typeface="メイリオ" panose="020B0604030504040204" pitchFamily="50" charset="-128"/>
              </a:defRPr>
            </a:lvl1pPr>
          </a:lstStyle>
          <a:p>
            <a:r>
              <a:rPr lang="en-US" altLang="ja-JP"/>
              <a:t>© 2026 Fujitsu Limited</a:t>
            </a:r>
            <a:endParaRPr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lvl1pPr>
              <a:defRPr>
                <a:latin typeface="Meiryo UI" panose="020B0604030504040204" pitchFamily="50" charset="-128"/>
                <a:ea typeface="メイリオ" panose="020B0604030504040204" pitchFamily="50" charset="-128"/>
              </a:defRPr>
            </a:lvl1pPr>
          </a:lstStyle>
          <a:p>
            <a:fld id="{4D029D89-7B63-4C94-AD4D-2E4D6BB83637}" type="slidenum">
              <a:rPr lang="ja-JP" altLang="en-US" smtClean="0"/>
              <a:pPr/>
              <a:t>‹#›</a:t>
            </a:fld>
            <a:endParaRPr lang="ja-JP" altLang="en-US"/>
          </a:p>
        </p:txBody>
      </p:sp>
    </p:spTree>
    <p:extLst>
      <p:ext uri="{BB962C8B-B14F-4D97-AF65-F5344CB8AC3E}">
        <p14:creationId xmlns:p14="http://schemas.microsoft.com/office/powerpoint/2010/main" val="2388809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userDrawn="1">
  <p:cSld name="Title Only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0" y="32410"/>
            <a:ext cx="7560000" cy="655402"/>
          </a:xfrm>
          <a:prstGeom prst="rect">
            <a:avLst/>
          </a:prstGeom>
        </p:spPr>
        <p:txBody>
          <a:bodyPr tIns="108000">
            <a:normAutofit/>
          </a:bodyPr>
          <a:lstStyle>
            <a:lvl1pPr algn="l" defTabSz="685800" rtl="0" eaLnBrk="1" latinLnBrk="0" hangingPunct="1">
              <a:lnSpc>
                <a:spcPct val="85000"/>
              </a:lnSpc>
              <a:spcBef>
                <a:spcPct val="0"/>
              </a:spcBef>
              <a:buNone/>
              <a:defRPr kumimoji="1" lang="en-US" sz="2800" kern="1200" dirty="0">
                <a:solidFill>
                  <a:schemeClr val="tx1"/>
                </a:solidFill>
                <a:latin typeface="+mn-lt"/>
                <a:ea typeface="+mj-ea"/>
                <a:cs typeface="+mj-cs"/>
              </a:defRPr>
            </a:lvl1pPr>
          </a:lstStyle>
          <a:p>
            <a:r>
              <a:rPr lang="ja-JP" altLang="en-US"/>
              <a:t>スライドタイトル</a:t>
            </a:r>
            <a:endParaRPr lang="en-US"/>
          </a:p>
        </p:txBody>
      </p:sp>
      <p:sp>
        <p:nvSpPr>
          <p:cNvPr id="3" name="Slide Number Placeholder 5">
            <a:extLst>
              <a:ext uri="{FF2B5EF4-FFF2-40B4-BE49-F238E27FC236}">
                <a16:creationId xmlns:a16="http://schemas.microsoft.com/office/drawing/2014/main" id="{CBFD0F3A-4765-E282-76AD-C1F025D12FC8}"/>
              </a:ext>
            </a:extLst>
          </p:cNvPr>
          <p:cNvSpPr txBox="1">
            <a:spLocks/>
          </p:cNvSpPr>
          <p:nvPr userDrawn="1"/>
        </p:nvSpPr>
        <p:spPr bwMode="gray">
          <a:xfrm>
            <a:off x="7728439" y="4859358"/>
            <a:ext cx="1140031" cy="123149"/>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800">
                <a:latin typeface="Fujitsu Infinity Pro" pitchFamily="2" charset="0"/>
                <a:ea typeface="メイリオ" panose="020B0604030504040204" pitchFamily="50" charset="-128"/>
              </a:rPr>
              <a:t>© 2026 Fujitsu Limited</a:t>
            </a:r>
          </a:p>
        </p:txBody>
      </p:sp>
      <p:sp>
        <p:nvSpPr>
          <p:cNvPr id="4" name="Text Placeholder 3">
            <a:extLst>
              <a:ext uri="{FF2B5EF4-FFF2-40B4-BE49-F238E27FC236}">
                <a16:creationId xmlns:a16="http://schemas.microsoft.com/office/drawing/2014/main" id="{4EF19163-1A98-955F-6EDB-D2EC1ED09319}"/>
              </a:ext>
            </a:extLst>
          </p:cNvPr>
          <p:cNvSpPr>
            <a:spLocks noGrp="1"/>
          </p:cNvSpPr>
          <p:nvPr>
            <p:ph type="body" sz="quarter" idx="14"/>
          </p:nvPr>
        </p:nvSpPr>
        <p:spPr>
          <a:xfrm>
            <a:off x="231773" y="951206"/>
            <a:ext cx="8679600" cy="1554272"/>
          </a:xfrm>
          <a:prstGeom prst="rect">
            <a:avLst/>
          </a:prstGeom>
        </p:spPr>
        <p:txBody>
          <a:bodyPr wrap="square" lIns="0" tIns="0" rIns="0" bIns="0">
            <a:spAutoFit/>
          </a:bodyPr>
          <a:lstStyle>
            <a:lvl1pPr marL="252413" indent="-252413" algn="l" defTabSz="685800" rtl="0" eaLnBrk="1" latinLnBrk="0" hangingPunct="1">
              <a:lnSpc>
                <a:spcPct val="100000"/>
              </a:lnSpc>
              <a:spcAft>
                <a:spcPts val="600"/>
              </a:spcAft>
              <a:buSzPct val="120000"/>
              <a:buFont typeface="Arial" panose="020B0604020202020204" pitchFamily="34" charset="0"/>
              <a:buChar char="●"/>
              <a:defRPr lang="en-US" sz="2200" kern="1200" dirty="0" smtClean="0">
                <a:solidFill>
                  <a:schemeClr val="tx1"/>
                </a:solidFill>
                <a:latin typeface="Fujitsu Infinity Pro" pitchFamily="2" charset="0"/>
                <a:ea typeface="+mn-ea"/>
                <a:cs typeface="+mn-cs"/>
              </a:defRPr>
            </a:lvl1pPr>
            <a:lvl2pPr marL="533400" indent="-225425" algn="l" defTabSz="685800" rtl="0" eaLnBrk="1" latinLnBrk="0" hangingPunct="1">
              <a:lnSpc>
                <a:spcPct val="100000"/>
              </a:lnSpc>
              <a:spcAft>
                <a:spcPts val="600"/>
              </a:spcAft>
              <a:buClr>
                <a:schemeClr val="tx1">
                  <a:lumMod val="50000"/>
                  <a:lumOff val="50000"/>
                </a:schemeClr>
              </a:buClr>
              <a:buSzPct val="120000"/>
              <a:buFont typeface="Arial" panose="020B0604020202020204" pitchFamily="34" charset="0"/>
              <a:buChar char="●"/>
              <a:defRPr lang="en-US" sz="2000" kern="1200" dirty="0" smtClean="0">
                <a:solidFill>
                  <a:schemeClr val="tx1"/>
                </a:solidFill>
                <a:latin typeface="Fujitsu Infinity Pro" pitchFamily="2" charset="0"/>
                <a:ea typeface="+mn-ea"/>
                <a:cs typeface="+mn-cs"/>
              </a:defRPr>
            </a:lvl2pPr>
            <a:lvl3pPr marL="868363" indent="-198438" algn="l" defTabSz="685800" rtl="0" eaLnBrk="1" latinLnBrk="0" hangingPunct="1">
              <a:lnSpc>
                <a:spcPct val="100000"/>
              </a:lnSpc>
              <a:spcAft>
                <a:spcPts val="600"/>
              </a:spcAft>
              <a:buClr>
                <a:schemeClr val="tx1">
                  <a:lumMod val="50000"/>
                  <a:lumOff val="50000"/>
                </a:schemeClr>
              </a:buClr>
              <a:buSzPct val="120000"/>
              <a:buFont typeface="Arial" panose="020B0604020202020204" pitchFamily="34" charset="0"/>
              <a:buChar char="●"/>
              <a:defRPr lang="en-US" sz="1800" kern="1200" dirty="0" smtClean="0">
                <a:solidFill>
                  <a:schemeClr val="tx1"/>
                </a:solidFill>
                <a:latin typeface="Fujitsu Infinity Pro" pitchFamily="2" charset="0"/>
                <a:ea typeface="+mn-ea"/>
                <a:cs typeface="+mn-cs"/>
              </a:defRPr>
            </a:lvl3pPr>
            <a:lvl4pPr marL="1203325" indent="-193675" algn="l" defTabSz="685800" rtl="0" eaLnBrk="1" latinLnBrk="0" hangingPunct="1">
              <a:lnSpc>
                <a:spcPct val="100000"/>
              </a:lnSpc>
              <a:spcAft>
                <a:spcPts val="600"/>
              </a:spcAft>
              <a:buClr>
                <a:schemeClr val="tx1">
                  <a:lumMod val="50000"/>
                  <a:lumOff val="50000"/>
                </a:schemeClr>
              </a:buClr>
              <a:buSzPct val="120000"/>
              <a:buFont typeface="Arial" panose="020B0604020202020204" pitchFamily="34" charset="0"/>
              <a:buChar char="●"/>
              <a:defRPr lang="en-US" sz="1600" kern="1200" dirty="0">
                <a:solidFill>
                  <a:schemeClr val="tx1"/>
                </a:solidFill>
                <a:latin typeface="Fujitsu Infinity Pro" pitchFamily="2" charset="0"/>
                <a:ea typeface="+mn-ea"/>
                <a:cs typeface="+mn-cs"/>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pic>
        <p:nvPicPr>
          <p:cNvPr id="5" name="図 4" descr="ロゴ&#10;&#10;自動的に生成された説明">
            <a:extLst>
              <a:ext uri="{FF2B5EF4-FFF2-40B4-BE49-F238E27FC236}">
                <a16:creationId xmlns:a16="http://schemas.microsoft.com/office/drawing/2014/main" id="{F9657B83-64AD-D5FC-ADCF-192176CA22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16339" y="61474"/>
            <a:ext cx="1316872" cy="576178"/>
          </a:xfrm>
          <a:prstGeom prst="rect">
            <a:avLst/>
          </a:prstGeom>
        </p:spPr>
      </p:pic>
    </p:spTree>
    <p:extLst>
      <p:ext uri="{BB962C8B-B14F-4D97-AF65-F5344CB8AC3E}">
        <p14:creationId xmlns:p14="http://schemas.microsoft.com/office/powerpoint/2010/main" val="3920966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userDrawn="1">
  <p:cSld name="Text 1 column_W(0)">
    <p:spTree>
      <p:nvGrpSpPr>
        <p:cNvPr id="1" name=""/>
        <p:cNvGrpSpPr/>
        <p:nvPr/>
      </p:nvGrpSpPr>
      <p:grpSpPr>
        <a:xfrm>
          <a:off x="0" y="0"/>
          <a:ext cx="0" cy="0"/>
          <a:chOff x="0" y="0"/>
          <a:chExt cx="0" cy="0"/>
        </a:xfrm>
      </p:grpSpPr>
      <p:graphicFrame>
        <p:nvGraphicFramePr>
          <p:cNvPr id="26" name="think-cell data - do not delete" hidden="1">
            <a:extLst>
              <a:ext uri="{FF2B5EF4-FFF2-40B4-BE49-F238E27FC236}">
                <a16:creationId xmlns:a16="http://schemas.microsoft.com/office/drawing/2014/main" id="{BC7141EB-5DA5-7DCB-ADBB-C5B8E35AC3AE}"/>
              </a:ext>
            </a:extLst>
          </p:cNvPr>
          <p:cNvGraphicFramePr>
            <a:graphicFrameLocks noChangeAspect="1"/>
          </p:cNvGraphicFramePr>
          <p:nvPr userDrawn="1">
            <p:custDataLst>
              <p:tags r:id="rId1"/>
            </p:custDataLst>
            <p:extLst>
              <p:ext uri="{D42A27DB-BD31-4B8C-83A1-F6EECF244321}">
                <p14:modId xmlns:p14="http://schemas.microsoft.com/office/powerpoint/2010/main" val="2006210475"/>
              </p:ext>
            </p:extLst>
          </p:nvPr>
        </p:nvGraphicFramePr>
        <p:xfrm>
          <a:off x="1589" y="1590"/>
          <a:ext cx="1588" cy="1588"/>
        </p:xfrm>
        <a:graphic>
          <a:graphicData uri="http://schemas.openxmlformats.org/presentationml/2006/ole">
            <mc:AlternateContent xmlns:mc="http://schemas.openxmlformats.org/markup-compatibility/2006">
              <mc:Choice xmlns:v="urn:schemas-microsoft-com:vml" Requires="v">
                <p:oleObj name="think-cell スライド" r:id="rId3" imgW="415" imgH="416" progId="TCLayout.ActiveDocument.1">
                  <p:embed/>
                </p:oleObj>
              </mc:Choice>
              <mc:Fallback>
                <p:oleObj name="think-cell スライド" r:id="rId3" imgW="415" imgH="416" progId="TCLayout.ActiveDocument.1">
                  <p:embed/>
                  <p:pic>
                    <p:nvPicPr>
                      <p:cNvPr id="26" name="think-cell data - do not delete" hidden="1">
                        <a:extLst>
                          <a:ext uri="{FF2B5EF4-FFF2-40B4-BE49-F238E27FC236}">
                            <a16:creationId xmlns:a16="http://schemas.microsoft.com/office/drawing/2014/main" id="{BC7141EB-5DA5-7DCB-ADBB-C5B8E35AC3AE}"/>
                          </a:ext>
                        </a:extLst>
                      </p:cNvPr>
                      <p:cNvPicPr/>
                      <p:nvPr/>
                    </p:nvPicPr>
                    <p:blipFill>
                      <a:blip r:embed="rId4"/>
                      <a:stretch>
                        <a:fillRect/>
                      </a:stretch>
                    </p:blipFill>
                    <p:spPr>
                      <a:xfrm>
                        <a:off x="1589" y="1590"/>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85F77DF4-84F9-4F8F-8A0E-AF3B283C4F7E}"/>
              </a:ext>
            </a:extLst>
          </p:cNvPr>
          <p:cNvSpPr>
            <a:spLocks noGrp="1"/>
          </p:cNvSpPr>
          <p:nvPr>
            <p:ph type="title"/>
          </p:nvPr>
        </p:nvSpPr>
        <p:spPr>
          <a:xfrm>
            <a:off x="234000" y="30610"/>
            <a:ext cx="7560000" cy="655402"/>
          </a:xfrm>
          <a:prstGeom prst="rect">
            <a:avLst/>
          </a:prstGeom>
        </p:spPr>
        <p:txBody>
          <a:bodyPr vert="horz"/>
          <a:lstStyle>
            <a:lvl1pPr>
              <a:defRPr>
                <a:solidFill>
                  <a:schemeClr val="tx1">
                    <a:lumMod val="85000"/>
                    <a:lumOff val="15000"/>
                  </a:schemeClr>
                </a:solidFill>
                <a:latin typeface="+mj-lt"/>
              </a:defRPr>
            </a:lvl1pPr>
          </a:lstStyle>
          <a:p>
            <a:r>
              <a:rPr kumimoji="1" lang="ja-JP" altLang="en-US"/>
              <a:t>マスター タイトルの書式設定</a:t>
            </a:r>
          </a:p>
        </p:txBody>
      </p:sp>
      <p:sp>
        <p:nvSpPr>
          <p:cNvPr id="5" name="Footer Placeholder 4"/>
          <p:cNvSpPr>
            <a:spLocks noGrp="1"/>
          </p:cNvSpPr>
          <p:nvPr>
            <p:ph type="ftr" sz="quarter" idx="11"/>
          </p:nvPr>
        </p:nvSpPr>
        <p:spPr/>
        <p:txBody>
          <a:bodyPr/>
          <a:lstStyle>
            <a:lvl1pPr>
              <a:defRPr>
                <a:latin typeface="+mn-lt"/>
              </a:defRPr>
            </a:lvl1pPr>
          </a:lstStyle>
          <a:p>
            <a:pPr>
              <a:defRPr/>
            </a:pPr>
            <a:r>
              <a:rPr kumimoji="1" lang="en-US" altLang="ja-JP">
                <a:solidFill>
                  <a:srgbClr val="000000"/>
                </a:solidFill>
              </a:rPr>
              <a:t>© 2026 Fujitsu Limited</a:t>
            </a:r>
            <a:endParaRPr kumimoji="1" lang="ja-JP" altLang="en-US">
              <a:solidFill>
                <a:srgbClr val="000000"/>
              </a:solidFill>
            </a:endParaRPr>
          </a:p>
        </p:txBody>
      </p:sp>
      <p:sp>
        <p:nvSpPr>
          <p:cNvPr id="6" name="Slide Number Placeholder 5"/>
          <p:cNvSpPr>
            <a:spLocks noGrp="1"/>
          </p:cNvSpPr>
          <p:nvPr>
            <p:ph type="sldNum" sz="quarter" idx="12"/>
          </p:nvPr>
        </p:nvSpPr>
        <p:spPr/>
        <p:txBody>
          <a:bodyPr/>
          <a:lstStyle/>
          <a:p>
            <a:pPr defTabSz="457189">
              <a:defRPr/>
            </a:pPr>
            <a:fld id="{4D029D89-7B63-4C94-AD4D-2E4D6BB83637}" type="slidenum">
              <a:rPr lang="ja-JP" altLang="en-US" smtClean="0">
                <a:solidFill>
                  <a:srgbClr val="000000"/>
                </a:solidFill>
                <a:latin typeface="Arial" panose="020B0604020202020204" pitchFamily="34" charset="0"/>
              </a:rPr>
              <a:pPr defTabSz="457189">
                <a:defRPr/>
              </a:pPr>
              <a:t>‹#›</a:t>
            </a:fld>
            <a:endParaRPr lang="ja-JP" altLang="en-US">
              <a:solidFill>
                <a:srgbClr val="000000"/>
              </a:solidFill>
              <a:latin typeface="Arial" panose="020B0604020202020204" pitchFamily="34" charset="0"/>
            </a:endParaRPr>
          </a:p>
        </p:txBody>
      </p:sp>
      <p:grpSp>
        <p:nvGrpSpPr>
          <p:cNvPr id="13" name="Group 22" descr="Fujitsu">
            <a:extLst>
              <a:ext uri="{FF2B5EF4-FFF2-40B4-BE49-F238E27FC236}">
                <a16:creationId xmlns:a16="http://schemas.microsoft.com/office/drawing/2014/main" id="{210EE688-31F4-4790-8A4B-B20B7EC621EF}"/>
              </a:ext>
            </a:extLst>
          </p:cNvPr>
          <p:cNvGrpSpPr>
            <a:grpSpLocks noChangeAspect="1"/>
          </p:cNvGrpSpPr>
          <p:nvPr userDrawn="1"/>
        </p:nvGrpSpPr>
        <p:grpSpPr>
          <a:xfrm>
            <a:off x="7999416" y="141474"/>
            <a:ext cx="856803" cy="417729"/>
            <a:chOff x="8012114" y="249161"/>
            <a:chExt cx="892174" cy="434841"/>
          </a:xfrm>
          <a:solidFill>
            <a:srgbClr val="EA0000"/>
          </a:solidFill>
        </p:grpSpPr>
        <p:sp>
          <p:nvSpPr>
            <p:cNvPr id="14" name="Freeform 34">
              <a:extLst>
                <a:ext uri="{FF2B5EF4-FFF2-40B4-BE49-F238E27FC236}">
                  <a16:creationId xmlns:a16="http://schemas.microsoft.com/office/drawing/2014/main" id="{C3E248D0-451F-4901-A740-F5F1BDC302AF}"/>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5" name="Freeform 35">
              <a:extLst>
                <a:ext uri="{FF2B5EF4-FFF2-40B4-BE49-F238E27FC236}">
                  <a16:creationId xmlns:a16="http://schemas.microsoft.com/office/drawing/2014/main" id="{3C955CD0-46AE-45F7-B6FE-C03F1A11B6B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6" name="Freeform 36">
              <a:extLst>
                <a:ext uri="{FF2B5EF4-FFF2-40B4-BE49-F238E27FC236}">
                  <a16:creationId xmlns:a16="http://schemas.microsoft.com/office/drawing/2014/main" id="{9CF1175D-3297-4883-A954-5FF93523103B}"/>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7" name="Freeform 37">
              <a:extLst>
                <a:ext uri="{FF2B5EF4-FFF2-40B4-BE49-F238E27FC236}">
                  <a16:creationId xmlns:a16="http://schemas.microsoft.com/office/drawing/2014/main" id="{C5F07D89-BAE1-4888-B39B-85160A4643FC}"/>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8" name="Freeform 38">
              <a:extLst>
                <a:ext uri="{FF2B5EF4-FFF2-40B4-BE49-F238E27FC236}">
                  <a16:creationId xmlns:a16="http://schemas.microsoft.com/office/drawing/2014/main" id="{0BE309CF-745A-4C2B-8225-F5192A96A1A2}"/>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9" name="Freeform 39">
              <a:extLst>
                <a:ext uri="{FF2B5EF4-FFF2-40B4-BE49-F238E27FC236}">
                  <a16:creationId xmlns:a16="http://schemas.microsoft.com/office/drawing/2014/main" id="{8F55CF1B-592E-4998-8F33-E8AFA26F55C4}"/>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20" name="Freeform 40">
              <a:extLst>
                <a:ext uri="{FF2B5EF4-FFF2-40B4-BE49-F238E27FC236}">
                  <a16:creationId xmlns:a16="http://schemas.microsoft.com/office/drawing/2014/main" id="{84CACAF7-A13C-4B17-9F88-7396769F1396}"/>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21" name="Freeform 41">
              <a:extLst>
                <a:ext uri="{FF2B5EF4-FFF2-40B4-BE49-F238E27FC236}">
                  <a16:creationId xmlns:a16="http://schemas.microsoft.com/office/drawing/2014/main" id="{D566BBCD-B608-4D96-85FA-393EADED322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sp>
        <p:nvSpPr>
          <p:cNvPr id="24" name="Text Placeholder 2">
            <a:extLst>
              <a:ext uri="{FF2B5EF4-FFF2-40B4-BE49-F238E27FC236}">
                <a16:creationId xmlns:a16="http://schemas.microsoft.com/office/drawing/2014/main" id="{6BA10CE4-3A5B-38CD-CC06-0B1E20A5F2C0}"/>
              </a:ext>
            </a:extLst>
          </p:cNvPr>
          <p:cNvSpPr>
            <a:spLocks noGrp="1"/>
          </p:cNvSpPr>
          <p:nvPr>
            <p:ph idx="1"/>
          </p:nvPr>
        </p:nvSpPr>
        <p:spPr bwMode="gray">
          <a:xfrm>
            <a:off x="230400" y="792246"/>
            <a:ext cx="8679600" cy="271373"/>
          </a:xfrm>
          <a:prstGeom prst="rect">
            <a:avLst/>
          </a:prstGeom>
        </p:spPr>
        <p:txBody>
          <a:bodyPr vert="horz" lIns="0" tIns="0" rIns="0" bIns="0" rtlCol="0">
            <a:noAutofit/>
          </a:bodyPr>
          <a:lstStyle>
            <a:lvl1pPr marL="0" indent="0">
              <a:buNone/>
              <a:defRPr sz="1700"/>
            </a:lvl1pPr>
            <a:lvl2pPr>
              <a:defRPr sz="1100"/>
            </a:lvl2pPr>
          </a:lstStyle>
          <a:p>
            <a:pPr lvl="0"/>
            <a:r>
              <a:rPr lang="ja-JP" altLang="en-US"/>
              <a:t>マスター テキストの書式設定</a:t>
            </a:r>
          </a:p>
        </p:txBody>
      </p:sp>
    </p:spTree>
    <p:extLst>
      <p:ext uri="{BB962C8B-B14F-4D97-AF65-F5344CB8AC3E}">
        <p14:creationId xmlns:p14="http://schemas.microsoft.com/office/powerpoint/2010/main" val="3777521782"/>
      </p:ext>
    </p:extLst>
  </p:cSld>
  <p:clrMapOvr>
    <a:masterClrMapping/>
  </p:clrMapOvr>
  <p:hf hdr="0"/>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6_白紙">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4DF01EB2-7987-47FC-9DB7-43527522C434}"/>
              </a:ext>
            </a:extLst>
          </p:cNvPr>
          <p:cNvSpPr/>
          <p:nvPr userDrawn="1"/>
        </p:nvSpPr>
        <p:spPr>
          <a:xfrm>
            <a:off x="0" y="0"/>
            <a:ext cx="9144000" cy="514508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pic>
        <p:nvPicPr>
          <p:cNvPr id="11" name="図 10" descr="木の枝&#10;&#10;中程度の精度で自動的に生成された説明">
            <a:extLst>
              <a:ext uri="{FF2B5EF4-FFF2-40B4-BE49-F238E27FC236}">
                <a16:creationId xmlns:a16="http://schemas.microsoft.com/office/drawing/2014/main" id="{0CD35209-B90A-4BAE-8EC2-859831E503DD}"/>
              </a:ext>
            </a:extLst>
          </p:cNvPr>
          <p:cNvPicPr>
            <a:picLocks noChangeAspect="1"/>
          </p:cNvPicPr>
          <p:nvPr userDrawn="1"/>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207309" y="771762"/>
            <a:ext cx="8650941" cy="4053975"/>
          </a:xfrm>
          <a:prstGeom prst="rect">
            <a:avLst/>
          </a:prstGeom>
        </p:spPr>
      </p:pic>
      <p:sp>
        <p:nvSpPr>
          <p:cNvPr id="3" name="フッター プレースホルダー 2">
            <a:extLst>
              <a:ext uri="{FF2B5EF4-FFF2-40B4-BE49-F238E27FC236}">
                <a16:creationId xmlns:a16="http://schemas.microsoft.com/office/drawing/2014/main" id="{3C3A4A90-7028-496E-B530-DA503A119D0B}"/>
              </a:ext>
            </a:extLst>
          </p:cNvPr>
          <p:cNvSpPr>
            <a:spLocks noGrp="1"/>
          </p:cNvSpPr>
          <p:nvPr>
            <p:ph type="ftr" sz="quarter" idx="11"/>
          </p:nvPr>
        </p:nvSpPr>
        <p:spPr>
          <a:xfrm>
            <a:off x="5772150" y="4913192"/>
            <a:ext cx="3086100" cy="170581"/>
          </a:xfrm>
          <a:prstGeom prst="rect">
            <a:avLst/>
          </a:prstGeom>
        </p:spPr>
        <p:txBody>
          <a:bodyPr/>
          <a:lstStyle>
            <a:lvl1pPr algn="r">
              <a:defRPr>
                <a:solidFill>
                  <a:schemeClr val="bg1"/>
                </a:solidFill>
              </a:defRPr>
            </a:lvl1pPr>
          </a:lstStyle>
          <a:p>
            <a:r>
              <a:rPr lang="en-US" altLang="ja-JP"/>
              <a:t>© 2026 Fujitsu Limited</a:t>
            </a:r>
            <a:endParaRPr lang="ja-JP" altLang="en-US"/>
          </a:p>
        </p:txBody>
      </p:sp>
      <p:sp>
        <p:nvSpPr>
          <p:cNvPr id="4" name="スライド番号プレースホルダー 3">
            <a:extLst>
              <a:ext uri="{FF2B5EF4-FFF2-40B4-BE49-F238E27FC236}">
                <a16:creationId xmlns:a16="http://schemas.microsoft.com/office/drawing/2014/main" id="{63DC9AD6-FCDC-44AD-B71B-FEEDF00940AB}"/>
              </a:ext>
            </a:extLst>
          </p:cNvPr>
          <p:cNvSpPr>
            <a:spLocks noGrp="1"/>
          </p:cNvSpPr>
          <p:nvPr>
            <p:ph type="sldNum" sz="quarter" idx="12"/>
          </p:nvPr>
        </p:nvSpPr>
        <p:spPr>
          <a:xfrm>
            <a:off x="3460750" y="4913192"/>
            <a:ext cx="2057400" cy="170581"/>
          </a:xfrm>
          <a:prstGeom prst="rect">
            <a:avLst/>
          </a:prstGeom>
        </p:spPr>
        <p:txBody>
          <a:bodyPr/>
          <a:lstStyle>
            <a:lvl1pPr algn="ctr">
              <a:defRPr>
                <a:solidFill>
                  <a:schemeClr val="bg1"/>
                </a:solidFill>
              </a:defRPr>
            </a:lvl1pPr>
          </a:lstStyle>
          <a:p>
            <a:fld id="{D43AC48E-F8CA-4F57-B915-7460012D264E}" type="slidenum">
              <a:rPr lang="ja-JP" altLang="en-US" smtClean="0"/>
              <a:pPr/>
              <a:t>‹#›</a:t>
            </a:fld>
            <a:endParaRPr lang="ja-JP" altLang="en-US"/>
          </a:p>
        </p:txBody>
      </p:sp>
      <p:sp>
        <p:nvSpPr>
          <p:cNvPr id="2" name="タイトル 1">
            <a:extLst>
              <a:ext uri="{FF2B5EF4-FFF2-40B4-BE49-F238E27FC236}">
                <a16:creationId xmlns:a16="http://schemas.microsoft.com/office/drawing/2014/main" id="{615AFF88-CF1A-4315-86A2-E83CEF3E5EFF}"/>
              </a:ext>
            </a:extLst>
          </p:cNvPr>
          <p:cNvSpPr>
            <a:spLocks noGrp="1"/>
          </p:cNvSpPr>
          <p:nvPr>
            <p:ph type="title"/>
          </p:nvPr>
        </p:nvSpPr>
        <p:spPr>
          <a:xfrm>
            <a:off x="207311" y="129350"/>
            <a:ext cx="8650941" cy="500957"/>
          </a:xfrm>
          <a:prstGeom prst="rect">
            <a:avLst/>
          </a:prstGeom>
        </p:spPr>
        <p:txBody>
          <a:bodyPr anchor="ctr"/>
          <a:lstStyle>
            <a:lvl1pPr>
              <a:defRPr sz="2400" b="1">
                <a:solidFill>
                  <a:schemeClr val="bg1"/>
                </a:solidFill>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cxnSp>
        <p:nvCxnSpPr>
          <p:cNvPr id="10" name="直線コネクタ 9">
            <a:extLst>
              <a:ext uri="{FF2B5EF4-FFF2-40B4-BE49-F238E27FC236}">
                <a16:creationId xmlns:a16="http://schemas.microsoft.com/office/drawing/2014/main" id="{2FE1D8DE-218A-4810-AF1D-41F91EBB1705}"/>
              </a:ext>
            </a:extLst>
          </p:cNvPr>
          <p:cNvCxnSpPr>
            <a:cxnSpLocks/>
          </p:cNvCxnSpPr>
          <p:nvPr userDrawn="1"/>
        </p:nvCxnSpPr>
        <p:spPr>
          <a:xfrm>
            <a:off x="207310" y="630311"/>
            <a:ext cx="8679600" cy="0"/>
          </a:xfrm>
          <a:prstGeom prst="line">
            <a:avLst/>
          </a:prstGeom>
          <a:ln w="508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5" name="正方形/長方形 4">
            <a:extLst>
              <a:ext uri="{FF2B5EF4-FFF2-40B4-BE49-F238E27FC236}">
                <a16:creationId xmlns:a16="http://schemas.microsoft.com/office/drawing/2014/main" id="{3BA131C8-3460-4FF2-8AF9-ABFEB2CD8692}"/>
              </a:ext>
            </a:extLst>
          </p:cNvPr>
          <p:cNvSpPr/>
          <p:nvPr userDrawn="1"/>
        </p:nvSpPr>
        <p:spPr>
          <a:xfrm>
            <a:off x="207311" y="771762"/>
            <a:ext cx="8650941" cy="4043092"/>
          </a:xfrm>
          <a:prstGeom prst="rect">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6" name="テキスト プレースホルダー 5">
            <a:extLst>
              <a:ext uri="{FF2B5EF4-FFF2-40B4-BE49-F238E27FC236}">
                <a16:creationId xmlns:a16="http://schemas.microsoft.com/office/drawing/2014/main" id="{F2D27FB6-189A-4CC5-A889-19202B20DECC}"/>
              </a:ext>
            </a:extLst>
          </p:cNvPr>
          <p:cNvSpPr>
            <a:spLocks noGrp="1"/>
          </p:cNvSpPr>
          <p:nvPr>
            <p:ph type="body" sz="quarter" idx="13"/>
          </p:nvPr>
        </p:nvSpPr>
        <p:spPr>
          <a:xfrm>
            <a:off x="207311" y="771763"/>
            <a:ext cx="8650941" cy="2175530"/>
          </a:xfrm>
          <a:prstGeom prst="rect">
            <a:avLst/>
          </a:prstGeom>
        </p:spPr>
        <p:txBody>
          <a:bodyPr/>
          <a:lstStyle>
            <a:lvl1pPr>
              <a:defRPr sz="1440">
                <a:solidFill>
                  <a:schemeClr val="tx2">
                    <a:lumMod val="50000"/>
                  </a:schemeClr>
                </a:solidFill>
                <a:latin typeface="Meiryo UI" panose="020B0604030504040204" pitchFamily="50" charset="-128"/>
                <a:ea typeface="Meiryo UI" panose="020B0604030504040204" pitchFamily="50" charset="-128"/>
              </a:defRPr>
            </a:lvl1pPr>
            <a:lvl2pPr>
              <a:defRPr sz="1280">
                <a:solidFill>
                  <a:schemeClr val="tx2">
                    <a:lumMod val="50000"/>
                  </a:schemeClr>
                </a:solidFill>
                <a:latin typeface="Meiryo UI" panose="020B0604030504040204" pitchFamily="50" charset="-128"/>
                <a:ea typeface="Meiryo UI" panose="020B0604030504040204" pitchFamily="50" charset="-128"/>
              </a:defRPr>
            </a:lvl2pPr>
            <a:lvl3pPr>
              <a:defRPr sz="1120">
                <a:solidFill>
                  <a:schemeClr val="tx2">
                    <a:lumMod val="50000"/>
                  </a:schemeClr>
                </a:solidFill>
                <a:latin typeface="Meiryo UI" panose="020B0604030504040204" pitchFamily="50" charset="-128"/>
                <a:ea typeface="Meiryo UI" panose="020B0604030504040204" pitchFamily="50" charset="-128"/>
              </a:defRPr>
            </a:lvl3pPr>
            <a:lvl4pPr>
              <a:defRPr sz="960">
                <a:solidFill>
                  <a:schemeClr val="tx2">
                    <a:lumMod val="50000"/>
                  </a:schemeClr>
                </a:solidFill>
                <a:latin typeface="Meiryo UI" panose="020B0604030504040204" pitchFamily="50" charset="-128"/>
                <a:ea typeface="Meiryo UI" panose="020B0604030504040204" pitchFamily="50" charset="-128"/>
              </a:defRPr>
            </a:lvl4pPr>
            <a:lvl5pPr>
              <a:defRPr sz="960">
                <a:solidFill>
                  <a:schemeClr val="tx2">
                    <a:lumMod val="50000"/>
                  </a:schemeClr>
                </a:solidFill>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898701606"/>
      </p:ext>
    </p:extLst>
  </p:cSld>
  <p:clrMapOvr>
    <a:masterClrMapping/>
  </p:clrMapOvr>
  <p:hf sldNum="0" hdr="0"/>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4DF01EB2-7987-47FC-9DB7-43527522C434}"/>
              </a:ext>
            </a:extLst>
          </p:cNvPr>
          <p:cNvSpPr/>
          <p:nvPr userDrawn="1"/>
        </p:nvSpPr>
        <p:spPr>
          <a:xfrm>
            <a:off x="0" y="0"/>
            <a:ext cx="9144000" cy="514508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3" name="フッター プレースホルダー 2">
            <a:extLst>
              <a:ext uri="{FF2B5EF4-FFF2-40B4-BE49-F238E27FC236}">
                <a16:creationId xmlns:a16="http://schemas.microsoft.com/office/drawing/2014/main" id="{3C3A4A90-7028-496E-B530-DA503A119D0B}"/>
              </a:ext>
            </a:extLst>
          </p:cNvPr>
          <p:cNvSpPr>
            <a:spLocks noGrp="1"/>
          </p:cNvSpPr>
          <p:nvPr>
            <p:ph type="ftr" sz="quarter" idx="11"/>
          </p:nvPr>
        </p:nvSpPr>
        <p:spPr>
          <a:xfrm>
            <a:off x="5772150" y="4913192"/>
            <a:ext cx="3086100" cy="170581"/>
          </a:xfrm>
          <a:prstGeom prst="rect">
            <a:avLst/>
          </a:prstGeom>
        </p:spPr>
        <p:txBody>
          <a:bodyPr/>
          <a:lstStyle>
            <a:lvl1pPr algn="r">
              <a:defRPr>
                <a:solidFill>
                  <a:schemeClr val="bg1"/>
                </a:solidFill>
              </a:defRPr>
            </a:lvl1pPr>
          </a:lstStyle>
          <a:p>
            <a:r>
              <a:rPr lang="en-US" altLang="ja-JP"/>
              <a:t>© 2026 Fujitsu Limited</a:t>
            </a:r>
            <a:endParaRPr lang="ja-JP" altLang="en-US"/>
          </a:p>
        </p:txBody>
      </p:sp>
      <p:sp>
        <p:nvSpPr>
          <p:cNvPr id="4" name="スライド番号プレースホルダー 3">
            <a:extLst>
              <a:ext uri="{FF2B5EF4-FFF2-40B4-BE49-F238E27FC236}">
                <a16:creationId xmlns:a16="http://schemas.microsoft.com/office/drawing/2014/main" id="{63DC9AD6-FCDC-44AD-B71B-FEEDF00940AB}"/>
              </a:ext>
            </a:extLst>
          </p:cNvPr>
          <p:cNvSpPr>
            <a:spLocks noGrp="1"/>
          </p:cNvSpPr>
          <p:nvPr>
            <p:ph type="sldNum" sz="quarter" idx="12"/>
          </p:nvPr>
        </p:nvSpPr>
        <p:spPr>
          <a:xfrm>
            <a:off x="3460750" y="4913192"/>
            <a:ext cx="2057400" cy="170581"/>
          </a:xfrm>
          <a:prstGeom prst="rect">
            <a:avLst/>
          </a:prstGeom>
        </p:spPr>
        <p:txBody>
          <a:bodyPr/>
          <a:lstStyle>
            <a:lvl1pPr algn="ctr">
              <a:defRPr>
                <a:solidFill>
                  <a:schemeClr val="bg1"/>
                </a:solidFill>
              </a:defRPr>
            </a:lvl1pPr>
          </a:lstStyle>
          <a:p>
            <a:fld id="{D43AC48E-F8CA-4F57-B915-7460012D264E}" type="slidenum">
              <a:rPr lang="ja-JP" altLang="en-US" smtClean="0"/>
              <a:pPr/>
              <a:t>‹#›</a:t>
            </a:fld>
            <a:endParaRPr lang="ja-JP" altLang="en-US"/>
          </a:p>
        </p:txBody>
      </p:sp>
      <p:sp>
        <p:nvSpPr>
          <p:cNvPr id="2" name="タイトル 1">
            <a:extLst>
              <a:ext uri="{FF2B5EF4-FFF2-40B4-BE49-F238E27FC236}">
                <a16:creationId xmlns:a16="http://schemas.microsoft.com/office/drawing/2014/main" id="{615AFF88-CF1A-4315-86A2-E83CEF3E5EFF}"/>
              </a:ext>
            </a:extLst>
          </p:cNvPr>
          <p:cNvSpPr>
            <a:spLocks noGrp="1"/>
          </p:cNvSpPr>
          <p:nvPr>
            <p:ph type="title"/>
          </p:nvPr>
        </p:nvSpPr>
        <p:spPr>
          <a:xfrm>
            <a:off x="207311" y="129350"/>
            <a:ext cx="8650941" cy="500957"/>
          </a:xfrm>
          <a:prstGeom prst="rect">
            <a:avLst/>
          </a:prstGeom>
        </p:spPr>
        <p:txBody>
          <a:bodyPr anchor="ctr"/>
          <a:lstStyle>
            <a:lvl1pPr>
              <a:defRPr sz="2400" b="1">
                <a:solidFill>
                  <a:schemeClr val="bg1"/>
                </a:solidFill>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6" name="テキスト プレースホルダー 5">
            <a:extLst>
              <a:ext uri="{FF2B5EF4-FFF2-40B4-BE49-F238E27FC236}">
                <a16:creationId xmlns:a16="http://schemas.microsoft.com/office/drawing/2014/main" id="{F2D27FB6-189A-4CC5-A889-19202B20DECC}"/>
              </a:ext>
            </a:extLst>
          </p:cNvPr>
          <p:cNvSpPr>
            <a:spLocks noGrp="1"/>
          </p:cNvSpPr>
          <p:nvPr>
            <p:ph type="body" sz="quarter" idx="13"/>
          </p:nvPr>
        </p:nvSpPr>
        <p:spPr>
          <a:xfrm>
            <a:off x="207311" y="771763"/>
            <a:ext cx="8650941" cy="2175530"/>
          </a:xfrm>
          <a:prstGeom prst="rect">
            <a:avLst/>
          </a:prstGeom>
        </p:spPr>
        <p:txBody>
          <a:bodyPr/>
          <a:lstStyle>
            <a:lvl1pPr>
              <a:defRPr sz="1440">
                <a:solidFill>
                  <a:schemeClr val="bg1"/>
                </a:solidFill>
                <a:latin typeface="Meiryo UI" panose="020B0604030504040204" pitchFamily="50" charset="-128"/>
                <a:ea typeface="Meiryo UI" panose="020B0604030504040204" pitchFamily="50" charset="-128"/>
              </a:defRPr>
            </a:lvl1pPr>
            <a:lvl2pPr>
              <a:defRPr sz="1280">
                <a:solidFill>
                  <a:schemeClr val="bg1"/>
                </a:solidFill>
                <a:latin typeface="Meiryo UI" panose="020B0604030504040204" pitchFamily="50" charset="-128"/>
                <a:ea typeface="Meiryo UI" panose="020B0604030504040204" pitchFamily="50" charset="-128"/>
              </a:defRPr>
            </a:lvl2pPr>
            <a:lvl3pPr>
              <a:defRPr sz="1120">
                <a:solidFill>
                  <a:schemeClr val="bg1"/>
                </a:solidFill>
                <a:latin typeface="Meiryo UI" panose="020B0604030504040204" pitchFamily="50" charset="-128"/>
                <a:ea typeface="Meiryo UI" panose="020B0604030504040204" pitchFamily="50" charset="-128"/>
              </a:defRPr>
            </a:lvl3pPr>
            <a:lvl4pPr>
              <a:defRPr sz="960">
                <a:solidFill>
                  <a:schemeClr val="bg1"/>
                </a:solidFill>
                <a:latin typeface="Meiryo UI" panose="020B0604030504040204" pitchFamily="50" charset="-128"/>
                <a:ea typeface="Meiryo UI" panose="020B0604030504040204" pitchFamily="50" charset="-128"/>
              </a:defRPr>
            </a:lvl4pPr>
            <a:lvl5pPr>
              <a:defRPr sz="960">
                <a:solidFill>
                  <a:schemeClr val="bg1"/>
                </a:solidFill>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10" name="直線コネクタ 9">
            <a:extLst>
              <a:ext uri="{FF2B5EF4-FFF2-40B4-BE49-F238E27FC236}">
                <a16:creationId xmlns:a16="http://schemas.microsoft.com/office/drawing/2014/main" id="{2FE1D8DE-218A-4810-AF1D-41F91EBB1705}"/>
              </a:ext>
            </a:extLst>
          </p:cNvPr>
          <p:cNvCxnSpPr>
            <a:cxnSpLocks/>
          </p:cNvCxnSpPr>
          <p:nvPr userDrawn="1"/>
        </p:nvCxnSpPr>
        <p:spPr>
          <a:xfrm>
            <a:off x="207310" y="630311"/>
            <a:ext cx="8679600" cy="0"/>
          </a:xfrm>
          <a:prstGeom prst="line">
            <a:avLst/>
          </a:prstGeom>
          <a:ln w="508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2100098"/>
      </p:ext>
    </p:extLst>
  </p:cSld>
  <p:clrMapOvr>
    <a:masterClrMapping/>
  </p:clrMapOvr>
  <p:hf sldNum="0" hdr="0"/>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Bullets 1-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8CCE3-064B-4C83-8249-E46C030EB825}"/>
              </a:ext>
            </a:extLst>
          </p:cNvPr>
          <p:cNvSpPr>
            <a:spLocks noGrp="1"/>
          </p:cNvSpPr>
          <p:nvPr>
            <p:ph type="title" hasCustomPrompt="1"/>
          </p:nvPr>
        </p:nvSpPr>
        <p:spPr/>
        <p:txBody>
          <a:bodyPr/>
          <a:lstStyle>
            <a:lvl1pPr>
              <a:lnSpc>
                <a:spcPct val="100000"/>
              </a:lnSpc>
              <a:spcBef>
                <a:spcPts val="0"/>
              </a:spcBef>
              <a:defRPr>
                <a:latin typeface="+mj-lt"/>
              </a:defRPr>
            </a:lvl1pPr>
          </a:lstStyle>
          <a:p>
            <a:r>
              <a:rPr lang="ja-JP" altLang="en-US"/>
              <a:t>マスタータイトルの書式設定</a:t>
            </a:r>
            <a:endParaRPr lang="en-GB"/>
          </a:p>
        </p:txBody>
      </p:sp>
      <p:sp>
        <p:nvSpPr>
          <p:cNvPr id="12" name="Text Placeholder 11">
            <a:extLst>
              <a:ext uri="{FF2B5EF4-FFF2-40B4-BE49-F238E27FC236}">
                <a16:creationId xmlns:a16="http://schemas.microsoft.com/office/drawing/2014/main" id="{25430D13-141D-4468-BCC0-47F2B7967927}"/>
              </a:ext>
            </a:extLst>
          </p:cNvPr>
          <p:cNvSpPr>
            <a:spLocks noGrp="1"/>
          </p:cNvSpPr>
          <p:nvPr>
            <p:ph type="body" sz="quarter" idx="10" hasCustomPrompt="1"/>
          </p:nvPr>
        </p:nvSpPr>
        <p:spPr>
          <a:xfrm>
            <a:off x="285732" y="925486"/>
            <a:ext cx="8575200" cy="2457842"/>
          </a:xfrm>
          <a:prstGeom prst="rect">
            <a:avLst/>
          </a:prstGeom>
        </p:spPr>
        <p:txBody>
          <a:bodyPr>
            <a:spAutoFit/>
          </a:bodyPr>
          <a:lstStyle>
            <a:lvl1pPr>
              <a:lnSpc>
                <a:spcPct val="100000"/>
              </a:lnSpc>
              <a:spcBef>
                <a:spcPts val="375"/>
              </a:spcBef>
              <a:defRPr>
                <a:latin typeface="+mn-lt"/>
              </a:defRPr>
            </a:lvl1pPr>
            <a:lvl2pPr>
              <a:lnSpc>
                <a:spcPct val="100000"/>
              </a:lnSpc>
              <a:spcBef>
                <a:spcPts val="375"/>
              </a:spcBef>
              <a:defRPr>
                <a:latin typeface="+mn-lt"/>
              </a:defRPr>
            </a:lvl2pPr>
            <a:lvl3pPr>
              <a:lnSpc>
                <a:spcPct val="100000"/>
              </a:lnSpc>
              <a:spcBef>
                <a:spcPts val="375"/>
              </a:spcBef>
              <a:defRPr>
                <a:latin typeface="+mn-lt"/>
              </a:defRPr>
            </a:lvl3pPr>
            <a:lvl4pPr>
              <a:lnSpc>
                <a:spcPct val="100000"/>
              </a:lnSpc>
              <a:spcBef>
                <a:spcPts val="375"/>
              </a:spcBef>
              <a:defRPr>
                <a:latin typeface="+mn-lt"/>
              </a:defRPr>
            </a:lvl4pPr>
            <a:lvl5pPr>
              <a:spcBef>
                <a:spcPts val="375"/>
              </a:spcBef>
              <a:defRPr>
                <a:latin typeface="+mn-lt"/>
              </a:defRPr>
            </a:lvl5pPr>
            <a:lvl6pPr>
              <a:spcBef>
                <a:spcPts val="375"/>
              </a:spcBef>
              <a:defRPr>
                <a:latin typeface="+mn-lt"/>
              </a:defRPr>
            </a:lvl6pPr>
            <a:lvl7pPr>
              <a:spcBef>
                <a:spcPts val="375"/>
              </a:spcBef>
              <a:defRPr>
                <a:latin typeface="+mn-lt"/>
              </a:defRPr>
            </a:lvl7pPr>
            <a:lvl8pPr>
              <a:spcBef>
                <a:spcPts val="375"/>
              </a:spcBef>
              <a:defRPr>
                <a:latin typeface="+mn-lt"/>
              </a:defRPr>
            </a:lvl8pPr>
            <a:lvl9pPr>
              <a:spcBef>
                <a:spcPts val="375"/>
              </a:spcBef>
              <a:defRPr>
                <a:latin typeface="+mn-lt"/>
              </a:defRPr>
            </a:lvl9pPr>
          </a:lstStyle>
          <a:p>
            <a:pPr lvl="0"/>
            <a:r>
              <a:rPr lang="ja-JP" altLang="en-US"/>
              <a:t>マスターテキストの書式設定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p>
          <a:p>
            <a:pPr lvl="5"/>
            <a:r>
              <a:rPr lang="ja-JP" altLang="en-US"/>
              <a:t>テキスト</a:t>
            </a:r>
          </a:p>
          <a:p>
            <a:pPr lvl="6"/>
            <a:r>
              <a:rPr lang="ja-JP" altLang="en-US"/>
              <a:t>テキスト</a:t>
            </a:r>
          </a:p>
          <a:p>
            <a:pPr lvl="7"/>
            <a:r>
              <a:rPr lang="ja-JP" altLang="en-US"/>
              <a:t>テキスト</a:t>
            </a:r>
            <a:endParaRPr lang="en-US" altLang="ja-JP"/>
          </a:p>
          <a:p>
            <a:pPr lvl="8"/>
            <a:r>
              <a:rPr lang="ja-JP" altLang="en-US"/>
              <a:t>テキスト</a:t>
            </a:r>
            <a:endParaRPr kumimoji="0" lang="en-US" sz="1600" b="0" i="0" u="none" strike="noStrike" kern="1200" cap="none" spc="0" normalizeH="0" baseline="0" noProof="0">
              <a:ln>
                <a:noFill/>
              </a:ln>
              <a:solidFill>
                <a:srgbClr val="000000"/>
              </a:solidFill>
              <a:effectLst/>
              <a:uLnTx/>
              <a:uFillTx/>
              <a:latin typeface="Fujitsu Infinity Pro"/>
              <a:ea typeface="+mn-ea"/>
              <a:cs typeface="+mn-cs"/>
            </a:endParaRPr>
          </a:p>
        </p:txBody>
      </p:sp>
    </p:spTree>
    <p:extLst>
      <p:ext uri="{BB962C8B-B14F-4D97-AF65-F5344CB8AC3E}">
        <p14:creationId xmlns:p14="http://schemas.microsoft.com/office/powerpoint/2010/main" val="4272610308"/>
      </p:ext>
    </p:extLst>
  </p:cSld>
  <p:clrMapOvr>
    <a:masterClrMapping/>
  </p:clrMapOvr>
  <p:transition spd="slow">
    <p:fade/>
  </p:transition>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ユーザー設定レイアウト">
    <p:spTree>
      <p:nvGrpSpPr>
        <p:cNvPr id="1" name=""/>
        <p:cNvGrpSpPr/>
        <p:nvPr/>
      </p:nvGrpSpPr>
      <p:grpSpPr>
        <a:xfrm>
          <a:off x="0" y="0"/>
          <a:ext cx="0" cy="0"/>
          <a:chOff x="0" y="0"/>
          <a:chExt cx="0" cy="0"/>
        </a:xfrm>
      </p:grpSpPr>
      <p:pic>
        <p:nvPicPr>
          <p:cNvPr id="2" name="図 1" descr="自然環境と人とビジネスが共存する田園風景">
            <a:extLst>
              <a:ext uri="{FF2B5EF4-FFF2-40B4-BE49-F238E27FC236}">
                <a16:creationId xmlns:a16="http://schemas.microsoft.com/office/drawing/2014/main" id="{6C480A70-128F-8A0D-56CD-4A11AA57F496}"/>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9144000" cy="5145088"/>
          </a:xfrm>
          <a:prstGeom prst="rect">
            <a:avLst/>
          </a:prstGeom>
        </p:spPr>
      </p:pic>
      <p:pic>
        <p:nvPicPr>
          <p:cNvPr id="3" name="図 2">
            <a:extLst>
              <a:ext uri="{FF2B5EF4-FFF2-40B4-BE49-F238E27FC236}">
                <a16:creationId xmlns:a16="http://schemas.microsoft.com/office/drawing/2014/main" id="{49F0444F-226B-620A-1B07-7B5C20A1F224}"/>
              </a:ext>
              <a:ext uri="{C183D7F6-B498-43B3-948B-1728B52AA6E4}">
                <adec:decorative xmlns:adec="http://schemas.microsoft.com/office/drawing/2017/decorative" val="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4063" y="289015"/>
            <a:ext cx="3444004" cy="4565472"/>
          </a:xfrm>
          <a:prstGeom prst="rect">
            <a:avLst/>
          </a:prstGeom>
        </p:spPr>
      </p:pic>
      <p:pic>
        <p:nvPicPr>
          <p:cNvPr id="4" name="図 3">
            <a:extLst>
              <a:ext uri="{FF2B5EF4-FFF2-40B4-BE49-F238E27FC236}">
                <a16:creationId xmlns:a16="http://schemas.microsoft.com/office/drawing/2014/main" id="{3799BD08-ACC9-EB1E-6402-D8834CBCF086}"/>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1297135" y="861874"/>
            <a:ext cx="4867375" cy="3762668"/>
          </a:xfrm>
          <a:prstGeom prst="rect">
            <a:avLst/>
          </a:prstGeom>
        </p:spPr>
      </p:pic>
      <p:grpSp>
        <p:nvGrpSpPr>
          <p:cNvPr id="7" name="グループ化 6" descr="Fujitsu">
            <a:extLst>
              <a:ext uri="{FF2B5EF4-FFF2-40B4-BE49-F238E27FC236}">
                <a16:creationId xmlns:a16="http://schemas.microsoft.com/office/drawing/2014/main" id="{B0D8C349-0334-2658-9488-9BBD46864561}"/>
              </a:ext>
            </a:extLst>
          </p:cNvPr>
          <p:cNvGrpSpPr/>
          <p:nvPr userDrawn="1"/>
        </p:nvGrpSpPr>
        <p:grpSpPr bwMode="gray">
          <a:xfrm>
            <a:off x="8190763" y="209375"/>
            <a:ext cx="642151" cy="312390"/>
            <a:chOff x="-2435060" y="2120900"/>
            <a:chExt cx="3482975" cy="1693862"/>
          </a:xfrm>
          <a:solidFill>
            <a:schemeClr val="tx1"/>
          </a:solidFill>
        </p:grpSpPr>
        <p:sp>
          <p:nvSpPr>
            <p:cNvPr id="8" name="Freeform 6">
              <a:extLst>
                <a:ext uri="{FF2B5EF4-FFF2-40B4-BE49-F238E27FC236}">
                  <a16:creationId xmlns:a16="http://schemas.microsoft.com/office/drawing/2014/main" id="{4BF8CED3-9C31-4D9E-EC4B-944E37D431DE}"/>
                </a:ext>
              </a:extLst>
            </p:cNvPr>
            <p:cNvSpPr>
              <a:spLocks/>
            </p:cNvSpPr>
            <p:nvPr/>
          </p:nvSpPr>
          <p:spPr bwMode="gray">
            <a:xfrm>
              <a:off x="-1288885" y="2120900"/>
              <a:ext cx="709612" cy="542925"/>
            </a:xfrm>
            <a:custGeom>
              <a:avLst/>
              <a:gdLst>
                <a:gd name="T0" fmla="*/ 77 w 189"/>
                <a:gd name="T1" fmla="*/ 60 h 145"/>
                <a:gd name="T2" fmla="*/ 48 w 189"/>
                <a:gd name="T3" fmla="*/ 51 h 145"/>
                <a:gd name="T4" fmla="*/ 1 w 189"/>
                <a:gd name="T5" fmla="*/ 98 h 145"/>
                <a:gd name="T6" fmla="*/ 48 w 189"/>
                <a:gd name="T7" fmla="*/ 145 h 145"/>
                <a:gd name="T8" fmla="*/ 84 w 189"/>
                <a:gd name="T9" fmla="*/ 128 h 145"/>
                <a:gd name="T10" fmla="*/ 84 w 189"/>
                <a:gd name="T11" fmla="*/ 102 h 145"/>
                <a:gd name="T12" fmla="*/ 62 w 189"/>
                <a:gd name="T13" fmla="*/ 124 h 145"/>
                <a:gd name="T14" fmla="*/ 48 w 189"/>
                <a:gd name="T15" fmla="*/ 127 h 145"/>
                <a:gd name="T16" fmla="*/ 18 w 189"/>
                <a:gd name="T17" fmla="*/ 98 h 145"/>
                <a:gd name="T18" fmla="*/ 48 w 189"/>
                <a:gd name="T19" fmla="*/ 68 h 145"/>
                <a:gd name="T20" fmla="*/ 69 w 189"/>
                <a:gd name="T21" fmla="*/ 77 h 145"/>
                <a:gd name="T22" fmla="*/ 87 w 189"/>
                <a:gd name="T23" fmla="*/ 98 h 145"/>
                <a:gd name="T24" fmla="*/ 130 w 189"/>
                <a:gd name="T25" fmla="*/ 117 h 145"/>
                <a:gd name="T26" fmla="*/ 189 w 189"/>
                <a:gd name="T27" fmla="*/ 59 h 145"/>
                <a:gd name="T28" fmla="*/ 130 w 189"/>
                <a:gd name="T29" fmla="*/ 0 h 145"/>
                <a:gd name="T30" fmla="*/ 84 w 189"/>
                <a:gd name="T31" fmla="*/ 23 h 145"/>
                <a:gd name="T32" fmla="*/ 84 w 189"/>
                <a:gd name="T33" fmla="*/ 58 h 145"/>
                <a:gd name="T34" fmla="*/ 130 w 189"/>
                <a:gd name="T35" fmla="*/ 18 h 145"/>
                <a:gd name="T36" fmla="*/ 170 w 189"/>
                <a:gd name="T37" fmla="*/ 59 h 145"/>
                <a:gd name="T38" fmla="*/ 130 w 189"/>
                <a:gd name="T39" fmla="*/ 99 h 145"/>
                <a:gd name="T40" fmla="*/ 104 w 189"/>
                <a:gd name="T41" fmla="*/ 89 h 145"/>
                <a:gd name="T42" fmla="*/ 77 w 189"/>
                <a:gd name="T43" fmla="*/ 6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 h="145">
                  <a:moveTo>
                    <a:pt x="77" y="60"/>
                  </a:moveTo>
                  <a:cubicBezTo>
                    <a:pt x="70" y="54"/>
                    <a:pt x="59" y="51"/>
                    <a:pt x="48" y="51"/>
                  </a:cubicBezTo>
                  <a:cubicBezTo>
                    <a:pt x="22" y="51"/>
                    <a:pt x="1" y="71"/>
                    <a:pt x="1" y="98"/>
                  </a:cubicBezTo>
                  <a:cubicBezTo>
                    <a:pt x="0" y="124"/>
                    <a:pt x="22" y="145"/>
                    <a:pt x="48" y="145"/>
                  </a:cubicBezTo>
                  <a:cubicBezTo>
                    <a:pt x="63" y="145"/>
                    <a:pt x="75" y="139"/>
                    <a:pt x="84" y="128"/>
                  </a:cubicBezTo>
                  <a:cubicBezTo>
                    <a:pt x="84" y="102"/>
                    <a:pt x="84" y="102"/>
                    <a:pt x="84" y="102"/>
                  </a:cubicBezTo>
                  <a:cubicBezTo>
                    <a:pt x="80" y="110"/>
                    <a:pt x="70" y="121"/>
                    <a:pt x="62" y="124"/>
                  </a:cubicBezTo>
                  <a:cubicBezTo>
                    <a:pt x="57" y="126"/>
                    <a:pt x="53" y="127"/>
                    <a:pt x="48" y="127"/>
                  </a:cubicBezTo>
                  <a:cubicBezTo>
                    <a:pt x="32" y="127"/>
                    <a:pt x="18" y="115"/>
                    <a:pt x="18" y="98"/>
                  </a:cubicBezTo>
                  <a:cubicBezTo>
                    <a:pt x="18" y="82"/>
                    <a:pt x="31" y="68"/>
                    <a:pt x="48" y="68"/>
                  </a:cubicBezTo>
                  <a:cubicBezTo>
                    <a:pt x="56" y="68"/>
                    <a:pt x="64" y="72"/>
                    <a:pt x="69" y="77"/>
                  </a:cubicBezTo>
                  <a:cubicBezTo>
                    <a:pt x="75" y="82"/>
                    <a:pt x="83" y="94"/>
                    <a:pt x="87" y="98"/>
                  </a:cubicBezTo>
                  <a:cubicBezTo>
                    <a:pt x="98" y="110"/>
                    <a:pt x="113" y="117"/>
                    <a:pt x="130" y="117"/>
                  </a:cubicBezTo>
                  <a:cubicBezTo>
                    <a:pt x="162" y="117"/>
                    <a:pt x="189" y="91"/>
                    <a:pt x="189" y="59"/>
                  </a:cubicBezTo>
                  <a:cubicBezTo>
                    <a:pt x="189" y="26"/>
                    <a:pt x="162" y="0"/>
                    <a:pt x="130" y="0"/>
                  </a:cubicBezTo>
                  <a:cubicBezTo>
                    <a:pt x="111" y="0"/>
                    <a:pt x="95" y="9"/>
                    <a:pt x="84" y="23"/>
                  </a:cubicBezTo>
                  <a:cubicBezTo>
                    <a:pt x="84" y="58"/>
                    <a:pt x="84" y="58"/>
                    <a:pt x="84" y="58"/>
                  </a:cubicBezTo>
                  <a:cubicBezTo>
                    <a:pt x="92" y="36"/>
                    <a:pt x="107" y="18"/>
                    <a:pt x="130" y="18"/>
                  </a:cubicBezTo>
                  <a:cubicBezTo>
                    <a:pt x="152" y="18"/>
                    <a:pt x="170" y="36"/>
                    <a:pt x="170" y="59"/>
                  </a:cubicBezTo>
                  <a:cubicBezTo>
                    <a:pt x="170" y="81"/>
                    <a:pt x="152" y="99"/>
                    <a:pt x="130" y="99"/>
                  </a:cubicBezTo>
                  <a:cubicBezTo>
                    <a:pt x="120" y="99"/>
                    <a:pt x="111" y="95"/>
                    <a:pt x="104" y="89"/>
                  </a:cubicBezTo>
                  <a:cubicBezTo>
                    <a:pt x="95" y="82"/>
                    <a:pt x="86" y="68"/>
                    <a:pt x="77" y="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9" name="Freeform 7">
              <a:extLst>
                <a:ext uri="{FF2B5EF4-FFF2-40B4-BE49-F238E27FC236}">
                  <a16:creationId xmlns:a16="http://schemas.microsoft.com/office/drawing/2014/main" id="{7D8303C5-4165-292D-B3DE-F6B4606D4C53}"/>
                </a:ext>
              </a:extLst>
            </p:cNvPr>
            <p:cNvSpPr>
              <a:spLocks/>
            </p:cNvSpPr>
            <p:nvPr/>
          </p:nvSpPr>
          <p:spPr bwMode="gray">
            <a:xfrm>
              <a:off x="-2435060" y="2713037"/>
              <a:ext cx="482600" cy="790575"/>
            </a:xfrm>
            <a:custGeom>
              <a:avLst/>
              <a:gdLst>
                <a:gd name="T0" fmla="*/ 0 w 129"/>
                <a:gd name="T1" fmla="*/ 0 h 211"/>
                <a:gd name="T2" fmla="*/ 129 w 129"/>
                <a:gd name="T3" fmla="*/ 0 h 211"/>
                <a:gd name="T4" fmla="*/ 129 w 129"/>
                <a:gd name="T5" fmla="*/ 36 h 211"/>
                <a:gd name="T6" fmla="*/ 108 w 129"/>
                <a:gd name="T7" fmla="*/ 22 h 211"/>
                <a:gd name="T8" fmla="*/ 48 w 129"/>
                <a:gd name="T9" fmla="*/ 22 h 211"/>
                <a:gd name="T10" fmla="*/ 48 w 129"/>
                <a:gd name="T11" fmla="*/ 84 h 211"/>
                <a:gd name="T12" fmla="*/ 113 w 129"/>
                <a:gd name="T13" fmla="*/ 84 h 211"/>
                <a:gd name="T14" fmla="*/ 113 w 129"/>
                <a:gd name="T15" fmla="*/ 116 h 211"/>
                <a:gd name="T16" fmla="*/ 95 w 129"/>
                <a:gd name="T17" fmla="*/ 106 h 211"/>
                <a:gd name="T18" fmla="*/ 48 w 129"/>
                <a:gd name="T19" fmla="*/ 106 h 211"/>
                <a:gd name="T20" fmla="*/ 48 w 129"/>
                <a:gd name="T21" fmla="*/ 191 h 211"/>
                <a:gd name="T22" fmla="*/ 62 w 129"/>
                <a:gd name="T23" fmla="*/ 211 h 211"/>
                <a:gd name="T24" fmla="*/ 0 w 129"/>
                <a:gd name="T25" fmla="*/ 211 h 211"/>
                <a:gd name="T26" fmla="*/ 13 w 129"/>
                <a:gd name="T27" fmla="*/ 191 h 211"/>
                <a:gd name="T28" fmla="*/ 13 w 129"/>
                <a:gd name="T29" fmla="*/ 22 h 211"/>
                <a:gd name="T30" fmla="*/ 0 w 129"/>
                <a:gd name="T31"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211">
                  <a:moveTo>
                    <a:pt x="0" y="0"/>
                  </a:moveTo>
                  <a:cubicBezTo>
                    <a:pt x="129" y="0"/>
                    <a:pt x="129" y="0"/>
                    <a:pt x="129" y="0"/>
                  </a:cubicBezTo>
                  <a:cubicBezTo>
                    <a:pt x="129" y="36"/>
                    <a:pt x="129" y="36"/>
                    <a:pt x="129" y="36"/>
                  </a:cubicBezTo>
                  <a:cubicBezTo>
                    <a:pt x="129" y="36"/>
                    <a:pt x="122" y="22"/>
                    <a:pt x="108" y="22"/>
                  </a:cubicBezTo>
                  <a:cubicBezTo>
                    <a:pt x="48" y="22"/>
                    <a:pt x="48" y="22"/>
                    <a:pt x="48" y="22"/>
                  </a:cubicBezTo>
                  <a:cubicBezTo>
                    <a:pt x="48" y="84"/>
                    <a:pt x="48" y="84"/>
                    <a:pt x="48" y="84"/>
                  </a:cubicBezTo>
                  <a:cubicBezTo>
                    <a:pt x="113" y="84"/>
                    <a:pt x="113" y="84"/>
                    <a:pt x="113" y="84"/>
                  </a:cubicBezTo>
                  <a:cubicBezTo>
                    <a:pt x="113" y="116"/>
                    <a:pt x="113" y="116"/>
                    <a:pt x="113" y="116"/>
                  </a:cubicBezTo>
                  <a:cubicBezTo>
                    <a:pt x="113" y="116"/>
                    <a:pt x="111" y="106"/>
                    <a:pt x="95" y="106"/>
                  </a:cubicBezTo>
                  <a:cubicBezTo>
                    <a:pt x="48" y="106"/>
                    <a:pt x="48" y="106"/>
                    <a:pt x="48" y="106"/>
                  </a:cubicBezTo>
                  <a:cubicBezTo>
                    <a:pt x="48" y="191"/>
                    <a:pt x="48" y="191"/>
                    <a:pt x="48" y="191"/>
                  </a:cubicBezTo>
                  <a:cubicBezTo>
                    <a:pt x="48" y="203"/>
                    <a:pt x="62" y="211"/>
                    <a:pt x="62" y="211"/>
                  </a:cubicBezTo>
                  <a:cubicBezTo>
                    <a:pt x="0" y="211"/>
                    <a:pt x="0" y="211"/>
                    <a:pt x="0" y="211"/>
                  </a:cubicBezTo>
                  <a:cubicBezTo>
                    <a:pt x="0" y="211"/>
                    <a:pt x="13" y="204"/>
                    <a:pt x="13" y="191"/>
                  </a:cubicBezTo>
                  <a:cubicBezTo>
                    <a:pt x="13" y="22"/>
                    <a:pt x="13" y="22"/>
                    <a:pt x="13" y="22"/>
                  </a:cubicBezTo>
                  <a:cubicBezTo>
                    <a:pt x="13" y="8"/>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0" name="Freeform 8">
              <a:extLst>
                <a:ext uri="{FF2B5EF4-FFF2-40B4-BE49-F238E27FC236}">
                  <a16:creationId xmlns:a16="http://schemas.microsoft.com/office/drawing/2014/main" id="{8AFD02C3-5782-5644-C19A-113DB043FF9E}"/>
                </a:ext>
              </a:extLst>
            </p:cNvPr>
            <p:cNvSpPr>
              <a:spLocks/>
            </p:cNvSpPr>
            <p:nvPr/>
          </p:nvSpPr>
          <p:spPr bwMode="gray">
            <a:xfrm>
              <a:off x="-1292060" y="2713037"/>
              <a:ext cx="319087" cy="1101725"/>
            </a:xfrm>
            <a:custGeom>
              <a:avLst/>
              <a:gdLst>
                <a:gd name="T0" fmla="*/ 19 w 85"/>
                <a:gd name="T1" fmla="*/ 0 h 294"/>
                <a:gd name="T2" fmla="*/ 85 w 85"/>
                <a:gd name="T3" fmla="*/ 0 h 294"/>
                <a:gd name="T4" fmla="*/ 70 w 85"/>
                <a:gd name="T5" fmla="*/ 18 h 294"/>
                <a:gd name="T6" fmla="*/ 70 w 85"/>
                <a:gd name="T7" fmla="*/ 216 h 294"/>
                <a:gd name="T8" fmla="*/ 0 w 85"/>
                <a:gd name="T9" fmla="*/ 294 h 294"/>
                <a:gd name="T10" fmla="*/ 33 w 85"/>
                <a:gd name="T11" fmla="*/ 216 h 294"/>
                <a:gd name="T12" fmla="*/ 33 w 85"/>
                <a:gd name="T13" fmla="*/ 18 h 294"/>
                <a:gd name="T14" fmla="*/ 19 w 85"/>
                <a:gd name="T15" fmla="*/ 0 h 2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294">
                  <a:moveTo>
                    <a:pt x="19" y="0"/>
                  </a:moveTo>
                  <a:cubicBezTo>
                    <a:pt x="85" y="0"/>
                    <a:pt x="85" y="0"/>
                    <a:pt x="85" y="0"/>
                  </a:cubicBezTo>
                  <a:cubicBezTo>
                    <a:pt x="85" y="0"/>
                    <a:pt x="70" y="7"/>
                    <a:pt x="70" y="18"/>
                  </a:cubicBezTo>
                  <a:cubicBezTo>
                    <a:pt x="70" y="216"/>
                    <a:pt x="70" y="216"/>
                    <a:pt x="70" y="216"/>
                  </a:cubicBezTo>
                  <a:cubicBezTo>
                    <a:pt x="70" y="283"/>
                    <a:pt x="3" y="294"/>
                    <a:pt x="0" y="294"/>
                  </a:cubicBezTo>
                  <a:cubicBezTo>
                    <a:pt x="5" y="290"/>
                    <a:pt x="33" y="266"/>
                    <a:pt x="33" y="216"/>
                  </a:cubicBezTo>
                  <a:cubicBezTo>
                    <a:pt x="33" y="18"/>
                    <a:pt x="33" y="18"/>
                    <a:pt x="33" y="18"/>
                  </a:cubicBezTo>
                  <a:cubicBezTo>
                    <a:pt x="33" y="7"/>
                    <a:pt x="1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1" name="Freeform 9">
              <a:extLst>
                <a:ext uri="{FF2B5EF4-FFF2-40B4-BE49-F238E27FC236}">
                  <a16:creationId xmlns:a16="http://schemas.microsoft.com/office/drawing/2014/main" id="{D5B097B2-9AB0-50F2-0DAF-0C261B530FB6}"/>
                </a:ext>
              </a:extLst>
            </p:cNvPr>
            <p:cNvSpPr>
              <a:spLocks/>
            </p:cNvSpPr>
            <p:nvPr/>
          </p:nvSpPr>
          <p:spPr bwMode="gray">
            <a:xfrm>
              <a:off x="-939635" y="2713037"/>
              <a:ext cx="247650" cy="790575"/>
            </a:xfrm>
            <a:custGeom>
              <a:avLst/>
              <a:gdLst>
                <a:gd name="T0" fmla="*/ 0 w 66"/>
                <a:gd name="T1" fmla="*/ 0 h 211"/>
                <a:gd name="T2" fmla="*/ 66 w 66"/>
                <a:gd name="T3" fmla="*/ 0 h 211"/>
                <a:gd name="T4" fmla="*/ 51 w 66"/>
                <a:gd name="T5" fmla="*/ 18 h 211"/>
                <a:gd name="T6" fmla="*/ 51 w 66"/>
                <a:gd name="T7" fmla="*/ 191 h 211"/>
                <a:gd name="T8" fmla="*/ 66 w 66"/>
                <a:gd name="T9" fmla="*/ 211 h 211"/>
                <a:gd name="T10" fmla="*/ 0 w 66"/>
                <a:gd name="T11" fmla="*/ 211 h 211"/>
                <a:gd name="T12" fmla="*/ 15 w 66"/>
                <a:gd name="T13" fmla="*/ 191 h 211"/>
                <a:gd name="T14" fmla="*/ 15 w 66"/>
                <a:gd name="T15" fmla="*/ 18 h 211"/>
                <a:gd name="T16" fmla="*/ 0 w 66"/>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211">
                  <a:moveTo>
                    <a:pt x="0" y="0"/>
                  </a:moveTo>
                  <a:cubicBezTo>
                    <a:pt x="66" y="0"/>
                    <a:pt x="66" y="0"/>
                    <a:pt x="66" y="0"/>
                  </a:cubicBezTo>
                  <a:cubicBezTo>
                    <a:pt x="66" y="0"/>
                    <a:pt x="51" y="7"/>
                    <a:pt x="51" y="18"/>
                  </a:cubicBezTo>
                  <a:cubicBezTo>
                    <a:pt x="51" y="191"/>
                    <a:pt x="51" y="191"/>
                    <a:pt x="51" y="191"/>
                  </a:cubicBezTo>
                  <a:cubicBezTo>
                    <a:pt x="51" y="203"/>
                    <a:pt x="66" y="211"/>
                    <a:pt x="66" y="211"/>
                  </a:cubicBezTo>
                  <a:cubicBezTo>
                    <a:pt x="0" y="211"/>
                    <a:pt x="0" y="211"/>
                    <a:pt x="0" y="211"/>
                  </a:cubicBezTo>
                  <a:cubicBezTo>
                    <a:pt x="0" y="211"/>
                    <a:pt x="15" y="203"/>
                    <a:pt x="15" y="191"/>
                  </a:cubicBezTo>
                  <a:cubicBezTo>
                    <a:pt x="15" y="18"/>
                    <a:pt x="15" y="18"/>
                    <a:pt x="15" y="18"/>
                  </a:cubicBezTo>
                  <a:cubicBezTo>
                    <a:pt x="15" y="7"/>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2" name="Freeform 10">
              <a:extLst>
                <a:ext uri="{FF2B5EF4-FFF2-40B4-BE49-F238E27FC236}">
                  <a16:creationId xmlns:a16="http://schemas.microsoft.com/office/drawing/2014/main" id="{DFFD1133-C57B-B042-8605-01883BDAC863}"/>
                </a:ext>
              </a:extLst>
            </p:cNvPr>
            <p:cNvSpPr>
              <a:spLocks/>
            </p:cNvSpPr>
            <p:nvPr/>
          </p:nvSpPr>
          <p:spPr bwMode="gray">
            <a:xfrm>
              <a:off x="-691985" y="2713037"/>
              <a:ext cx="592137" cy="790575"/>
            </a:xfrm>
            <a:custGeom>
              <a:avLst/>
              <a:gdLst>
                <a:gd name="T0" fmla="*/ 13 w 158"/>
                <a:gd name="T1" fmla="*/ 0 h 211"/>
                <a:gd name="T2" fmla="*/ 158 w 158"/>
                <a:gd name="T3" fmla="*/ 0 h 211"/>
                <a:gd name="T4" fmla="*/ 146 w 158"/>
                <a:gd name="T5" fmla="*/ 38 h 211"/>
                <a:gd name="T6" fmla="*/ 128 w 158"/>
                <a:gd name="T7" fmla="*/ 22 h 211"/>
                <a:gd name="T8" fmla="*/ 98 w 158"/>
                <a:gd name="T9" fmla="*/ 22 h 211"/>
                <a:gd name="T10" fmla="*/ 98 w 158"/>
                <a:gd name="T11" fmla="*/ 191 h 211"/>
                <a:gd name="T12" fmla="*/ 112 w 158"/>
                <a:gd name="T13" fmla="*/ 211 h 211"/>
                <a:gd name="T14" fmla="*/ 48 w 158"/>
                <a:gd name="T15" fmla="*/ 211 h 211"/>
                <a:gd name="T16" fmla="*/ 62 w 158"/>
                <a:gd name="T17" fmla="*/ 191 h 211"/>
                <a:gd name="T18" fmla="*/ 62 w 158"/>
                <a:gd name="T19" fmla="*/ 22 h 211"/>
                <a:gd name="T20" fmla="*/ 25 w 158"/>
                <a:gd name="T21" fmla="*/ 22 h 211"/>
                <a:gd name="T22" fmla="*/ 0 w 158"/>
                <a:gd name="T23" fmla="*/ 41 h 211"/>
                <a:gd name="T24" fmla="*/ 13 w 158"/>
                <a:gd name="T25"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211">
                  <a:moveTo>
                    <a:pt x="13" y="0"/>
                  </a:moveTo>
                  <a:cubicBezTo>
                    <a:pt x="158" y="0"/>
                    <a:pt x="158" y="0"/>
                    <a:pt x="158" y="0"/>
                  </a:cubicBezTo>
                  <a:cubicBezTo>
                    <a:pt x="146" y="38"/>
                    <a:pt x="146" y="38"/>
                    <a:pt x="146" y="38"/>
                  </a:cubicBezTo>
                  <a:cubicBezTo>
                    <a:pt x="146" y="38"/>
                    <a:pt x="142" y="22"/>
                    <a:pt x="128" y="22"/>
                  </a:cubicBezTo>
                  <a:cubicBezTo>
                    <a:pt x="98" y="22"/>
                    <a:pt x="98" y="22"/>
                    <a:pt x="98" y="22"/>
                  </a:cubicBezTo>
                  <a:cubicBezTo>
                    <a:pt x="98" y="191"/>
                    <a:pt x="98" y="191"/>
                    <a:pt x="98" y="191"/>
                  </a:cubicBezTo>
                  <a:cubicBezTo>
                    <a:pt x="98" y="201"/>
                    <a:pt x="112" y="211"/>
                    <a:pt x="112" y="211"/>
                  </a:cubicBezTo>
                  <a:cubicBezTo>
                    <a:pt x="48" y="211"/>
                    <a:pt x="48" y="211"/>
                    <a:pt x="48" y="211"/>
                  </a:cubicBezTo>
                  <a:cubicBezTo>
                    <a:pt x="48" y="211"/>
                    <a:pt x="62" y="202"/>
                    <a:pt x="62" y="191"/>
                  </a:cubicBezTo>
                  <a:cubicBezTo>
                    <a:pt x="62" y="22"/>
                    <a:pt x="62" y="22"/>
                    <a:pt x="62" y="22"/>
                  </a:cubicBezTo>
                  <a:cubicBezTo>
                    <a:pt x="25" y="22"/>
                    <a:pt x="25" y="22"/>
                    <a:pt x="25" y="22"/>
                  </a:cubicBezTo>
                  <a:cubicBezTo>
                    <a:pt x="15" y="22"/>
                    <a:pt x="0" y="41"/>
                    <a:pt x="0" y="41"/>
                  </a:cubicBezTo>
                  <a:lnTo>
                    <a:pt x="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3" name="Freeform 11">
              <a:extLst>
                <a:ext uri="{FF2B5EF4-FFF2-40B4-BE49-F238E27FC236}">
                  <a16:creationId xmlns:a16="http://schemas.microsoft.com/office/drawing/2014/main" id="{4B4E8EE3-4BA1-E260-48D9-6686BFDB3E62}"/>
                </a:ext>
              </a:extLst>
            </p:cNvPr>
            <p:cNvSpPr>
              <a:spLocks/>
            </p:cNvSpPr>
            <p:nvPr/>
          </p:nvSpPr>
          <p:spPr bwMode="gray">
            <a:xfrm>
              <a:off x="384340" y="2713037"/>
              <a:ext cx="663575" cy="801687"/>
            </a:xfrm>
            <a:custGeom>
              <a:avLst/>
              <a:gdLst>
                <a:gd name="T0" fmla="*/ 113 w 177"/>
                <a:gd name="T1" fmla="*/ 0 h 214"/>
                <a:gd name="T2" fmla="*/ 177 w 177"/>
                <a:gd name="T3" fmla="*/ 0 h 214"/>
                <a:gd name="T4" fmla="*/ 163 w 177"/>
                <a:gd name="T5" fmla="*/ 18 h 214"/>
                <a:gd name="T6" fmla="*/ 163 w 177"/>
                <a:gd name="T7" fmla="*/ 146 h 214"/>
                <a:gd name="T8" fmla="*/ 90 w 177"/>
                <a:gd name="T9" fmla="*/ 214 h 214"/>
                <a:gd name="T10" fmla="*/ 14 w 177"/>
                <a:gd name="T11" fmla="*/ 146 h 214"/>
                <a:gd name="T12" fmla="*/ 14 w 177"/>
                <a:gd name="T13" fmla="*/ 18 h 214"/>
                <a:gd name="T14" fmla="*/ 0 w 177"/>
                <a:gd name="T15" fmla="*/ 0 h 214"/>
                <a:gd name="T16" fmla="*/ 66 w 177"/>
                <a:gd name="T17" fmla="*/ 0 h 214"/>
                <a:gd name="T18" fmla="*/ 51 w 177"/>
                <a:gd name="T19" fmla="*/ 18 h 214"/>
                <a:gd name="T20" fmla="*/ 51 w 177"/>
                <a:gd name="T21" fmla="*/ 146 h 214"/>
                <a:gd name="T22" fmla="*/ 90 w 177"/>
                <a:gd name="T23" fmla="*/ 191 h 214"/>
                <a:gd name="T24" fmla="*/ 128 w 177"/>
                <a:gd name="T25" fmla="*/ 146 h 214"/>
                <a:gd name="T26" fmla="*/ 128 w 177"/>
                <a:gd name="T27" fmla="*/ 18 h 214"/>
                <a:gd name="T28" fmla="*/ 113 w 177"/>
                <a:gd name="T29"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214">
                  <a:moveTo>
                    <a:pt x="113" y="0"/>
                  </a:moveTo>
                  <a:cubicBezTo>
                    <a:pt x="177" y="0"/>
                    <a:pt x="177" y="0"/>
                    <a:pt x="177" y="0"/>
                  </a:cubicBezTo>
                  <a:cubicBezTo>
                    <a:pt x="177" y="0"/>
                    <a:pt x="163" y="7"/>
                    <a:pt x="163" y="18"/>
                  </a:cubicBezTo>
                  <a:cubicBezTo>
                    <a:pt x="163" y="146"/>
                    <a:pt x="163" y="146"/>
                    <a:pt x="163" y="146"/>
                  </a:cubicBezTo>
                  <a:cubicBezTo>
                    <a:pt x="163" y="198"/>
                    <a:pt x="120" y="214"/>
                    <a:pt x="90" y="214"/>
                  </a:cubicBezTo>
                  <a:cubicBezTo>
                    <a:pt x="61" y="214"/>
                    <a:pt x="14" y="198"/>
                    <a:pt x="14" y="146"/>
                  </a:cubicBezTo>
                  <a:cubicBezTo>
                    <a:pt x="14" y="18"/>
                    <a:pt x="14" y="18"/>
                    <a:pt x="14" y="18"/>
                  </a:cubicBezTo>
                  <a:cubicBezTo>
                    <a:pt x="14" y="7"/>
                    <a:pt x="0" y="0"/>
                    <a:pt x="0" y="0"/>
                  </a:cubicBezTo>
                  <a:cubicBezTo>
                    <a:pt x="66" y="0"/>
                    <a:pt x="66" y="0"/>
                    <a:pt x="66" y="0"/>
                  </a:cubicBezTo>
                  <a:cubicBezTo>
                    <a:pt x="66" y="0"/>
                    <a:pt x="51" y="7"/>
                    <a:pt x="51" y="18"/>
                  </a:cubicBezTo>
                  <a:cubicBezTo>
                    <a:pt x="51" y="146"/>
                    <a:pt x="51" y="146"/>
                    <a:pt x="51" y="146"/>
                  </a:cubicBezTo>
                  <a:cubicBezTo>
                    <a:pt x="51" y="173"/>
                    <a:pt x="69" y="191"/>
                    <a:pt x="90" y="191"/>
                  </a:cubicBezTo>
                  <a:cubicBezTo>
                    <a:pt x="112" y="191"/>
                    <a:pt x="128" y="173"/>
                    <a:pt x="128" y="146"/>
                  </a:cubicBezTo>
                  <a:cubicBezTo>
                    <a:pt x="128" y="18"/>
                    <a:pt x="128" y="18"/>
                    <a:pt x="128" y="18"/>
                  </a:cubicBezTo>
                  <a:cubicBezTo>
                    <a:pt x="128" y="7"/>
                    <a:pt x="113" y="0"/>
                    <a:pt x="1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4" name="Freeform 12">
              <a:extLst>
                <a:ext uri="{FF2B5EF4-FFF2-40B4-BE49-F238E27FC236}">
                  <a16:creationId xmlns:a16="http://schemas.microsoft.com/office/drawing/2014/main" id="{7AFE6249-7173-9A64-FEE3-F31FF90541FE}"/>
                </a:ext>
              </a:extLst>
            </p:cNvPr>
            <p:cNvSpPr>
              <a:spLocks/>
            </p:cNvSpPr>
            <p:nvPr/>
          </p:nvSpPr>
          <p:spPr bwMode="gray">
            <a:xfrm>
              <a:off x="-1933410" y="2713037"/>
              <a:ext cx="671512" cy="806450"/>
            </a:xfrm>
            <a:custGeom>
              <a:avLst/>
              <a:gdLst>
                <a:gd name="T0" fmla="*/ 114 w 179"/>
                <a:gd name="T1" fmla="*/ 0 h 215"/>
                <a:gd name="T2" fmla="*/ 179 w 179"/>
                <a:gd name="T3" fmla="*/ 0 h 215"/>
                <a:gd name="T4" fmla="*/ 165 w 179"/>
                <a:gd name="T5" fmla="*/ 19 h 215"/>
                <a:gd name="T6" fmla="*/ 165 w 179"/>
                <a:gd name="T7" fmla="*/ 146 h 215"/>
                <a:gd name="T8" fmla="*/ 90 w 179"/>
                <a:gd name="T9" fmla="*/ 215 h 215"/>
                <a:gd name="T10" fmla="*/ 14 w 179"/>
                <a:gd name="T11" fmla="*/ 146 h 215"/>
                <a:gd name="T12" fmla="*/ 14 w 179"/>
                <a:gd name="T13" fmla="*/ 19 h 215"/>
                <a:gd name="T14" fmla="*/ 0 w 179"/>
                <a:gd name="T15" fmla="*/ 0 h 215"/>
                <a:gd name="T16" fmla="*/ 66 w 179"/>
                <a:gd name="T17" fmla="*/ 0 h 215"/>
                <a:gd name="T18" fmla="*/ 51 w 179"/>
                <a:gd name="T19" fmla="*/ 19 h 215"/>
                <a:gd name="T20" fmla="*/ 51 w 179"/>
                <a:gd name="T21" fmla="*/ 146 h 215"/>
                <a:gd name="T22" fmla="*/ 90 w 179"/>
                <a:gd name="T23" fmla="*/ 192 h 215"/>
                <a:gd name="T24" fmla="*/ 128 w 179"/>
                <a:gd name="T25" fmla="*/ 146 h 215"/>
                <a:gd name="T26" fmla="*/ 128 w 179"/>
                <a:gd name="T27" fmla="*/ 19 h 215"/>
                <a:gd name="T28" fmla="*/ 114 w 179"/>
                <a:gd name="T29"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 h="215">
                  <a:moveTo>
                    <a:pt x="114" y="0"/>
                  </a:moveTo>
                  <a:cubicBezTo>
                    <a:pt x="179" y="0"/>
                    <a:pt x="179" y="0"/>
                    <a:pt x="179" y="0"/>
                  </a:cubicBezTo>
                  <a:cubicBezTo>
                    <a:pt x="179" y="0"/>
                    <a:pt x="165" y="7"/>
                    <a:pt x="165" y="19"/>
                  </a:cubicBezTo>
                  <a:cubicBezTo>
                    <a:pt x="165" y="19"/>
                    <a:pt x="165" y="146"/>
                    <a:pt x="165" y="146"/>
                  </a:cubicBezTo>
                  <a:cubicBezTo>
                    <a:pt x="165" y="198"/>
                    <a:pt x="120" y="215"/>
                    <a:pt x="90" y="215"/>
                  </a:cubicBezTo>
                  <a:cubicBezTo>
                    <a:pt x="60" y="215"/>
                    <a:pt x="14" y="198"/>
                    <a:pt x="14" y="146"/>
                  </a:cubicBezTo>
                  <a:cubicBezTo>
                    <a:pt x="14" y="19"/>
                    <a:pt x="14" y="19"/>
                    <a:pt x="14" y="19"/>
                  </a:cubicBezTo>
                  <a:cubicBezTo>
                    <a:pt x="14" y="7"/>
                    <a:pt x="0" y="0"/>
                    <a:pt x="0" y="0"/>
                  </a:cubicBezTo>
                  <a:cubicBezTo>
                    <a:pt x="66" y="0"/>
                    <a:pt x="66" y="0"/>
                    <a:pt x="66" y="0"/>
                  </a:cubicBezTo>
                  <a:cubicBezTo>
                    <a:pt x="66" y="0"/>
                    <a:pt x="51" y="7"/>
                    <a:pt x="51" y="19"/>
                  </a:cubicBezTo>
                  <a:cubicBezTo>
                    <a:pt x="51" y="146"/>
                    <a:pt x="51" y="146"/>
                    <a:pt x="51" y="146"/>
                  </a:cubicBezTo>
                  <a:cubicBezTo>
                    <a:pt x="51" y="173"/>
                    <a:pt x="69" y="192"/>
                    <a:pt x="90" y="192"/>
                  </a:cubicBezTo>
                  <a:cubicBezTo>
                    <a:pt x="111" y="192"/>
                    <a:pt x="128" y="173"/>
                    <a:pt x="128" y="146"/>
                  </a:cubicBezTo>
                  <a:cubicBezTo>
                    <a:pt x="128" y="19"/>
                    <a:pt x="128" y="19"/>
                    <a:pt x="128" y="19"/>
                  </a:cubicBezTo>
                  <a:cubicBezTo>
                    <a:pt x="128" y="7"/>
                    <a:pt x="114" y="0"/>
                    <a:pt x="1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5" name="Freeform 13">
              <a:extLst>
                <a:ext uri="{FF2B5EF4-FFF2-40B4-BE49-F238E27FC236}">
                  <a16:creationId xmlns:a16="http://schemas.microsoft.com/office/drawing/2014/main" id="{0BB2C5D7-87F8-D10A-613C-0988C6559907}"/>
                </a:ext>
              </a:extLst>
            </p:cNvPr>
            <p:cNvSpPr>
              <a:spLocks/>
            </p:cNvSpPr>
            <p:nvPr/>
          </p:nvSpPr>
          <p:spPr bwMode="gray">
            <a:xfrm>
              <a:off x="-125247" y="2698750"/>
              <a:ext cx="509587" cy="820737"/>
            </a:xfrm>
            <a:custGeom>
              <a:avLst/>
              <a:gdLst>
                <a:gd name="T0" fmla="*/ 117 w 136"/>
                <a:gd name="T1" fmla="*/ 38 h 219"/>
                <a:gd name="T2" fmla="*/ 81 w 136"/>
                <a:gd name="T3" fmla="*/ 21 h 219"/>
                <a:gd name="T4" fmla="*/ 40 w 136"/>
                <a:gd name="T5" fmla="*/ 53 h 219"/>
                <a:gd name="T6" fmla="*/ 79 w 136"/>
                <a:gd name="T7" fmla="*/ 93 h 219"/>
                <a:gd name="T8" fmla="*/ 136 w 136"/>
                <a:gd name="T9" fmla="*/ 156 h 219"/>
                <a:gd name="T10" fmla="*/ 52 w 136"/>
                <a:gd name="T11" fmla="*/ 219 h 219"/>
                <a:gd name="T12" fmla="*/ 13 w 136"/>
                <a:gd name="T13" fmla="*/ 213 h 219"/>
                <a:gd name="T14" fmla="*/ 0 w 136"/>
                <a:gd name="T15" fmla="*/ 173 h 219"/>
                <a:gd name="T16" fmla="*/ 53 w 136"/>
                <a:gd name="T17" fmla="*/ 196 h 219"/>
                <a:gd name="T18" fmla="*/ 100 w 136"/>
                <a:gd name="T19" fmla="*/ 161 h 219"/>
                <a:gd name="T20" fmla="*/ 4 w 136"/>
                <a:gd name="T21" fmla="*/ 58 h 219"/>
                <a:gd name="T22" fmla="*/ 78 w 136"/>
                <a:gd name="T23" fmla="*/ 0 h 219"/>
                <a:gd name="T24" fmla="*/ 117 w 136"/>
                <a:gd name="T25" fmla="*/ 5 h 219"/>
                <a:gd name="T26" fmla="*/ 117 w 136"/>
                <a:gd name="T27" fmla="*/ 38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6" h="219">
                  <a:moveTo>
                    <a:pt x="117" y="38"/>
                  </a:moveTo>
                  <a:cubicBezTo>
                    <a:pt x="117" y="38"/>
                    <a:pt x="108" y="22"/>
                    <a:pt x="81" y="21"/>
                  </a:cubicBezTo>
                  <a:cubicBezTo>
                    <a:pt x="55" y="21"/>
                    <a:pt x="40" y="35"/>
                    <a:pt x="40" y="53"/>
                  </a:cubicBezTo>
                  <a:cubicBezTo>
                    <a:pt x="40" y="74"/>
                    <a:pt x="56" y="81"/>
                    <a:pt x="79" y="93"/>
                  </a:cubicBezTo>
                  <a:cubicBezTo>
                    <a:pt x="102" y="104"/>
                    <a:pt x="136" y="119"/>
                    <a:pt x="136" y="156"/>
                  </a:cubicBezTo>
                  <a:cubicBezTo>
                    <a:pt x="136" y="190"/>
                    <a:pt x="106" y="219"/>
                    <a:pt x="52" y="219"/>
                  </a:cubicBezTo>
                  <a:cubicBezTo>
                    <a:pt x="36" y="219"/>
                    <a:pt x="13" y="213"/>
                    <a:pt x="13" y="213"/>
                  </a:cubicBezTo>
                  <a:cubicBezTo>
                    <a:pt x="0" y="173"/>
                    <a:pt x="0" y="173"/>
                    <a:pt x="0" y="173"/>
                  </a:cubicBezTo>
                  <a:cubicBezTo>
                    <a:pt x="12" y="184"/>
                    <a:pt x="32" y="196"/>
                    <a:pt x="53" y="196"/>
                  </a:cubicBezTo>
                  <a:cubicBezTo>
                    <a:pt x="74" y="196"/>
                    <a:pt x="100" y="182"/>
                    <a:pt x="100" y="161"/>
                  </a:cubicBezTo>
                  <a:cubicBezTo>
                    <a:pt x="100" y="120"/>
                    <a:pt x="4" y="127"/>
                    <a:pt x="4" y="58"/>
                  </a:cubicBezTo>
                  <a:cubicBezTo>
                    <a:pt x="4" y="34"/>
                    <a:pt x="21" y="0"/>
                    <a:pt x="78" y="0"/>
                  </a:cubicBezTo>
                  <a:cubicBezTo>
                    <a:pt x="96" y="0"/>
                    <a:pt x="117" y="5"/>
                    <a:pt x="117" y="5"/>
                  </a:cubicBezTo>
                  <a:lnTo>
                    <a:pt x="117"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Fujitsu Infinity Pro"/>
                <a:ea typeface="Meiryo UI"/>
                <a:cs typeface="+mn-cs"/>
              </a:endParaRPr>
            </a:p>
          </p:txBody>
        </p:sp>
      </p:grpSp>
      <p:sp>
        <p:nvSpPr>
          <p:cNvPr id="5" name="フッター プレースホルダー 4">
            <a:extLst>
              <a:ext uri="{FF2B5EF4-FFF2-40B4-BE49-F238E27FC236}">
                <a16:creationId xmlns:a16="http://schemas.microsoft.com/office/drawing/2014/main" id="{23E5AF66-5DBB-FA01-FE08-A13E3B3CF69B}"/>
              </a:ext>
            </a:extLst>
          </p:cNvPr>
          <p:cNvSpPr>
            <a:spLocks noGrp="1"/>
          </p:cNvSpPr>
          <p:nvPr>
            <p:ph type="ftr" sz="quarter" idx="10"/>
          </p:nvPr>
        </p:nvSpPr>
        <p:spPr/>
        <p:txBody>
          <a:bodyPr/>
          <a:lstStyle/>
          <a:p>
            <a:r>
              <a:rPr lang="en-US" altLang="ja-JP"/>
              <a:t>© 2026 Fujitsu Limited</a:t>
            </a:r>
            <a:endParaRPr lang="de-DE" altLang="ja-JP"/>
          </a:p>
        </p:txBody>
      </p:sp>
      <p:sp>
        <p:nvSpPr>
          <p:cNvPr id="6" name="スライド番号プレースホルダー 5">
            <a:extLst>
              <a:ext uri="{FF2B5EF4-FFF2-40B4-BE49-F238E27FC236}">
                <a16:creationId xmlns:a16="http://schemas.microsoft.com/office/drawing/2014/main" id="{E7A9961A-EC6C-837E-4184-2B428E3D32AE}"/>
              </a:ext>
            </a:extLst>
          </p:cNvPr>
          <p:cNvSpPr>
            <a:spLocks noGrp="1"/>
          </p:cNvSpPr>
          <p:nvPr>
            <p:ph type="sldNum" sz="quarter" idx="11"/>
          </p:nvPr>
        </p:nvSpPr>
        <p:spPr/>
        <p:txBody>
          <a:bodyPr/>
          <a:lstStyle/>
          <a:p>
            <a:fld id="{4D029D89-7B63-4C94-AD4D-2E4D6BB83637}" type="slidenum">
              <a:rPr kumimoji="1" lang="ja-JP" altLang="en-US" smtClean="0"/>
              <a:pPr/>
              <a:t>‹#›</a:t>
            </a:fld>
            <a:endParaRPr kumimoji="1" lang="ja-JP" altLang="en-US"/>
          </a:p>
        </p:txBody>
      </p:sp>
    </p:spTree>
    <p:extLst>
      <p:ext uri="{BB962C8B-B14F-4D97-AF65-F5344CB8AC3E}">
        <p14:creationId xmlns:p14="http://schemas.microsoft.com/office/powerpoint/2010/main" val="157092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userDrawn="1">
  <p:cSld name="18_Title Only">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lvl1pPr>
              <a:defRPr>
                <a:latin typeface="Arial" panose="020B0604020202020204" pitchFamily="34" charset="0"/>
                <a:ea typeface="メイリオ" panose="020B0604030504040204" pitchFamily="50" charset="-128"/>
              </a:defRPr>
            </a:lvl1pPr>
          </a:lstStyle>
          <a:p>
            <a:pPr>
              <a:defRPr/>
            </a:pPr>
            <a:r>
              <a:rPr kumimoji="1" lang="en-US" altLang="ja-JP">
                <a:solidFill>
                  <a:srgbClr val="000000"/>
                </a:solidFill>
              </a:rPr>
              <a:t>© 2026 Fujitsu Limited</a:t>
            </a:r>
            <a:endParaRPr kumimoji="1" lang="ja-JP" altLang="en-US">
              <a:solidFill>
                <a:srgbClr val="000000"/>
              </a:solidFill>
            </a:endParaRPr>
          </a:p>
        </p:txBody>
      </p:sp>
      <p:sp>
        <p:nvSpPr>
          <p:cNvPr id="17" name="Title 1">
            <a:extLst>
              <a:ext uri="{FF2B5EF4-FFF2-40B4-BE49-F238E27FC236}">
                <a16:creationId xmlns:a16="http://schemas.microsoft.com/office/drawing/2014/main" id="{361D4E4E-CA84-4307-8F45-2FE8CCD0D3D2}"/>
              </a:ext>
            </a:extLst>
          </p:cNvPr>
          <p:cNvSpPr>
            <a:spLocks noGrp="1"/>
          </p:cNvSpPr>
          <p:nvPr>
            <p:ph type="title"/>
          </p:nvPr>
        </p:nvSpPr>
        <p:spPr>
          <a:xfrm>
            <a:off x="234000" y="30610"/>
            <a:ext cx="7257600" cy="655402"/>
          </a:xfrm>
        </p:spPr>
        <p:txBody>
          <a:bodyPr/>
          <a:lstStyle>
            <a:lvl1pPr>
              <a:defRPr>
                <a:solidFill>
                  <a:schemeClr val="tx1">
                    <a:lumMod val="85000"/>
                    <a:lumOff val="15000"/>
                  </a:schemeClr>
                </a:solidFill>
                <a:latin typeface="Fujitsu Infinity Pro" pitchFamily="50" charset="0"/>
                <a:ea typeface="Meiryo UI" panose="020B0604030504040204" pitchFamily="50" charset="-128"/>
              </a:defRPr>
            </a:lvl1pPr>
          </a:lstStyle>
          <a:p>
            <a:r>
              <a:rPr lang="ja-JP" altLang="en-US"/>
              <a:t>マスター タイトルの書式設定</a:t>
            </a:r>
            <a:endParaRPr lang="en-US"/>
          </a:p>
        </p:txBody>
      </p:sp>
      <p:sp>
        <p:nvSpPr>
          <p:cNvPr id="3" name="Slide Number Placeholder 6">
            <a:extLst>
              <a:ext uri="{FF2B5EF4-FFF2-40B4-BE49-F238E27FC236}">
                <a16:creationId xmlns:a16="http://schemas.microsoft.com/office/drawing/2014/main" id="{1FE833D7-4910-8496-BC64-A28B7CAC8950}"/>
              </a:ext>
            </a:extLst>
          </p:cNvPr>
          <p:cNvSpPr>
            <a:spLocks noGrp="1"/>
          </p:cNvSpPr>
          <p:nvPr>
            <p:ph type="sldNum" sz="quarter" idx="12"/>
          </p:nvPr>
        </p:nvSpPr>
        <p:spPr>
          <a:xfrm>
            <a:off x="4302000" y="4879506"/>
            <a:ext cx="540000" cy="122438"/>
          </a:xfrm>
          <a:prstGeom prst="rect">
            <a:avLst/>
          </a:prstGeom>
        </p:spPr>
        <p:txBody>
          <a:bodyPr/>
          <a:lstStyle>
            <a:lvl1pPr>
              <a:defRPr>
                <a:latin typeface="Arial" panose="020B0604020202020204" pitchFamily="34" charset="0"/>
                <a:ea typeface="メイリオ" panose="020B0604030504040204" pitchFamily="50" charset="-128"/>
              </a:defRPr>
            </a:lvl1pPr>
          </a:lstStyle>
          <a:p>
            <a:pPr>
              <a:defRPr/>
            </a:pPr>
            <a:fld id="{4D029D89-7B63-4C94-AD4D-2E4D6BB83637}" type="slidenum">
              <a:rPr kumimoji="1" lang="ja-JP" altLang="en-US" smtClean="0">
                <a:solidFill>
                  <a:srgbClr val="000000"/>
                </a:solidFill>
              </a:rPr>
              <a:pPr>
                <a:defRPr/>
              </a:pPr>
              <a:t>‹#›</a:t>
            </a:fld>
            <a:endParaRPr kumimoji="1" lang="ja-JP" altLang="en-US">
              <a:solidFill>
                <a:srgbClr val="000000"/>
              </a:solidFill>
            </a:endParaRPr>
          </a:p>
        </p:txBody>
      </p:sp>
      <p:pic>
        <p:nvPicPr>
          <p:cNvPr id="2" name="グラフィックス 1">
            <a:extLst>
              <a:ext uri="{FF2B5EF4-FFF2-40B4-BE49-F238E27FC236}">
                <a16:creationId xmlns:a16="http://schemas.microsoft.com/office/drawing/2014/main" id="{75AD524A-E8BF-82FD-FE4F-670182E4415A}"/>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716340" y="61474"/>
            <a:ext cx="1318737" cy="576178"/>
          </a:xfrm>
          <a:prstGeom prst="rect">
            <a:avLst/>
          </a:prstGeom>
        </p:spPr>
      </p:pic>
    </p:spTree>
    <p:extLst>
      <p:ext uri="{BB962C8B-B14F-4D97-AF65-F5344CB8AC3E}">
        <p14:creationId xmlns:p14="http://schemas.microsoft.com/office/powerpoint/2010/main" val="2520005102"/>
      </p:ext>
    </p:extLst>
  </p:cSld>
  <p:clrMapOvr>
    <a:masterClrMapping/>
  </p:clrMapOvr>
  <p:hf hdr="0"/>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775F-09AF-4C6E-AA1C-E07D6D971EFC}"/>
              </a:ext>
            </a:extLst>
          </p:cNvPr>
          <p:cNvSpPr>
            <a:spLocks noGrp="1"/>
          </p:cNvSpPr>
          <p:nvPr>
            <p:ph type="title" hasCustomPrompt="1"/>
          </p:nvPr>
        </p:nvSpPr>
        <p:spPr>
          <a:xfrm>
            <a:off x="277202" y="151303"/>
            <a:ext cx="7616245" cy="431020"/>
          </a:xfrm>
        </p:spPr>
        <p:txBody>
          <a:bodyPr/>
          <a:lstStyle>
            <a:lvl1pPr>
              <a:lnSpc>
                <a:spcPct val="100000"/>
              </a:lnSpc>
              <a:spcBef>
                <a:spcPts val="0"/>
              </a:spcBef>
              <a:defRPr sz="2800">
                <a:latin typeface="Fujitsu Infinity Pro Bold" pitchFamily="2" charset="0"/>
              </a:defRPr>
            </a:lvl1pPr>
          </a:lstStyle>
          <a:p>
            <a:r>
              <a:rPr lang="ja-JP" altLang="en-US"/>
              <a:t>マスタータイトルの書式設定</a:t>
            </a:r>
            <a:endParaRPr lang="en-GB"/>
          </a:p>
        </p:txBody>
      </p:sp>
      <p:pic>
        <p:nvPicPr>
          <p:cNvPr id="12" name="Picture 11" descr="Fujitsuシンボルマーク">
            <a:extLst>
              <a:ext uri="{FF2B5EF4-FFF2-40B4-BE49-F238E27FC236}">
                <a16:creationId xmlns:a16="http://schemas.microsoft.com/office/drawing/2014/main" id="{8E8C0849-541A-4C42-87CF-5FFF10876D3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864251" y="4764"/>
            <a:ext cx="1126108" cy="686011"/>
          </a:xfrm>
          <a:prstGeom prst="rect">
            <a:avLst/>
          </a:prstGeom>
        </p:spPr>
      </p:pic>
    </p:spTree>
    <p:extLst>
      <p:ext uri="{BB962C8B-B14F-4D97-AF65-F5344CB8AC3E}">
        <p14:creationId xmlns:p14="http://schemas.microsoft.com/office/powerpoint/2010/main" val="201329442"/>
      </p:ext>
    </p:extLst>
  </p:cSld>
  <p:clrMapOvr>
    <a:masterClrMapping/>
  </p:clrMapOvr>
  <p:transition spd="slow">
    <p:fade/>
  </p:transition>
  <p:hf hdr="0"/>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Title Only">
    <p:bg>
      <p:bgRef idx="1001">
        <a:schemeClr val="bg1"/>
      </p:bgRef>
    </p:bg>
    <p:spTree>
      <p:nvGrpSpPr>
        <p:cNvPr id="1" name=""/>
        <p:cNvGrpSpPr/>
        <p:nvPr/>
      </p:nvGrpSpPr>
      <p:grpSpPr>
        <a:xfrm>
          <a:off x="0" y="0"/>
          <a:ext cx="0" cy="0"/>
          <a:chOff x="0" y="0"/>
          <a:chExt cx="0" cy="0"/>
        </a:xfrm>
      </p:grpSpPr>
      <p:sp>
        <p:nvSpPr>
          <p:cNvPr id="3" name="Rectangle 11">
            <a:extLst>
              <a:ext uri="{FF2B5EF4-FFF2-40B4-BE49-F238E27FC236}">
                <a16:creationId xmlns:a16="http://schemas.microsoft.com/office/drawing/2014/main" id="{7584FE3E-597F-BA61-7EB2-8087DB209B8E}"/>
              </a:ext>
            </a:extLst>
          </p:cNvPr>
          <p:cNvSpPr/>
          <p:nvPr userDrawn="1"/>
        </p:nvSpPr>
        <p:spPr>
          <a:xfrm>
            <a:off x="0" y="0"/>
            <a:ext cx="9144000" cy="51450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Fujitsu Infinity Pro" pitchFamily="2" charset="0"/>
            </a:endParaRPr>
          </a:p>
        </p:txBody>
      </p:sp>
      <p:sp>
        <p:nvSpPr>
          <p:cNvPr id="2" name="Title 1">
            <a:extLst>
              <a:ext uri="{FF2B5EF4-FFF2-40B4-BE49-F238E27FC236}">
                <a16:creationId xmlns:a16="http://schemas.microsoft.com/office/drawing/2014/main" id="{6029775F-09AF-4C6E-AA1C-E07D6D971EFC}"/>
              </a:ext>
            </a:extLst>
          </p:cNvPr>
          <p:cNvSpPr>
            <a:spLocks noGrp="1"/>
          </p:cNvSpPr>
          <p:nvPr>
            <p:ph type="title" hasCustomPrompt="1"/>
          </p:nvPr>
        </p:nvSpPr>
        <p:spPr>
          <a:xfrm>
            <a:off x="277202" y="179013"/>
            <a:ext cx="7585765" cy="431020"/>
          </a:xfrm>
        </p:spPr>
        <p:txBody>
          <a:bodyPr/>
          <a:lstStyle>
            <a:lvl1pPr>
              <a:lnSpc>
                <a:spcPct val="100000"/>
              </a:lnSpc>
              <a:spcBef>
                <a:spcPts val="0"/>
              </a:spcBef>
              <a:defRPr sz="2800">
                <a:solidFill>
                  <a:schemeClr val="bg1"/>
                </a:solidFill>
                <a:latin typeface="Fujitsu Infinity Pro Bold" pitchFamily="2" charset="0"/>
              </a:defRPr>
            </a:lvl1pPr>
          </a:lstStyle>
          <a:p>
            <a:r>
              <a:rPr lang="ja-JP" altLang="en-US"/>
              <a:t>マスタータイトルの書式設定</a:t>
            </a:r>
            <a:endParaRPr lang="en-GB"/>
          </a:p>
        </p:txBody>
      </p:sp>
      <p:pic>
        <p:nvPicPr>
          <p:cNvPr id="16" name="Picture 15" descr="FujitsuFujitsuシンボルマーク">
            <a:extLst>
              <a:ext uri="{FF2B5EF4-FFF2-40B4-BE49-F238E27FC236}">
                <a16:creationId xmlns:a16="http://schemas.microsoft.com/office/drawing/2014/main" id="{33B8D96D-9431-45DD-B948-3EA78FB807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sp>
        <p:nvSpPr>
          <p:cNvPr id="7" name="Slide Number Placeholder 5">
            <a:extLst>
              <a:ext uri="{FF2B5EF4-FFF2-40B4-BE49-F238E27FC236}">
                <a16:creationId xmlns:a16="http://schemas.microsoft.com/office/drawing/2014/main" id="{AE1DC0B9-B7EE-82D5-29B8-661838712F59}"/>
              </a:ext>
            </a:extLst>
          </p:cNvPr>
          <p:cNvSpPr txBox="1">
            <a:spLocks/>
          </p:cNvSpPr>
          <p:nvPr userDrawn="1"/>
        </p:nvSpPr>
        <p:spPr>
          <a:xfrm>
            <a:off x="4962529" y="4855313"/>
            <a:ext cx="3905940" cy="107755"/>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solidFill>
                  <a:schemeClr val="bg1"/>
                </a:solidFill>
                <a:latin typeface="Fujitsu Infinity Pro" pitchFamily="2" charset="0"/>
              </a:rPr>
              <a:t>© 2023 Fujitsu Limited</a:t>
            </a:r>
          </a:p>
        </p:txBody>
      </p:sp>
      <p:sp>
        <p:nvSpPr>
          <p:cNvPr id="4" name="Footer Placeholder 4" hidden="1">
            <a:extLst>
              <a:ext uri="{FF2B5EF4-FFF2-40B4-BE49-F238E27FC236}">
                <a16:creationId xmlns:a16="http://schemas.microsoft.com/office/drawing/2014/main" id="{D22EE640-446C-6EA0-B289-BD5DFB5BEC1A}"/>
              </a:ext>
            </a:extLst>
          </p:cNvPr>
          <p:cNvSpPr txBox="1">
            <a:spLocks/>
          </p:cNvSpPr>
          <p:nvPr userDrawn="1"/>
        </p:nvSpPr>
        <p:spPr bwMode="gray">
          <a:xfrm>
            <a:off x="4222751" y="4847616"/>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2D10EB9-6184-4AC4-B2D8-0619109D4C09}" type="slidenum">
              <a:rPr lang="en-GB" sz="800" smtClean="0">
                <a:solidFill>
                  <a:schemeClr val="bg1"/>
                </a:solidFill>
                <a:latin typeface="Fujitsu Infinity Pro" pitchFamily="2" charset="0"/>
              </a:rPr>
              <a:t>‹#›</a:t>
            </a:fld>
            <a:r>
              <a:rPr lang="en-GB" sz="800">
                <a:solidFill>
                  <a:schemeClr val="bg1"/>
                </a:solidFill>
                <a:latin typeface="Fujitsu Infinity Pro" pitchFamily="2" charset="0"/>
              </a:rPr>
              <a:t> / 10</a:t>
            </a:r>
          </a:p>
        </p:txBody>
      </p:sp>
    </p:spTree>
    <p:extLst>
      <p:ext uri="{BB962C8B-B14F-4D97-AF65-F5344CB8AC3E}">
        <p14:creationId xmlns:p14="http://schemas.microsoft.com/office/powerpoint/2010/main" val="2035752059"/>
      </p:ext>
    </p:extLst>
  </p:cSld>
  <p:clrMapOvr>
    <a:overrideClrMapping bg1="lt1" tx1="dk1" bg2="lt2" tx2="dk2" accent1="accent1" accent2="accent2" accent3="accent3" accent4="accent4" accent5="accent5" accent6="accent6" hlink="hlink" folHlink="folHlink"/>
  </p:clrMapOvr>
  <p:transition spd="slow">
    <p:fade/>
  </p:transition>
  <p:hf hdr="0"/>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940574"/>
            <a:ext cx="6858000" cy="692711"/>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143000" y="2702362"/>
            <a:ext cx="6858000" cy="124220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2026/7/30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86836155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Title Master">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AF46A06C-9A3F-471C-999E-CB75C4DB07A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03386" y="674"/>
            <a:ext cx="2540614" cy="5143741"/>
          </a:xfrm>
          <a:prstGeom prst="rect">
            <a:avLst/>
          </a:prstGeom>
        </p:spPr>
      </p:pic>
      <p:sp>
        <p:nvSpPr>
          <p:cNvPr id="2" name="Title 1"/>
          <p:cNvSpPr>
            <a:spLocks noGrp="1"/>
          </p:cNvSpPr>
          <p:nvPr>
            <p:ph type="ctrTitle" hasCustomPrompt="1"/>
          </p:nvPr>
        </p:nvSpPr>
        <p:spPr>
          <a:xfrm>
            <a:off x="233999" y="1116344"/>
            <a:ext cx="5400000" cy="1440445"/>
          </a:xfrm>
        </p:spPr>
        <p:txBody>
          <a:bodyPr anchor="b">
            <a:noAutofit/>
          </a:bodyPr>
          <a:lstStyle>
            <a:lvl1pPr algn="l">
              <a:defRPr sz="3200">
                <a:solidFill>
                  <a:schemeClr val="tx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3068147"/>
            <a:ext cx="4748400" cy="1260389"/>
          </a:xfrm>
        </p:spPr>
        <p:txBody>
          <a:bodyPr anchor="t" anchorCtr="0">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dirty="0"/>
              <a:t>©2026 Fujitsu Limited</a:t>
            </a:r>
            <a:endParaRPr kumimoji="1" lang="ja-JP" altLang="en-US" dirty="0"/>
          </a:p>
        </p:txBody>
      </p:sp>
      <p:sp>
        <p:nvSpPr>
          <p:cNvPr id="17" name="Slide Number Placeholder 5">
            <a:extLst>
              <a:ext uri="{FF2B5EF4-FFF2-40B4-BE49-F238E27FC236}">
                <a16:creationId xmlns:a16="http://schemas.microsoft.com/office/drawing/2014/main" id="{F2A2B3EE-7C59-4DF5-A28E-640979443623}"/>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bg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pic>
        <p:nvPicPr>
          <p:cNvPr id="18" name="Picture 56" descr="Fujitsu">
            <a:extLst>
              <a:ext uri="{FF2B5EF4-FFF2-40B4-BE49-F238E27FC236}">
                <a16:creationId xmlns:a16="http://schemas.microsoft.com/office/drawing/2014/main" id="{29DDC893-3971-42A8-9ED2-0EADDB6AFEE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0" y="4762"/>
            <a:ext cx="1126108" cy="686012"/>
          </a:xfrm>
          <a:prstGeom prst="rect">
            <a:avLst/>
          </a:prstGeom>
        </p:spPr>
      </p:pic>
      <p:pic>
        <p:nvPicPr>
          <p:cNvPr id="19" name="Picture 28">
            <a:extLst>
              <a:ext uri="{FF2B5EF4-FFF2-40B4-BE49-F238E27FC236}">
                <a16:creationId xmlns:a16="http://schemas.microsoft.com/office/drawing/2014/main" id="{3E857FA4-FCDF-4D3A-913E-96937E78B57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310377" y="816861"/>
            <a:ext cx="4543220" cy="3511367"/>
          </a:xfrm>
          <a:prstGeom prst="rect">
            <a:avLst/>
          </a:prstGeom>
        </p:spPr>
      </p:pic>
      <p:pic>
        <p:nvPicPr>
          <p:cNvPr id="10" name="Picture 23" descr="A picture containing icon&#10;&#10;Description automatically generated">
            <a:extLst>
              <a:ext uri="{FF2B5EF4-FFF2-40B4-BE49-F238E27FC236}">
                <a16:creationId xmlns:a16="http://schemas.microsoft.com/office/drawing/2014/main" id="{8B2BCC5B-F069-4ED1-A700-090A5F1D93D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pic>
        <p:nvPicPr>
          <p:cNvPr id="8" name="SD_FUJITSU-CONFIDENTIAL">
            <a:extLst>
              <a:ext uri="{FF2B5EF4-FFF2-40B4-BE49-F238E27FC236}">
                <a16:creationId xmlns:a16="http://schemas.microsoft.com/office/drawing/2014/main" id="{36BD7408-A74A-99DB-A610-70D913D11B3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30400" y="4865376"/>
            <a:ext cx="1446484" cy="166314"/>
          </a:xfrm>
          <a:prstGeom prst="rect">
            <a:avLst/>
          </a:prstGeom>
        </p:spPr>
      </p:pic>
    </p:spTree>
    <p:extLst>
      <p:ext uri="{BB962C8B-B14F-4D97-AF65-F5344CB8AC3E}">
        <p14:creationId xmlns:p14="http://schemas.microsoft.com/office/powerpoint/2010/main" val="61716557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 preserve="1">
  <p:cSld name="Section dividers">
    <p:spTree>
      <p:nvGrpSpPr>
        <p:cNvPr id="1" name=""/>
        <p:cNvGrpSpPr/>
        <p:nvPr/>
      </p:nvGrpSpPr>
      <p:grpSpPr>
        <a:xfrm>
          <a:off x="0" y="0"/>
          <a:ext cx="0" cy="0"/>
          <a:chOff x="0" y="0"/>
          <a:chExt cx="0" cy="0"/>
        </a:xfrm>
      </p:grpSpPr>
      <p:pic>
        <p:nvPicPr>
          <p:cNvPr id="23" name="図 16">
            <a:extLst>
              <a:ext uri="{FF2B5EF4-FFF2-40B4-BE49-F238E27FC236}">
                <a16:creationId xmlns:a16="http://schemas.microsoft.com/office/drawing/2014/main" id="{4E6397AD-310C-48CA-885C-F7B1DFD0956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6612"/>
          </a:xfrm>
          <a:prstGeom prst="rect">
            <a:avLst/>
          </a:prstGeom>
        </p:spPr>
      </p:pic>
      <p:sp>
        <p:nvSpPr>
          <p:cNvPr id="2" name="Title 1"/>
          <p:cNvSpPr>
            <a:spLocks noGrp="1"/>
          </p:cNvSpPr>
          <p:nvPr>
            <p:ph type="ctrTitle" hasCustomPrompt="1"/>
          </p:nvPr>
        </p:nvSpPr>
        <p:spPr>
          <a:xfrm>
            <a:off x="234000" y="1116344"/>
            <a:ext cx="8280000" cy="1440445"/>
          </a:xfrm>
        </p:spPr>
        <p:txBody>
          <a:bodyPr anchor="b">
            <a:noAutofit/>
          </a:bodyPr>
          <a:lstStyle>
            <a:lvl1pPr algn="l">
              <a:defRPr sz="3200">
                <a:solidFill>
                  <a:schemeClr val="bg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2711637"/>
            <a:ext cx="8280000" cy="1447647"/>
          </a:xfrm>
        </p:spPr>
        <p:txBody>
          <a:bodyPr>
            <a:noAutofit/>
          </a:bodyPr>
          <a:lstStyle>
            <a:lvl1pPr marL="0" indent="0" algn="l">
              <a:buNone/>
              <a:defRPr sz="20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kumimoji="1" lang="en-US" altLang="ja-JP" dirty="0"/>
              <a:t>©2026 Fujitsu Limited</a:t>
            </a:r>
            <a:endParaRPr kumimoji="1" lang="ja-JP" altLang="en-US" dirty="0"/>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bg1"/>
                </a:solidFill>
              </a:defRPr>
            </a:lvl1pPr>
          </a:lstStyle>
          <a:p>
            <a:fld id="{4D029D89-7B63-4C94-AD4D-2E4D6BB83637}" type="slidenum">
              <a:rPr kumimoji="1" lang="ja-JP" altLang="en-US" smtClean="0"/>
              <a:pPr/>
              <a:t>‹#›</a:t>
            </a:fld>
            <a:endParaRPr kumimoji="1" lang="ja-JP" altLang="en-US"/>
          </a:p>
        </p:txBody>
      </p:sp>
      <p:pic>
        <p:nvPicPr>
          <p:cNvPr id="18" name="Picture 56" descr="Fujitsu">
            <a:extLst>
              <a:ext uri="{FF2B5EF4-FFF2-40B4-BE49-F238E27FC236}">
                <a16:creationId xmlns:a16="http://schemas.microsoft.com/office/drawing/2014/main" id="{5F4F3A2A-67CD-4FB4-A584-EB2029E861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0" y="4762"/>
            <a:ext cx="1126108" cy="686012"/>
          </a:xfrm>
          <a:prstGeom prst="rect">
            <a:avLst/>
          </a:prstGeom>
        </p:spPr>
      </p:pic>
      <p:pic>
        <p:nvPicPr>
          <p:cNvPr id="9" name="Picture 23" descr="A picture containing icon&#10;&#10;Description automatically generated">
            <a:extLst>
              <a:ext uri="{FF2B5EF4-FFF2-40B4-BE49-F238E27FC236}">
                <a16:creationId xmlns:a16="http://schemas.microsoft.com/office/drawing/2014/main" id="{3753FEFB-0305-4C84-935D-76F90EFD3C2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pic>
        <p:nvPicPr>
          <p:cNvPr id="8" name="SD_FUJITSU-CONFIDENTIAL">
            <a:extLst>
              <a:ext uri="{FF2B5EF4-FFF2-40B4-BE49-F238E27FC236}">
                <a16:creationId xmlns:a16="http://schemas.microsoft.com/office/drawing/2014/main" id="{A48311FA-691D-BD0E-5F9A-3F806B0D6DD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30400" y="4865376"/>
            <a:ext cx="1446484" cy="166314"/>
          </a:xfrm>
          <a:prstGeom prst="rect">
            <a:avLst/>
          </a:prstGeom>
        </p:spPr>
      </p:pic>
    </p:spTree>
    <p:extLst>
      <p:ext uri="{BB962C8B-B14F-4D97-AF65-F5344CB8AC3E}">
        <p14:creationId xmlns:p14="http://schemas.microsoft.com/office/powerpoint/2010/main" val="330603330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ext 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5" name="Footer Placeholder 4"/>
          <p:cNvSpPr>
            <a:spLocks noGrp="1"/>
          </p:cNvSpPr>
          <p:nvPr>
            <p:ph type="ftr" sz="quarter" idx="11"/>
          </p:nvPr>
        </p:nvSpPr>
        <p:spPr/>
        <p:txBody>
          <a:bodyPr/>
          <a:lstStyle/>
          <a:p>
            <a:r>
              <a:rPr kumimoji="1" lang="en-US" altLang="ja-JP" dirty="0"/>
              <a:t>©2026 Fujitsu Limited</a:t>
            </a:r>
            <a:endParaRPr kumimoji="1" lang="ja-JP" altLang="en-US" dirty="0"/>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129548080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ext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230400" y="950694"/>
            <a:ext cx="4280400" cy="3788369"/>
          </a:xfrm>
        </p:spPr>
        <p:txBody>
          <a:bodyPr/>
          <a:lstStyle>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4" name="Content Placeholder 3"/>
          <p:cNvSpPr>
            <a:spLocks noGrp="1"/>
          </p:cNvSpPr>
          <p:nvPr>
            <p:ph sz="half" idx="2"/>
          </p:nvPr>
        </p:nvSpPr>
        <p:spPr>
          <a:xfrm>
            <a:off x="4629600" y="950694"/>
            <a:ext cx="4280400" cy="3788369"/>
          </a:xfrm>
        </p:spPr>
        <p:txBody>
          <a:bodyPr/>
          <a:lstStyle>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6" name="Footer Placeholder 5"/>
          <p:cNvSpPr>
            <a:spLocks noGrp="1"/>
          </p:cNvSpPr>
          <p:nvPr>
            <p:ph type="ftr" sz="quarter" idx="11"/>
          </p:nvPr>
        </p:nvSpPr>
        <p:spPr/>
        <p:txBody>
          <a:bodyPr/>
          <a:lstStyle/>
          <a:p>
            <a:r>
              <a:rPr kumimoji="1" lang="en-US" altLang="ja-JP" dirty="0"/>
              <a:t>©2026 Fujitsu Limited</a:t>
            </a:r>
            <a:endParaRPr kumimoji="1" lang="ja-JP" altLang="en-US" dirty="0"/>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72828355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6" name="Footer Placeholder 5"/>
          <p:cNvSpPr>
            <a:spLocks noGrp="1"/>
          </p:cNvSpPr>
          <p:nvPr>
            <p:ph type="ftr" sz="quarter" idx="11"/>
          </p:nvPr>
        </p:nvSpPr>
        <p:spPr/>
        <p:txBody>
          <a:bodyPr/>
          <a:lstStyle/>
          <a:p>
            <a:r>
              <a:rPr kumimoji="1" lang="en-US" altLang="ja-JP" dirty="0"/>
              <a:t>©2026 Fujitsu Limited</a:t>
            </a:r>
            <a:endParaRPr kumimoji="1" lang="ja-JP" altLang="en-US" dirty="0"/>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313566749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Closing page">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BC69335-2DC7-4BE9-B3C4-6BB3F4B5BB5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77790" y="1"/>
            <a:ext cx="3766211" cy="5145087"/>
          </a:xfrm>
          <a:prstGeom prst="rect">
            <a:avLst/>
          </a:prstGeom>
        </p:spPr>
      </p:pic>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dirty="0"/>
              <a:t>©2026 Fujitsu Limited</a:t>
            </a:r>
            <a:endParaRPr kumimoji="1" lang="ja-JP" altLang="en-US" dirty="0"/>
          </a:p>
        </p:txBody>
      </p:sp>
      <p:sp>
        <p:nvSpPr>
          <p:cNvPr id="15" name="Slide Number Placeholder 5">
            <a:extLst>
              <a:ext uri="{FF2B5EF4-FFF2-40B4-BE49-F238E27FC236}">
                <a16:creationId xmlns:a16="http://schemas.microsoft.com/office/drawing/2014/main" id="{7D8338C9-50E0-476B-A1C1-2CD93525E330}"/>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bg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pic>
        <p:nvPicPr>
          <p:cNvPr id="16" name="Picture 56" descr="Fujitsu">
            <a:extLst>
              <a:ext uri="{FF2B5EF4-FFF2-40B4-BE49-F238E27FC236}">
                <a16:creationId xmlns:a16="http://schemas.microsoft.com/office/drawing/2014/main" id="{9EF27093-A849-437A-9361-64716AE462E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0" y="4762"/>
            <a:ext cx="1126108" cy="686012"/>
          </a:xfrm>
          <a:prstGeom prst="rect">
            <a:avLst/>
          </a:prstGeom>
        </p:spPr>
      </p:pic>
      <p:pic>
        <p:nvPicPr>
          <p:cNvPr id="17" name="Picture 6">
            <a:extLst>
              <a:ext uri="{FF2B5EF4-FFF2-40B4-BE49-F238E27FC236}">
                <a16:creationId xmlns:a16="http://schemas.microsoft.com/office/drawing/2014/main" id="{DDB5B8BE-19D7-4E92-8193-1EEAE32BB00E}"/>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123792" y="816861"/>
            <a:ext cx="4543220" cy="3511367"/>
          </a:xfrm>
          <a:prstGeom prst="rect">
            <a:avLst/>
          </a:prstGeom>
        </p:spPr>
      </p:pic>
      <p:pic>
        <p:nvPicPr>
          <p:cNvPr id="7" name="Picture 23" descr="A picture containing icon&#10;&#10;Description automatically generated">
            <a:extLst>
              <a:ext uri="{FF2B5EF4-FFF2-40B4-BE49-F238E27FC236}">
                <a16:creationId xmlns:a16="http://schemas.microsoft.com/office/drawing/2014/main" id="{FFAD7CF4-8971-481D-B462-B9FB7396BE4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Tree>
    <p:extLst>
      <p:ext uri="{BB962C8B-B14F-4D97-AF65-F5344CB8AC3E}">
        <p14:creationId xmlns:p14="http://schemas.microsoft.com/office/powerpoint/2010/main" val="2506425106"/>
      </p:ext>
    </p:extLst>
  </p:cSld>
  <p:clrMapOvr>
    <a:masterClrMapping/>
  </p:clrMapOvr>
  <p:extLst>
    <p:ext uri="{DCECCB84-F9BA-43D5-87BE-67443E8EF086}">
      <p15:sldGuideLst xmlns:p15="http://schemas.microsoft.com/office/powerpoint/2012/main">
        <p15:guide id="1" orient="horz" pos="1597">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Rectangle 29"/>
          <p:cNvSpPr>
            <a:spLocks noGrp="1" noChangeArrowheads="1"/>
          </p:cNvSpPr>
          <p:nvPr>
            <p:ph type="sldNum" sz="quarter" idx="10"/>
          </p:nvPr>
        </p:nvSpPr>
        <p:spPr>
          <a:ln/>
        </p:spPr>
        <p:txBody>
          <a:bodyPr/>
          <a:lstStyle>
            <a:lvl1pPr>
              <a:defRPr>
                <a:latin typeface="Arial" panose="020B0604020202020204" pitchFamily="34" charset="0"/>
                <a:ea typeface="メイリオ" panose="020B0604030504040204" pitchFamily="50" charset="-128"/>
              </a:defRPr>
            </a:lvl1pPr>
          </a:lstStyle>
          <a:p>
            <a:pPr>
              <a:defRPr/>
            </a:pPr>
            <a:fld id="{B1DFEF0E-DF4C-49C4-A17C-B512A060E55D}" type="slidenum">
              <a:rPr lang="de-DE" altLang="ja-JP" smtClean="0"/>
              <a:pPr>
                <a:defRPr/>
              </a:pPr>
              <a:t>‹#›</a:t>
            </a:fld>
            <a:endParaRPr lang="de-DE" altLang="ja-JP"/>
          </a:p>
        </p:txBody>
      </p:sp>
      <p:sp>
        <p:nvSpPr>
          <p:cNvPr id="3" name="Rectangle 30"/>
          <p:cNvSpPr>
            <a:spLocks noGrp="1" noChangeArrowheads="1"/>
          </p:cNvSpPr>
          <p:nvPr>
            <p:ph type="ftr" sz="quarter" idx="11"/>
          </p:nvPr>
        </p:nvSpPr>
        <p:spPr>
          <a:ln/>
        </p:spPr>
        <p:txBody>
          <a:bodyPr/>
          <a:lstStyle>
            <a:lvl1pPr>
              <a:defRPr>
                <a:latin typeface="Arial" panose="020B0604020202020204" pitchFamily="34" charset="0"/>
                <a:ea typeface="メイリオ" panose="020B0604030504040204" pitchFamily="50" charset="-128"/>
              </a:defRPr>
            </a:lvl1pPr>
          </a:lstStyle>
          <a:p>
            <a:pPr>
              <a:defRPr/>
            </a:pPr>
            <a:r>
              <a:rPr lang="en-US" altLang="ja-JP"/>
              <a:t>© 2026 Fujitsu Limited</a:t>
            </a:r>
            <a:endParaRPr lang="de-DE" altLang="ja-JP"/>
          </a:p>
        </p:txBody>
      </p:sp>
    </p:spTree>
    <p:extLst>
      <p:ext uri="{BB962C8B-B14F-4D97-AF65-F5344CB8AC3E}">
        <p14:creationId xmlns:p14="http://schemas.microsoft.com/office/powerpoint/2010/main" val="76232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Bullets 1-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8CCE3-064B-4C83-8249-E46C030EB825}"/>
              </a:ext>
            </a:extLst>
          </p:cNvPr>
          <p:cNvSpPr>
            <a:spLocks noGrp="1"/>
          </p:cNvSpPr>
          <p:nvPr>
            <p:ph type="title" hasCustomPrompt="1"/>
          </p:nvPr>
        </p:nvSpPr>
        <p:spPr/>
        <p:txBody>
          <a:bodyPr/>
          <a:lstStyle>
            <a:lvl1pPr>
              <a:lnSpc>
                <a:spcPct val="100000"/>
              </a:lnSpc>
              <a:spcBef>
                <a:spcPts val="0"/>
              </a:spcBef>
              <a:defRPr>
                <a:latin typeface="+mj-lt"/>
              </a:defRPr>
            </a:lvl1pPr>
          </a:lstStyle>
          <a:p>
            <a:r>
              <a:rPr lang="ja-JP" altLang="en-US"/>
              <a:t>マスタータイトルの書式設定</a:t>
            </a:r>
            <a:endParaRPr lang="en-GB"/>
          </a:p>
        </p:txBody>
      </p:sp>
      <p:sp>
        <p:nvSpPr>
          <p:cNvPr id="12" name="Text Placeholder 11">
            <a:extLst>
              <a:ext uri="{FF2B5EF4-FFF2-40B4-BE49-F238E27FC236}">
                <a16:creationId xmlns:a16="http://schemas.microsoft.com/office/drawing/2014/main" id="{25430D13-141D-4468-BCC0-47F2B7967927}"/>
              </a:ext>
            </a:extLst>
          </p:cNvPr>
          <p:cNvSpPr>
            <a:spLocks noGrp="1"/>
          </p:cNvSpPr>
          <p:nvPr>
            <p:ph type="body" sz="quarter" idx="10" hasCustomPrompt="1"/>
          </p:nvPr>
        </p:nvSpPr>
        <p:spPr>
          <a:xfrm>
            <a:off x="285732" y="925486"/>
            <a:ext cx="8575200" cy="2565597"/>
          </a:xfrm>
          <a:prstGeom prst="rect">
            <a:avLst/>
          </a:prstGeom>
        </p:spPr>
        <p:txBody>
          <a:bodyPr>
            <a:spAutoFit/>
          </a:bodyPr>
          <a:lstStyle>
            <a:lvl1pPr>
              <a:lnSpc>
                <a:spcPct val="100000"/>
              </a:lnSpc>
              <a:spcBef>
                <a:spcPts val="375"/>
              </a:spcBef>
              <a:defRPr>
                <a:latin typeface="+mn-lt"/>
              </a:defRPr>
            </a:lvl1pPr>
            <a:lvl2pPr>
              <a:lnSpc>
                <a:spcPct val="100000"/>
              </a:lnSpc>
              <a:spcBef>
                <a:spcPts val="375"/>
              </a:spcBef>
              <a:defRPr>
                <a:latin typeface="+mn-lt"/>
              </a:defRPr>
            </a:lvl2pPr>
            <a:lvl3pPr>
              <a:lnSpc>
                <a:spcPct val="100000"/>
              </a:lnSpc>
              <a:spcBef>
                <a:spcPts val="375"/>
              </a:spcBef>
              <a:defRPr>
                <a:latin typeface="+mn-lt"/>
              </a:defRPr>
            </a:lvl3pPr>
            <a:lvl4pPr>
              <a:lnSpc>
                <a:spcPct val="100000"/>
              </a:lnSpc>
              <a:spcBef>
                <a:spcPts val="375"/>
              </a:spcBef>
              <a:defRPr>
                <a:latin typeface="+mn-lt"/>
              </a:defRPr>
            </a:lvl4pPr>
            <a:lvl5pPr>
              <a:spcBef>
                <a:spcPts val="375"/>
              </a:spcBef>
              <a:defRPr>
                <a:latin typeface="+mn-lt"/>
              </a:defRPr>
            </a:lvl5pPr>
            <a:lvl6pPr>
              <a:spcBef>
                <a:spcPts val="375"/>
              </a:spcBef>
              <a:defRPr>
                <a:latin typeface="+mn-lt"/>
              </a:defRPr>
            </a:lvl6pPr>
            <a:lvl7pPr>
              <a:spcBef>
                <a:spcPts val="375"/>
              </a:spcBef>
              <a:defRPr>
                <a:latin typeface="+mn-lt"/>
              </a:defRPr>
            </a:lvl7pPr>
            <a:lvl8pPr>
              <a:spcBef>
                <a:spcPts val="375"/>
              </a:spcBef>
              <a:defRPr>
                <a:latin typeface="+mn-lt"/>
              </a:defRPr>
            </a:lvl8pPr>
            <a:lvl9pPr>
              <a:spcBef>
                <a:spcPts val="375"/>
              </a:spcBef>
              <a:defRPr>
                <a:latin typeface="+mn-lt"/>
              </a:defRPr>
            </a:lvl9pPr>
          </a:lstStyle>
          <a:p>
            <a:pPr lvl="0"/>
            <a:r>
              <a:rPr lang="ja-JP" altLang="en-US"/>
              <a:t>マスターテキストの書式設定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p>
          <a:p>
            <a:pPr lvl="5"/>
            <a:r>
              <a:rPr lang="ja-JP" altLang="en-US"/>
              <a:t>テキスト</a:t>
            </a:r>
          </a:p>
          <a:p>
            <a:pPr lvl="6"/>
            <a:r>
              <a:rPr lang="ja-JP" altLang="en-US"/>
              <a:t>テキスト</a:t>
            </a:r>
          </a:p>
          <a:p>
            <a:pPr lvl="7"/>
            <a:r>
              <a:rPr lang="ja-JP" altLang="en-US"/>
              <a:t>テキスト</a:t>
            </a:r>
            <a:endParaRPr lang="en-US" altLang="ja-JP"/>
          </a:p>
          <a:p>
            <a:pPr lvl="8"/>
            <a:r>
              <a:rPr lang="ja-JP" altLang="en-US"/>
              <a:t>テキスト</a:t>
            </a:r>
            <a:endParaRPr kumimoji="0" lang="en-US" sz="1600" b="0" i="0" u="none" strike="noStrike" kern="1200" cap="none" spc="0" normalizeH="0" baseline="0" noProof="0">
              <a:ln>
                <a:noFill/>
              </a:ln>
              <a:solidFill>
                <a:srgbClr val="000000"/>
              </a:solidFill>
              <a:effectLst/>
              <a:uLnTx/>
              <a:uFillTx/>
              <a:latin typeface="Fujitsu Infinity Pro"/>
              <a:ea typeface="+mn-ea"/>
              <a:cs typeface="+mn-cs"/>
            </a:endParaRPr>
          </a:p>
        </p:txBody>
      </p:sp>
    </p:spTree>
    <p:extLst>
      <p:ext uri="{BB962C8B-B14F-4D97-AF65-F5344CB8AC3E}">
        <p14:creationId xmlns:p14="http://schemas.microsoft.com/office/powerpoint/2010/main" val="149443795"/>
      </p:ext>
    </p:extLst>
  </p:cSld>
  <p:clrMapOvr>
    <a:masterClrMapping/>
  </p:clrMapOvr>
  <p:transition spd="slow">
    <p:fade/>
  </p:transition>
  <p:hf sldNum="0" hdr="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Slide - Bullets (1-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9767" y="144117"/>
            <a:ext cx="7740000" cy="491467"/>
          </a:xfrm>
          <a:prstGeom prst="rect">
            <a:avLst/>
          </a:prstGeom>
        </p:spPr>
        <p:txBody>
          <a:bodyPr>
            <a:spAutoFit/>
          </a:bodyPr>
          <a:lstStyle>
            <a:lvl1pPr>
              <a:lnSpc>
                <a:spcPct val="85000"/>
              </a:lnSpc>
              <a:defRPr sz="2800"/>
            </a:lvl1pPr>
          </a:lstStyle>
          <a:p>
            <a:r>
              <a:rPr lang="en-US" altLang="ja-JP"/>
              <a:t>Slide title</a:t>
            </a:r>
            <a:endParaRPr lang="en-US"/>
          </a:p>
        </p:txBody>
      </p:sp>
      <p:sp>
        <p:nvSpPr>
          <p:cNvPr id="4" name="Text Placeholder 3">
            <a:extLst>
              <a:ext uri="{FF2B5EF4-FFF2-40B4-BE49-F238E27FC236}">
                <a16:creationId xmlns:a16="http://schemas.microsoft.com/office/drawing/2014/main" id="{9EBF4EE4-50E9-4ECE-9329-774C2C38C68C}"/>
              </a:ext>
            </a:extLst>
          </p:cNvPr>
          <p:cNvSpPr>
            <a:spLocks noGrp="1"/>
          </p:cNvSpPr>
          <p:nvPr>
            <p:ph type="body" sz="quarter" idx="14"/>
          </p:nvPr>
        </p:nvSpPr>
        <p:spPr>
          <a:xfrm>
            <a:off x="231775" y="951207"/>
            <a:ext cx="8677275" cy="1443472"/>
          </a:xfrm>
          <a:prstGeom prst="rect">
            <a:avLst/>
          </a:prstGeom>
        </p:spPr>
        <p:txBody>
          <a:bodyPr wrap="square" lIns="0" tIns="0" rIns="0" bIns="0">
            <a:spAutoFit/>
          </a:bodyPr>
          <a:lstStyle>
            <a:lvl1pPr marL="252413" indent="-252413" algn="l" defTabSz="685800" rtl="0" eaLnBrk="1" latinLnBrk="0" hangingPunct="1">
              <a:lnSpc>
                <a:spcPct val="90000"/>
              </a:lnSpc>
              <a:spcAft>
                <a:spcPts val="600"/>
              </a:spcAft>
              <a:buSzPct val="120000"/>
              <a:buFont typeface="Arial" panose="020B0604020202020204" pitchFamily="34" charset="0"/>
              <a:buChar char="●"/>
              <a:defRPr lang="en-US" sz="2200" kern="1200" dirty="0" smtClean="0">
                <a:solidFill>
                  <a:schemeClr val="tx1"/>
                </a:solidFill>
                <a:latin typeface="Fujitsu Infinity Pro" pitchFamily="2" charset="0"/>
                <a:ea typeface="+mn-ea"/>
                <a:cs typeface="+mn-cs"/>
              </a:defRPr>
            </a:lvl1pPr>
            <a:lvl2pPr marL="533400" indent="-225425" algn="l" defTabSz="685800" rtl="0" eaLnBrk="1" latinLnBrk="0" hangingPunct="1">
              <a:lnSpc>
                <a:spcPct val="90000"/>
              </a:lnSpc>
              <a:spcAft>
                <a:spcPts val="600"/>
              </a:spcAft>
              <a:buClr>
                <a:schemeClr val="tx1">
                  <a:lumMod val="50000"/>
                  <a:lumOff val="50000"/>
                </a:schemeClr>
              </a:buClr>
              <a:buSzPct val="120000"/>
              <a:buFont typeface="Arial" panose="020B0604020202020204" pitchFamily="34" charset="0"/>
              <a:buChar char="●"/>
              <a:defRPr lang="en-US" sz="2000" kern="1200" dirty="0" smtClean="0">
                <a:solidFill>
                  <a:schemeClr val="tx1"/>
                </a:solidFill>
                <a:latin typeface="Fujitsu Infinity Pro" pitchFamily="2" charset="0"/>
                <a:ea typeface="+mn-ea"/>
                <a:cs typeface="+mn-cs"/>
              </a:defRPr>
            </a:lvl2pPr>
            <a:lvl3pPr marL="868363" indent="-198438" algn="l" defTabSz="685800" rtl="0" eaLnBrk="1" latinLnBrk="0" hangingPunct="1">
              <a:lnSpc>
                <a:spcPct val="90000"/>
              </a:lnSpc>
              <a:spcAft>
                <a:spcPts val="600"/>
              </a:spcAft>
              <a:buClr>
                <a:schemeClr val="tx1">
                  <a:lumMod val="50000"/>
                  <a:lumOff val="50000"/>
                </a:schemeClr>
              </a:buClr>
              <a:buSzPct val="120000"/>
              <a:buFont typeface="Arial" panose="020B0604020202020204" pitchFamily="34" charset="0"/>
              <a:buChar char="●"/>
              <a:defRPr lang="en-US" sz="1800" kern="1200" dirty="0" smtClean="0">
                <a:solidFill>
                  <a:schemeClr val="tx1"/>
                </a:solidFill>
                <a:latin typeface="Fujitsu Infinity Pro" pitchFamily="2" charset="0"/>
                <a:ea typeface="+mn-ea"/>
                <a:cs typeface="+mn-cs"/>
              </a:defRPr>
            </a:lvl3pPr>
            <a:lvl4pPr marL="1203325" indent="-193675" algn="l" defTabSz="685800" rtl="0" eaLnBrk="1" latinLnBrk="0" hangingPunct="1">
              <a:lnSpc>
                <a:spcPct val="90000"/>
              </a:lnSpc>
              <a:spcAft>
                <a:spcPts val="600"/>
              </a:spcAft>
              <a:buClr>
                <a:schemeClr val="tx1">
                  <a:lumMod val="50000"/>
                  <a:lumOff val="50000"/>
                </a:schemeClr>
              </a:buClr>
              <a:buSzPct val="120000"/>
              <a:buFont typeface="Arial" panose="020B0604020202020204" pitchFamily="34" charset="0"/>
              <a:buChar char="●"/>
              <a:defRPr lang="en-US" sz="1600" kern="1200" dirty="0">
                <a:solidFill>
                  <a:schemeClr val="tx1"/>
                </a:solidFill>
                <a:latin typeface="Fujitsu Infinity Pro" pitchFamily="2" charset="0"/>
                <a:ea typeface="+mn-ea"/>
                <a:cs typeface="+mn-cs"/>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Tree>
    <p:extLst>
      <p:ext uri="{BB962C8B-B14F-4D97-AF65-F5344CB8AC3E}">
        <p14:creationId xmlns:p14="http://schemas.microsoft.com/office/powerpoint/2010/main" val="3240411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Title Master">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19D25779-D7C4-4143-A45C-C33C6C23A7F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6599235" y="0"/>
            <a:ext cx="2544766" cy="5145088"/>
          </a:xfrm>
          <a:prstGeom prst="rect">
            <a:avLst/>
          </a:prstGeom>
        </p:spPr>
      </p:pic>
      <p:sp>
        <p:nvSpPr>
          <p:cNvPr id="2" name="Title 1"/>
          <p:cNvSpPr>
            <a:spLocks noGrp="1"/>
          </p:cNvSpPr>
          <p:nvPr>
            <p:ph type="ctrTitle" hasCustomPrompt="1"/>
          </p:nvPr>
        </p:nvSpPr>
        <p:spPr>
          <a:xfrm>
            <a:off x="233999" y="1116345"/>
            <a:ext cx="5400000" cy="1440446"/>
          </a:xfrm>
        </p:spPr>
        <p:txBody>
          <a:bodyPr anchor="b">
            <a:noAutofit/>
          </a:bodyPr>
          <a:lstStyle>
            <a:lvl1pPr algn="l">
              <a:defRPr sz="3199">
                <a:solidFill>
                  <a:schemeClr val="tx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3068148"/>
            <a:ext cx="4748400" cy="1260389"/>
          </a:xfrm>
        </p:spPr>
        <p:txBody>
          <a:bodyPr anchor="t" anchorCtr="0">
            <a:noAutofit/>
          </a:bodyPr>
          <a:lstStyle>
            <a:lvl1pPr marL="0" indent="0" algn="l">
              <a:buNone/>
              <a:defRPr sz="1799">
                <a:solidFill>
                  <a:schemeClr val="tx1"/>
                </a:solidFill>
              </a:defRPr>
            </a:lvl1pPr>
            <a:lvl2pPr marL="342788" indent="0" algn="ctr">
              <a:buNone/>
              <a:defRPr sz="1499"/>
            </a:lvl2pPr>
            <a:lvl3pPr marL="685577" indent="0" algn="ctr">
              <a:buNone/>
              <a:defRPr sz="1349"/>
            </a:lvl3pPr>
            <a:lvl4pPr marL="1028366" indent="0" algn="ctr">
              <a:buNone/>
              <a:defRPr sz="1199"/>
            </a:lvl4pPr>
            <a:lvl5pPr marL="1371155" indent="0" algn="ctr">
              <a:buNone/>
              <a:defRPr sz="1199"/>
            </a:lvl5pPr>
            <a:lvl6pPr marL="1713943" indent="0" algn="ctr">
              <a:buNone/>
              <a:defRPr sz="1199"/>
            </a:lvl6pPr>
            <a:lvl7pPr marL="2056731" indent="0" algn="ctr">
              <a:buNone/>
              <a:defRPr sz="1199"/>
            </a:lvl7pPr>
            <a:lvl8pPr marL="2399520" indent="0" algn="ctr">
              <a:buNone/>
              <a:defRPr sz="1199"/>
            </a:lvl8pPr>
            <a:lvl9pPr marL="2742308" indent="0" algn="ctr">
              <a:buNone/>
              <a:defRPr sz="1199"/>
            </a:lvl9pPr>
          </a:lstStyle>
          <a:p>
            <a:r>
              <a:rPr lang="ja-JP" altLang="en-US"/>
              <a:t>サブタイトルを入力</a:t>
            </a:r>
            <a:endParaRPr lang="en-US"/>
          </a:p>
        </p:txBody>
      </p:sp>
      <p:pic>
        <p:nvPicPr>
          <p:cNvPr id="20" name="図 19">
            <a:extLst>
              <a:ext uri="{FF2B5EF4-FFF2-40B4-BE49-F238E27FC236}">
                <a16:creationId xmlns:a16="http://schemas.microsoft.com/office/drawing/2014/main" id="{943DCFA9-F6CE-4F0F-B3EE-23D84F3C6FB4}"/>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5162718" y="1351257"/>
            <a:ext cx="3142798" cy="2442775"/>
          </a:xfrm>
          <a:prstGeom prst="rect">
            <a:avLst/>
          </a:prstGeom>
        </p:spPr>
      </p:pic>
      <p:grpSp>
        <p:nvGrpSpPr>
          <p:cNvPr id="23" name="Group 22" descr="Fujitsu">
            <a:extLst>
              <a:ext uri="{FF2B5EF4-FFF2-40B4-BE49-F238E27FC236}">
                <a16:creationId xmlns:a16="http://schemas.microsoft.com/office/drawing/2014/main" id="{EA0FA9AC-AC26-48E3-BF47-91D55901E917}"/>
              </a:ext>
            </a:extLst>
          </p:cNvPr>
          <p:cNvGrpSpPr>
            <a:grpSpLocks noChangeAspect="1"/>
          </p:cNvGrpSpPr>
          <p:nvPr userDrawn="1"/>
        </p:nvGrpSpPr>
        <p:grpSpPr>
          <a:xfrm>
            <a:off x="7940678" y="242884"/>
            <a:ext cx="968769" cy="472319"/>
            <a:chOff x="8012114" y="249161"/>
            <a:chExt cx="892174" cy="434841"/>
          </a:xfrm>
        </p:grpSpPr>
        <p:sp>
          <p:nvSpPr>
            <p:cNvPr id="24" name="Freeform 34">
              <a:extLst>
                <a:ext uri="{FF2B5EF4-FFF2-40B4-BE49-F238E27FC236}">
                  <a16:creationId xmlns:a16="http://schemas.microsoft.com/office/drawing/2014/main" id="{6DD794C0-B5B1-4749-93AE-C0B3DA7765D6}"/>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5">
              <a:extLst>
                <a:ext uri="{FF2B5EF4-FFF2-40B4-BE49-F238E27FC236}">
                  <a16:creationId xmlns:a16="http://schemas.microsoft.com/office/drawing/2014/main" id="{C8AFA1DF-E2AD-431B-9A71-F99A68BFE07C}"/>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6">
              <a:extLst>
                <a:ext uri="{FF2B5EF4-FFF2-40B4-BE49-F238E27FC236}">
                  <a16:creationId xmlns:a16="http://schemas.microsoft.com/office/drawing/2014/main" id="{DCCF753C-FF99-4C0C-94D0-F2FE9DC1EC9C}"/>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7">
              <a:extLst>
                <a:ext uri="{FF2B5EF4-FFF2-40B4-BE49-F238E27FC236}">
                  <a16:creationId xmlns:a16="http://schemas.microsoft.com/office/drawing/2014/main" id="{BB8A9FF0-74AF-4BF0-B63E-8CF3120C9676}"/>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38">
              <a:extLst>
                <a:ext uri="{FF2B5EF4-FFF2-40B4-BE49-F238E27FC236}">
                  <a16:creationId xmlns:a16="http://schemas.microsoft.com/office/drawing/2014/main" id="{3EFD3576-7BB3-4739-A24F-50250CAEBEE9}"/>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39">
              <a:extLst>
                <a:ext uri="{FF2B5EF4-FFF2-40B4-BE49-F238E27FC236}">
                  <a16:creationId xmlns:a16="http://schemas.microsoft.com/office/drawing/2014/main" id="{FC6758ED-3FB6-42D3-9F56-BDE1752E62A0}"/>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0" name="Freeform 40">
              <a:extLst>
                <a:ext uri="{FF2B5EF4-FFF2-40B4-BE49-F238E27FC236}">
                  <a16:creationId xmlns:a16="http://schemas.microsoft.com/office/drawing/2014/main" id="{1A0FF2C9-FB26-4EE6-9744-A33823AB18C4}"/>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1" name="Freeform 41">
              <a:extLst>
                <a:ext uri="{FF2B5EF4-FFF2-40B4-BE49-F238E27FC236}">
                  <a16:creationId xmlns:a16="http://schemas.microsoft.com/office/drawing/2014/main" id="{3652132C-1D36-46D8-B40D-EFABBC1421B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Tree>
    <p:extLst>
      <p:ext uri="{BB962C8B-B14F-4D97-AF65-F5344CB8AC3E}">
        <p14:creationId xmlns:p14="http://schemas.microsoft.com/office/powerpoint/2010/main" val="1626146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4_Section dividers">
    <p:spTree>
      <p:nvGrpSpPr>
        <p:cNvPr id="1" name=""/>
        <p:cNvGrpSpPr/>
        <p:nvPr/>
      </p:nvGrpSpPr>
      <p:grpSpPr>
        <a:xfrm>
          <a:off x="0" y="0"/>
          <a:ext cx="0" cy="0"/>
          <a:chOff x="0" y="0"/>
          <a:chExt cx="0" cy="0"/>
        </a:xfrm>
      </p:grpSpPr>
      <p:pic>
        <p:nvPicPr>
          <p:cNvPr id="19" name="図 16">
            <a:extLst>
              <a:ext uri="{FF2B5EF4-FFF2-40B4-BE49-F238E27FC236}">
                <a16:creationId xmlns:a16="http://schemas.microsoft.com/office/drawing/2014/main" id="{B6BEA493-F0D5-40FB-A9DB-1AAB035EDFD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5088"/>
          </a:xfrm>
          <a:prstGeom prst="rect">
            <a:avLst/>
          </a:prstGeom>
        </p:spPr>
      </p:pic>
      <p:sp>
        <p:nvSpPr>
          <p:cNvPr id="18" name="正方形/長方形 17">
            <a:extLst>
              <a:ext uri="{FF2B5EF4-FFF2-40B4-BE49-F238E27FC236}">
                <a16:creationId xmlns:a16="http://schemas.microsoft.com/office/drawing/2014/main" id="{AD032F89-66EF-41E5-9E5F-9C8ED1F638EC}"/>
              </a:ext>
            </a:extLst>
          </p:cNvPr>
          <p:cNvSpPr/>
          <p:nvPr userDrawn="1"/>
        </p:nvSpPr>
        <p:spPr>
          <a:xfrm>
            <a:off x="6188929" y="0"/>
            <a:ext cx="2955073" cy="5145988"/>
          </a:xfrm>
          <a:prstGeom prst="rect">
            <a:avLst/>
          </a:prstGeom>
          <a:gradFill flip="none" rotWithShape="1">
            <a:gsLst>
              <a:gs pos="0">
                <a:schemeClr val="accent6">
                  <a:alpha val="8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err="1">
              <a:solidFill>
                <a:schemeClr val="tx1"/>
              </a:solidFill>
            </a:endParaRPr>
          </a:p>
        </p:txBody>
      </p:sp>
      <p:grpSp>
        <p:nvGrpSpPr>
          <p:cNvPr id="20" name="Group 22" descr="Fujitsu">
            <a:extLst>
              <a:ext uri="{FF2B5EF4-FFF2-40B4-BE49-F238E27FC236}">
                <a16:creationId xmlns:a16="http://schemas.microsoft.com/office/drawing/2014/main" id="{DDC40295-912F-4B75-825E-6A19D918735E}"/>
              </a:ext>
            </a:extLst>
          </p:cNvPr>
          <p:cNvGrpSpPr>
            <a:grpSpLocks noChangeAspect="1"/>
          </p:cNvGrpSpPr>
          <p:nvPr userDrawn="1"/>
        </p:nvGrpSpPr>
        <p:grpSpPr>
          <a:xfrm>
            <a:off x="7940678" y="242884"/>
            <a:ext cx="968769" cy="472319"/>
            <a:chOff x="8012114" y="249161"/>
            <a:chExt cx="892174" cy="434841"/>
          </a:xfrm>
        </p:grpSpPr>
        <p:sp>
          <p:nvSpPr>
            <p:cNvPr id="21" name="Freeform 34">
              <a:extLst>
                <a:ext uri="{FF2B5EF4-FFF2-40B4-BE49-F238E27FC236}">
                  <a16:creationId xmlns:a16="http://schemas.microsoft.com/office/drawing/2014/main" id="{58651FFA-FC3B-4BF1-AE37-56C9BAC03808}"/>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2" name="Freeform 35">
              <a:extLst>
                <a:ext uri="{FF2B5EF4-FFF2-40B4-BE49-F238E27FC236}">
                  <a16:creationId xmlns:a16="http://schemas.microsoft.com/office/drawing/2014/main" id="{F38D1057-B75F-4A54-AF90-A8D57DDB5EA3}"/>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3" name="Freeform 36">
              <a:extLst>
                <a:ext uri="{FF2B5EF4-FFF2-40B4-BE49-F238E27FC236}">
                  <a16:creationId xmlns:a16="http://schemas.microsoft.com/office/drawing/2014/main" id="{0FA8FF41-1874-4F27-9ACB-8F9DD0AC90F7}"/>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4" name="Freeform 37">
              <a:extLst>
                <a:ext uri="{FF2B5EF4-FFF2-40B4-BE49-F238E27FC236}">
                  <a16:creationId xmlns:a16="http://schemas.microsoft.com/office/drawing/2014/main" id="{50E67408-B338-4449-B662-76E98D8E5C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5" name="Freeform 38">
              <a:extLst>
                <a:ext uri="{FF2B5EF4-FFF2-40B4-BE49-F238E27FC236}">
                  <a16:creationId xmlns:a16="http://schemas.microsoft.com/office/drawing/2014/main" id="{4AC7696B-9860-489B-BE9B-00D46469390B}"/>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6" name="Freeform 39">
              <a:extLst>
                <a:ext uri="{FF2B5EF4-FFF2-40B4-BE49-F238E27FC236}">
                  <a16:creationId xmlns:a16="http://schemas.microsoft.com/office/drawing/2014/main" id="{CDE404E4-3DFC-433A-8E05-E73F0F493EE7}"/>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7" name="Freeform 40">
              <a:extLst>
                <a:ext uri="{FF2B5EF4-FFF2-40B4-BE49-F238E27FC236}">
                  <a16:creationId xmlns:a16="http://schemas.microsoft.com/office/drawing/2014/main" id="{606859B5-A1E4-47EF-9016-922C15E0DCD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8" name="Freeform 41">
              <a:extLst>
                <a:ext uri="{FF2B5EF4-FFF2-40B4-BE49-F238E27FC236}">
                  <a16:creationId xmlns:a16="http://schemas.microsoft.com/office/drawing/2014/main" id="{9916EAC5-51B3-4315-A6F9-67FA3906E9D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4" name="Slide Number Placeholder 5">
            <a:extLst>
              <a:ext uri="{FF2B5EF4-FFF2-40B4-BE49-F238E27FC236}">
                <a16:creationId xmlns:a16="http://schemas.microsoft.com/office/drawing/2014/main" id="{152BDDE4-64FD-6F5E-130B-910B44DA90B7}"/>
              </a:ext>
            </a:extLst>
          </p:cNvPr>
          <p:cNvSpPr>
            <a:spLocks noGrp="1"/>
          </p:cNvSpPr>
          <p:nvPr>
            <p:ph type="sldNum" sz="quarter" idx="4"/>
          </p:nvPr>
        </p:nvSpPr>
        <p:spPr>
          <a:xfrm>
            <a:off x="4302000" y="4993841"/>
            <a:ext cx="540000" cy="122438"/>
          </a:xfrm>
          <a:prstGeom prst="rect">
            <a:avLst/>
          </a:prstGeom>
        </p:spPr>
        <p:txBody>
          <a:bodyPr anchor="ctr"/>
          <a:lstStyle>
            <a:lvl1pPr algn="ctr">
              <a:defRPr lang="ja-JP" altLang="en-US" sz="700" smtClean="0">
                <a:solidFill>
                  <a:schemeClr val="bg1"/>
                </a:solidFill>
                <a:latin typeface="Fujitsu Infinity Pro" panose="020B0600070205080204" charset="0"/>
                <a:ea typeface="Meiryo UI" panose="020B0604030504040204" pitchFamily="50" charset="-128"/>
                <a:cs typeface="Segoe UI" panose="020B0502040204020203" pitchFamily="34" charset="0"/>
              </a:defRPr>
            </a:lvl1pPr>
          </a:lstStyle>
          <a:p>
            <a:fld id="{4D029D89-7B63-4C94-AD4D-2E4D6BB83637}" type="slidenum">
              <a:rPr lang="en-US" altLang="ja-JP" smtClean="0"/>
              <a:pPr/>
              <a:t>‹#›</a:t>
            </a:fld>
            <a:endParaRPr lang="en-US"/>
          </a:p>
        </p:txBody>
      </p:sp>
      <p:sp>
        <p:nvSpPr>
          <p:cNvPr id="8" name="Footer Placeholder 4">
            <a:extLst>
              <a:ext uri="{FF2B5EF4-FFF2-40B4-BE49-F238E27FC236}">
                <a16:creationId xmlns:a16="http://schemas.microsoft.com/office/drawing/2014/main" id="{24CD22EE-A5A8-C41B-00B9-6192868D465E}"/>
              </a:ext>
            </a:extLst>
          </p:cNvPr>
          <p:cNvSpPr txBox="1">
            <a:spLocks/>
          </p:cNvSpPr>
          <p:nvPr userDrawn="1"/>
        </p:nvSpPr>
        <p:spPr>
          <a:xfrm>
            <a:off x="7800916" y="4958911"/>
            <a:ext cx="1155600" cy="108033"/>
          </a:xfrm>
          <a:prstGeom prst="rect">
            <a:avLst/>
          </a:prstGeom>
        </p:spPr>
        <p:txBody>
          <a:bodyPr/>
          <a:lstStyle>
            <a:defPPr>
              <a:defRPr lang="en-US"/>
            </a:defPPr>
            <a:lvl1pPr marL="0" algn="r" defTabSz="457200" rtl="0" eaLnBrk="1" latinLnBrk="0" hangingPunct="1">
              <a:defRPr sz="700" kern="1200">
                <a:solidFill>
                  <a:schemeClr val="tx1"/>
                </a:solidFill>
                <a:latin typeface="Segoe UI" panose="020B0502040204020203" pitchFamily="34" charset="0"/>
                <a:ea typeface="Meiryo UI" panose="020B0604030504040204" pitchFamily="50" charset="-128"/>
                <a:cs typeface="Segoe UI" panose="020B0502040204020203"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700">
                <a:solidFill>
                  <a:schemeClr val="bg1"/>
                </a:solidFill>
                <a:latin typeface="Fujitsu Infinity Pro" panose="020B0600070205080204" charset="0"/>
              </a:rPr>
              <a:t>© 2026 Fujitsu Limited</a:t>
            </a:r>
          </a:p>
        </p:txBody>
      </p:sp>
    </p:spTree>
    <p:extLst>
      <p:ext uri="{BB962C8B-B14F-4D97-AF65-F5344CB8AC3E}">
        <p14:creationId xmlns:p14="http://schemas.microsoft.com/office/powerpoint/2010/main" val="1654417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Closing page">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0F7A85D-E715-40B8-B6D0-2647D95A1EF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4569693" y="3"/>
            <a:ext cx="4574308" cy="5145087"/>
          </a:xfrm>
          <a:prstGeom prst="rect">
            <a:avLst/>
          </a:prstGeom>
        </p:spPr>
      </p:pic>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pic>
        <p:nvPicPr>
          <p:cNvPr id="20" name="図 19">
            <a:extLst>
              <a:ext uri="{FF2B5EF4-FFF2-40B4-BE49-F238E27FC236}">
                <a16:creationId xmlns:a16="http://schemas.microsoft.com/office/drawing/2014/main" id="{8B2F974C-2586-44F6-B521-85BC5FA4904E}"/>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3104891" y="1298998"/>
            <a:ext cx="3275999" cy="2546307"/>
          </a:xfrm>
          <a:prstGeom prst="rect">
            <a:avLst/>
          </a:prstGeom>
        </p:spPr>
      </p:pic>
      <p:grpSp>
        <p:nvGrpSpPr>
          <p:cNvPr id="19" name="Group 22" descr="Fujitsu">
            <a:extLst>
              <a:ext uri="{FF2B5EF4-FFF2-40B4-BE49-F238E27FC236}">
                <a16:creationId xmlns:a16="http://schemas.microsoft.com/office/drawing/2014/main" id="{30D807CB-9C19-40CB-9ADA-F5FD76695222}"/>
              </a:ext>
            </a:extLst>
          </p:cNvPr>
          <p:cNvGrpSpPr>
            <a:grpSpLocks noChangeAspect="1"/>
          </p:cNvGrpSpPr>
          <p:nvPr userDrawn="1"/>
        </p:nvGrpSpPr>
        <p:grpSpPr>
          <a:xfrm>
            <a:off x="7940678" y="242884"/>
            <a:ext cx="968769" cy="472319"/>
            <a:chOff x="8012114" y="249161"/>
            <a:chExt cx="892174" cy="434841"/>
          </a:xfrm>
        </p:grpSpPr>
        <p:sp>
          <p:nvSpPr>
            <p:cNvPr id="21" name="Freeform 34">
              <a:extLst>
                <a:ext uri="{FF2B5EF4-FFF2-40B4-BE49-F238E27FC236}">
                  <a16:creationId xmlns:a16="http://schemas.microsoft.com/office/drawing/2014/main" id="{8877A15F-B670-4519-AB23-C001B82B9FBA}"/>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2" name="Freeform 35">
              <a:extLst>
                <a:ext uri="{FF2B5EF4-FFF2-40B4-BE49-F238E27FC236}">
                  <a16:creationId xmlns:a16="http://schemas.microsoft.com/office/drawing/2014/main" id="{DA8B768A-A97D-490B-93AE-5E275BCA698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4" name="Freeform 36">
              <a:extLst>
                <a:ext uri="{FF2B5EF4-FFF2-40B4-BE49-F238E27FC236}">
                  <a16:creationId xmlns:a16="http://schemas.microsoft.com/office/drawing/2014/main" id="{4B37A482-6532-4170-98AF-22DF8FB9C97D}"/>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7">
              <a:extLst>
                <a:ext uri="{FF2B5EF4-FFF2-40B4-BE49-F238E27FC236}">
                  <a16:creationId xmlns:a16="http://schemas.microsoft.com/office/drawing/2014/main" id="{30D79590-2C60-41D2-B7FF-F45AC7FE2B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8">
              <a:extLst>
                <a:ext uri="{FF2B5EF4-FFF2-40B4-BE49-F238E27FC236}">
                  <a16:creationId xmlns:a16="http://schemas.microsoft.com/office/drawing/2014/main" id="{0142B91E-6DB6-4543-AD78-EB25DDD078A4}"/>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9">
              <a:extLst>
                <a:ext uri="{FF2B5EF4-FFF2-40B4-BE49-F238E27FC236}">
                  <a16:creationId xmlns:a16="http://schemas.microsoft.com/office/drawing/2014/main" id="{60628E7A-A810-4212-B4B2-7491E343EAE6}"/>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40">
              <a:extLst>
                <a:ext uri="{FF2B5EF4-FFF2-40B4-BE49-F238E27FC236}">
                  <a16:creationId xmlns:a16="http://schemas.microsoft.com/office/drawing/2014/main" id="{FF33B481-F09E-41F9-A16D-ABCE1EFBE5F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41">
              <a:extLst>
                <a:ext uri="{FF2B5EF4-FFF2-40B4-BE49-F238E27FC236}">
                  <a16:creationId xmlns:a16="http://schemas.microsoft.com/office/drawing/2014/main" id="{7E5FB21F-1485-49A3-BE1D-880B4556A005}"/>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30" name="テキスト ボックス 29">
            <a:extLst>
              <a:ext uri="{FF2B5EF4-FFF2-40B4-BE49-F238E27FC236}">
                <a16:creationId xmlns:a16="http://schemas.microsoft.com/office/drawing/2014/main" id="{8613DED7-82D0-49B9-8E63-BB17EBF8CE0D}"/>
              </a:ext>
            </a:extLst>
          </p:cNvPr>
          <p:cNvSpPr txBox="1"/>
          <p:nvPr userDrawn="1"/>
        </p:nvSpPr>
        <p:spPr>
          <a:xfrm>
            <a:off x="274961" y="2009421"/>
            <a:ext cx="2876108" cy="738764"/>
          </a:xfrm>
          <a:prstGeom prst="rect">
            <a:avLst/>
          </a:prstGeom>
          <a:noFill/>
        </p:spPr>
        <p:txBody>
          <a:bodyPr wrap="none" rtlCol="0">
            <a:spAutoFit/>
          </a:bodyPr>
          <a:lstStyle/>
          <a:p>
            <a:r>
              <a:rPr kumimoji="1" lang="en-US" altLang="ja-JP" sz="4199" b="1"/>
              <a:t>Thank you</a:t>
            </a:r>
            <a:endParaRPr kumimoji="1" lang="ja-JP" altLang="en-US" sz="4199" b="1"/>
          </a:p>
        </p:txBody>
      </p:sp>
    </p:spTree>
    <p:extLst>
      <p:ext uri="{BB962C8B-B14F-4D97-AF65-F5344CB8AC3E}">
        <p14:creationId xmlns:p14="http://schemas.microsoft.com/office/powerpoint/2010/main" val="372251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15:guide id="1" orient="horz" pos="1597">
          <p15:clr>
            <a:srgbClr val="FBAE40"/>
          </p15:clr>
        </p15:guide>
        <p15:guide id="2" pos="288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中身">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7D460350-01B5-4711-B1C7-B601FE4ADAD9}"/>
              </a:ext>
            </a:extLst>
          </p:cNvPr>
          <p:cNvSpPr>
            <a:spLocks noGrp="1"/>
          </p:cNvSpPr>
          <p:nvPr>
            <p:ph type="sldNum" sz="quarter" idx="12"/>
          </p:nvPr>
        </p:nvSpPr>
        <p:spPr/>
        <p:txBody>
          <a:bodyPr/>
          <a:lstStyle/>
          <a:p>
            <a:fld id="{762EAAA0-0D4E-4297-9777-A9CFF01471F7}" type="slidenum">
              <a:rPr kumimoji="1" lang="ja-JP" altLang="en-US" smtClean="0"/>
              <a:t>‹#›</a:t>
            </a:fld>
            <a:endParaRPr kumimoji="1" lang="ja-JP" altLang="en-US"/>
          </a:p>
        </p:txBody>
      </p:sp>
      <p:cxnSp>
        <p:nvCxnSpPr>
          <p:cNvPr id="7" name="直線コネクタ 6">
            <a:extLst>
              <a:ext uri="{FF2B5EF4-FFF2-40B4-BE49-F238E27FC236}">
                <a16:creationId xmlns:a16="http://schemas.microsoft.com/office/drawing/2014/main" id="{F794497D-4D1D-4D58-B275-7361B32324AD}"/>
              </a:ext>
            </a:extLst>
          </p:cNvPr>
          <p:cNvCxnSpPr>
            <a:cxnSpLocks/>
          </p:cNvCxnSpPr>
          <p:nvPr userDrawn="1"/>
        </p:nvCxnSpPr>
        <p:spPr>
          <a:xfrm>
            <a:off x="143511" y="465660"/>
            <a:ext cx="8856427"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タイトル 1">
            <a:extLst>
              <a:ext uri="{FF2B5EF4-FFF2-40B4-BE49-F238E27FC236}">
                <a16:creationId xmlns:a16="http://schemas.microsoft.com/office/drawing/2014/main" id="{888C9910-D29A-4F8E-8B0F-C4AB3645CB8E}"/>
              </a:ext>
            </a:extLst>
          </p:cNvPr>
          <p:cNvSpPr>
            <a:spLocks noGrp="1"/>
          </p:cNvSpPr>
          <p:nvPr>
            <p:ph type="title"/>
          </p:nvPr>
        </p:nvSpPr>
        <p:spPr>
          <a:xfrm>
            <a:off x="141947" y="102427"/>
            <a:ext cx="7886700" cy="363235"/>
          </a:xfrm>
        </p:spPr>
        <p:txBody>
          <a:bodyPr>
            <a:normAutofit/>
          </a:bodyPr>
          <a:lstStyle>
            <a:lvl1pPr>
              <a:defRPr sz="1799" b="1"/>
            </a:lvl1pPr>
          </a:lstStyle>
          <a:p>
            <a:r>
              <a:rPr kumimoji="1" lang="ja-JP" altLang="en-US"/>
              <a:t>マスター タイトルの書式設定</a:t>
            </a:r>
          </a:p>
        </p:txBody>
      </p:sp>
    </p:spTree>
    <p:extLst>
      <p:ext uri="{BB962C8B-B14F-4D97-AF65-F5344CB8AC3E}">
        <p14:creationId xmlns:p14="http://schemas.microsoft.com/office/powerpoint/2010/main" val="921275394"/>
      </p:ext>
    </p:extLst>
  </p:cSld>
  <p:clrMapOvr>
    <a:masterClrMapping/>
  </p:clrMapOvr>
  <p:hf hdr="0"/>
  <p:extLst>
    <p:ext uri="{DCECCB84-F9BA-43D5-87BE-67443E8EF086}">
      <p15:sldGuideLst xmlns:p15="http://schemas.microsoft.com/office/powerpoint/2012/main">
        <p15:guide id="2" pos="121">
          <p15:clr>
            <a:srgbClr val="FBAE40"/>
          </p15:clr>
        </p15:guide>
        <p15:guide id="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Section dividers">
    <p:spTree>
      <p:nvGrpSpPr>
        <p:cNvPr id="1" name=""/>
        <p:cNvGrpSpPr/>
        <p:nvPr/>
      </p:nvGrpSpPr>
      <p:grpSpPr>
        <a:xfrm>
          <a:off x="0" y="0"/>
          <a:ext cx="0" cy="0"/>
          <a:chOff x="0" y="0"/>
          <a:chExt cx="0" cy="0"/>
        </a:xfrm>
      </p:grpSpPr>
      <p:pic>
        <p:nvPicPr>
          <p:cNvPr id="19" name="図 16">
            <a:extLst>
              <a:ext uri="{FF2B5EF4-FFF2-40B4-BE49-F238E27FC236}">
                <a16:creationId xmlns:a16="http://schemas.microsoft.com/office/drawing/2014/main" id="{B6BEA493-F0D5-40FB-A9DB-1AAB035EDFD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5088"/>
          </a:xfrm>
          <a:prstGeom prst="rect">
            <a:avLst/>
          </a:prstGeom>
        </p:spPr>
      </p:pic>
      <p:sp>
        <p:nvSpPr>
          <p:cNvPr id="18" name="正方形/長方形 17">
            <a:extLst>
              <a:ext uri="{FF2B5EF4-FFF2-40B4-BE49-F238E27FC236}">
                <a16:creationId xmlns:a16="http://schemas.microsoft.com/office/drawing/2014/main" id="{AD032F89-66EF-41E5-9E5F-9C8ED1F638EC}"/>
              </a:ext>
            </a:extLst>
          </p:cNvPr>
          <p:cNvSpPr/>
          <p:nvPr userDrawn="1"/>
        </p:nvSpPr>
        <p:spPr>
          <a:xfrm>
            <a:off x="6188927" y="0"/>
            <a:ext cx="2955073" cy="5145988"/>
          </a:xfrm>
          <a:prstGeom prst="rect">
            <a:avLst/>
          </a:prstGeom>
          <a:gradFill flip="none" rotWithShape="1">
            <a:gsLst>
              <a:gs pos="0">
                <a:schemeClr val="accent6">
                  <a:alpha val="8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err="1">
              <a:solidFill>
                <a:schemeClr val="tx1"/>
              </a:solidFill>
            </a:endParaRPr>
          </a:p>
        </p:txBody>
      </p:sp>
      <p:sp>
        <p:nvSpPr>
          <p:cNvPr id="2" name="Title 1"/>
          <p:cNvSpPr>
            <a:spLocks noGrp="1"/>
          </p:cNvSpPr>
          <p:nvPr>
            <p:ph type="ctrTitle" hasCustomPrompt="1"/>
          </p:nvPr>
        </p:nvSpPr>
        <p:spPr>
          <a:xfrm>
            <a:off x="234000" y="1116344"/>
            <a:ext cx="8280000" cy="1440445"/>
          </a:xfrm>
        </p:spPr>
        <p:txBody>
          <a:bodyPr anchor="b">
            <a:noAutofit/>
          </a:bodyPr>
          <a:lstStyle>
            <a:lvl1pPr algn="l">
              <a:defRPr sz="3200">
                <a:solidFill>
                  <a:schemeClr val="bg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2711637"/>
            <a:ext cx="8280000" cy="1447647"/>
          </a:xfrm>
        </p:spPr>
        <p:txBody>
          <a:bodyPr>
            <a:noAutofit/>
          </a:bodyPr>
          <a:lstStyle>
            <a:lvl1pPr marL="0" indent="0" algn="l">
              <a:buNone/>
              <a:defRPr sz="20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tx1"/>
                </a:solidFill>
              </a:defRPr>
            </a:lvl1pPr>
          </a:lstStyle>
          <a:p>
            <a:fld id="{4D029D89-7B63-4C94-AD4D-2E4D6BB83637}" type="slidenum">
              <a:rPr kumimoji="1" lang="ja-JP" altLang="en-US" smtClean="0"/>
              <a:pPr/>
              <a:t>‹#›</a:t>
            </a:fld>
            <a:endParaRPr kumimoji="1" lang="ja-JP" altLang="en-US"/>
          </a:p>
        </p:txBody>
      </p:sp>
      <p:grpSp>
        <p:nvGrpSpPr>
          <p:cNvPr id="20" name="Group 22" descr="Fujitsu">
            <a:extLst>
              <a:ext uri="{FF2B5EF4-FFF2-40B4-BE49-F238E27FC236}">
                <a16:creationId xmlns:a16="http://schemas.microsoft.com/office/drawing/2014/main" id="{DDC40295-912F-4B75-825E-6A19D918735E}"/>
              </a:ext>
            </a:extLst>
          </p:cNvPr>
          <p:cNvGrpSpPr>
            <a:grpSpLocks noChangeAspect="1"/>
          </p:cNvGrpSpPr>
          <p:nvPr userDrawn="1"/>
        </p:nvGrpSpPr>
        <p:grpSpPr>
          <a:xfrm>
            <a:off x="7940676" y="242883"/>
            <a:ext cx="968769" cy="472319"/>
            <a:chOff x="8012114" y="249161"/>
            <a:chExt cx="892174" cy="434841"/>
          </a:xfrm>
        </p:grpSpPr>
        <p:sp>
          <p:nvSpPr>
            <p:cNvPr id="21" name="Freeform 34">
              <a:extLst>
                <a:ext uri="{FF2B5EF4-FFF2-40B4-BE49-F238E27FC236}">
                  <a16:creationId xmlns:a16="http://schemas.microsoft.com/office/drawing/2014/main" id="{58651FFA-FC3B-4BF1-AE37-56C9BAC03808}"/>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2" name="Freeform 35">
              <a:extLst>
                <a:ext uri="{FF2B5EF4-FFF2-40B4-BE49-F238E27FC236}">
                  <a16:creationId xmlns:a16="http://schemas.microsoft.com/office/drawing/2014/main" id="{F38D1057-B75F-4A54-AF90-A8D57DDB5EA3}"/>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3" name="Freeform 36">
              <a:extLst>
                <a:ext uri="{FF2B5EF4-FFF2-40B4-BE49-F238E27FC236}">
                  <a16:creationId xmlns:a16="http://schemas.microsoft.com/office/drawing/2014/main" id="{0FA8FF41-1874-4F27-9ACB-8F9DD0AC90F7}"/>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4" name="Freeform 37">
              <a:extLst>
                <a:ext uri="{FF2B5EF4-FFF2-40B4-BE49-F238E27FC236}">
                  <a16:creationId xmlns:a16="http://schemas.microsoft.com/office/drawing/2014/main" id="{50E67408-B338-4449-B662-76E98D8E5C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5" name="Freeform 38">
              <a:extLst>
                <a:ext uri="{FF2B5EF4-FFF2-40B4-BE49-F238E27FC236}">
                  <a16:creationId xmlns:a16="http://schemas.microsoft.com/office/drawing/2014/main" id="{4AC7696B-9860-489B-BE9B-00D46469390B}"/>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6" name="Freeform 39">
              <a:extLst>
                <a:ext uri="{FF2B5EF4-FFF2-40B4-BE49-F238E27FC236}">
                  <a16:creationId xmlns:a16="http://schemas.microsoft.com/office/drawing/2014/main" id="{CDE404E4-3DFC-433A-8E05-E73F0F493EE7}"/>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7" name="Freeform 40">
              <a:extLst>
                <a:ext uri="{FF2B5EF4-FFF2-40B4-BE49-F238E27FC236}">
                  <a16:creationId xmlns:a16="http://schemas.microsoft.com/office/drawing/2014/main" id="{606859B5-A1E4-47EF-9016-922C15E0DCD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8" name="Freeform 41">
              <a:extLst>
                <a:ext uri="{FF2B5EF4-FFF2-40B4-BE49-F238E27FC236}">
                  <a16:creationId xmlns:a16="http://schemas.microsoft.com/office/drawing/2014/main" id="{9916EAC5-51B3-4315-A6F9-67FA3906E9D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Tree>
    <p:extLst>
      <p:ext uri="{BB962C8B-B14F-4D97-AF65-F5344CB8AC3E}">
        <p14:creationId xmlns:p14="http://schemas.microsoft.com/office/powerpoint/2010/main" val="356347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ext 1 column_W">
    <p:spTree>
      <p:nvGrpSpPr>
        <p:cNvPr id="1" name=""/>
        <p:cNvGrpSpPr/>
        <p:nvPr/>
      </p:nvGrpSpPr>
      <p:grpSpPr>
        <a:xfrm>
          <a:off x="0" y="0"/>
          <a:ext cx="0" cy="0"/>
          <a:chOff x="0" y="0"/>
          <a:chExt cx="0" cy="0"/>
        </a:xfrm>
      </p:grpSpPr>
      <p:pic>
        <p:nvPicPr>
          <p:cNvPr id="7" name="図 6" descr="Fujitsu">
            <a:extLst>
              <a:ext uri="{FF2B5EF4-FFF2-40B4-BE49-F238E27FC236}">
                <a16:creationId xmlns:a16="http://schemas.microsoft.com/office/drawing/2014/main" id="{22777F4C-70BC-40F5-9740-6775CB07AE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69274" y="180948"/>
            <a:ext cx="739862" cy="360111"/>
          </a:xfrm>
          <a:prstGeom prst="rect">
            <a:avLst/>
          </a:prstGeom>
        </p:spPr>
      </p:pic>
      <p:sp>
        <p:nvSpPr>
          <p:cNvPr id="3" name="タイトル 2">
            <a:extLst>
              <a:ext uri="{FF2B5EF4-FFF2-40B4-BE49-F238E27FC236}">
                <a16:creationId xmlns:a16="http://schemas.microsoft.com/office/drawing/2014/main" id="{85F77DF4-84F9-4F8F-8A0E-AF3B283C4F7E}"/>
              </a:ext>
            </a:extLst>
          </p:cNvPr>
          <p:cNvSpPr>
            <a:spLocks noGrp="1"/>
          </p:cNvSpPr>
          <p:nvPr>
            <p:ph type="title"/>
          </p:nvPr>
        </p:nvSpPr>
        <p:spPr/>
        <p:txBody>
          <a:bodyPr/>
          <a:lstStyle>
            <a:lvl1pPr>
              <a:defRPr>
                <a:solidFill>
                  <a:schemeClr val="tx1"/>
                </a:solidFill>
              </a:defRPr>
            </a:lvl1pPr>
          </a:lstStyle>
          <a:p>
            <a:r>
              <a:rPr kumimoji="1" lang="ja-JP" altLang="en-US"/>
              <a:t>マスター タイトルの書式設定</a:t>
            </a:r>
          </a:p>
        </p:txBody>
      </p:sp>
      <p:sp>
        <p:nvSpPr>
          <p:cNvPr id="10" name="コンテンツ プレースホルダー 9">
            <a:extLst>
              <a:ext uri="{FF2B5EF4-FFF2-40B4-BE49-F238E27FC236}">
                <a16:creationId xmlns:a16="http://schemas.microsoft.com/office/drawing/2014/main" id="{B60F4D62-2B92-4299-B68D-0C70961FC88A}"/>
              </a:ext>
            </a:extLst>
          </p:cNvPr>
          <p:cNvSpPr>
            <a:spLocks noGrp="1"/>
          </p:cNvSpPr>
          <p:nvPr>
            <p:ph sz="quarter" idx="13"/>
          </p:nvPr>
        </p:nvSpPr>
        <p:spPr>
          <a:xfrm>
            <a:off x="230400" y="950695"/>
            <a:ext cx="8679600" cy="3788369"/>
          </a:xfrm>
        </p:spPr>
        <p:txBody>
          <a:bodyPr/>
          <a:lstStyle>
            <a:lvl1pPr>
              <a:buClr>
                <a:schemeClr val="tx1">
                  <a:lumMod val="50000"/>
                  <a:lumOff val="50000"/>
                </a:schemeClr>
              </a:buClr>
              <a:defRPr/>
            </a:lvl1pPr>
            <a:lvl2pPr>
              <a:buClr>
                <a:schemeClr val="tx1">
                  <a:lumMod val="50000"/>
                  <a:lumOff val="50000"/>
                </a:schemeClr>
              </a:buClr>
              <a:defRPr/>
            </a:lvl2pPr>
            <a:lvl3pPr>
              <a:buClr>
                <a:schemeClr val="tx1">
                  <a:lumMod val="50000"/>
                  <a:lumOff val="50000"/>
                </a:schemeClr>
              </a:buClr>
              <a:defRPr/>
            </a:lvl3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Footer Placeholder 4"/>
          <p:cNvSpPr>
            <a:spLocks noGrp="1"/>
          </p:cNvSpPr>
          <p:nvPr>
            <p:ph type="ftr" sz="quarter" idx="11"/>
          </p:nvPr>
        </p:nvSpPr>
        <p:spPr/>
        <p:txBody>
          <a:bodyPr/>
          <a:lstStyle/>
          <a:p>
            <a:pPr defTabSz="457040">
              <a:defRPr/>
            </a:pPr>
            <a:r>
              <a:rPr lang="en-US" altLang="ja-JP">
                <a:solidFill>
                  <a:srgbClr val="000000"/>
                </a:solidFill>
              </a:rPr>
              <a:t>© 2026 Fujitsu Limited</a:t>
            </a:r>
            <a:endParaRPr lang="ja-JP" altLang="en-US">
              <a:solidFill>
                <a:srgbClr val="000000"/>
              </a:solidFill>
            </a:endParaRPr>
          </a:p>
        </p:txBody>
      </p:sp>
      <p:sp>
        <p:nvSpPr>
          <p:cNvPr id="6" name="Slide Number Placeholder 5"/>
          <p:cNvSpPr>
            <a:spLocks noGrp="1"/>
          </p:cNvSpPr>
          <p:nvPr>
            <p:ph type="sldNum" sz="quarter" idx="12"/>
          </p:nvPr>
        </p:nvSpPr>
        <p:spPr/>
        <p:txBody>
          <a:bodyPr/>
          <a:lstStyle/>
          <a:p>
            <a:pPr defTabSz="457040">
              <a:defRPr/>
            </a:pPr>
            <a:fld id="{4D029D89-7B63-4C94-AD4D-2E4D6BB83637}" type="slidenum">
              <a:rPr lang="ja-JP" altLang="en-US" smtClean="0">
                <a:solidFill>
                  <a:srgbClr val="000000"/>
                </a:solidFill>
              </a:rPr>
              <a:pPr defTabSz="457040">
                <a:defRPr/>
              </a:pPr>
              <a:t>‹#›</a:t>
            </a:fld>
            <a:endParaRPr lang="ja-JP" altLang="en-US">
              <a:solidFill>
                <a:srgbClr val="000000"/>
              </a:solidFill>
            </a:endParaRPr>
          </a:p>
        </p:txBody>
      </p:sp>
    </p:spTree>
    <p:extLst>
      <p:ext uri="{BB962C8B-B14F-4D97-AF65-F5344CB8AC3E}">
        <p14:creationId xmlns:p14="http://schemas.microsoft.com/office/powerpoint/2010/main" val="95620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1 column_1">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
        <p:nvSpPr>
          <p:cNvPr id="7" name="TextBox 6">
            <a:extLst>
              <a:ext uri="{FF2B5EF4-FFF2-40B4-BE49-F238E27FC236}">
                <a16:creationId xmlns:a16="http://schemas.microsoft.com/office/drawing/2014/main" id="{96745B2B-7974-45A7-8D62-2BF41399B287}"/>
              </a:ext>
            </a:extLst>
          </p:cNvPr>
          <p:cNvSpPr txBox="1"/>
          <p:nvPr userDrawn="1"/>
        </p:nvSpPr>
        <p:spPr>
          <a:xfrm>
            <a:off x="8702991" y="5182780"/>
            <a:ext cx="462177" cy="127461"/>
          </a:xfrm>
          <a:prstGeom prst="rect">
            <a:avLst/>
          </a:prstGeom>
          <a:noFill/>
          <a:ln>
            <a:noFill/>
          </a:ln>
        </p:spPr>
        <p:txBody>
          <a:bodyPr wrap="square" lIns="0" tIns="0" rIns="0" bIns="0" rtlCol="0" anchor="ctr" anchorCtr="0">
            <a:noAutofit/>
          </a:bodyPr>
          <a:lstStyle/>
          <a:p>
            <a:pPr algn="r"/>
            <a:r>
              <a:rPr kumimoji="1" lang="en-GB" sz="600">
                <a:solidFill>
                  <a:srgbClr val="000000"/>
                </a:solidFill>
                <a:latin typeface="Arial"/>
              </a:rPr>
              <a:t>ID: 7936-29</a:t>
            </a:r>
          </a:p>
        </p:txBody>
      </p:sp>
      <p:sp>
        <p:nvSpPr>
          <p:cNvPr id="8" name="Title 1">
            <a:extLst>
              <a:ext uri="{FF2B5EF4-FFF2-40B4-BE49-F238E27FC236}">
                <a16:creationId xmlns:a16="http://schemas.microsoft.com/office/drawing/2014/main" id="{82EF299D-9D0D-4421-9CD4-40A7A68D86F2}"/>
              </a:ext>
            </a:extLst>
          </p:cNvPr>
          <p:cNvSpPr>
            <a:spLocks noGrp="1"/>
          </p:cNvSpPr>
          <p:nvPr>
            <p:ph type="title"/>
          </p:nvPr>
        </p:nvSpPr>
        <p:spPr>
          <a:xfrm>
            <a:off x="234000" y="72426"/>
            <a:ext cx="7740000" cy="655402"/>
          </a:xfrm>
          <a:prstGeom prst="rect">
            <a:avLst/>
          </a:prstGeom>
        </p:spPr>
        <p:txBody>
          <a:bodyPr anchor="ctr" anchorCtr="0"/>
          <a:lstStyle/>
          <a:p>
            <a:r>
              <a:rPr lang="ja-JP" altLang="en-US"/>
              <a:t>マスター タイトルの書式設定</a:t>
            </a:r>
            <a:endParaRPr lang="en-US"/>
          </a:p>
        </p:txBody>
      </p:sp>
      <p:sp>
        <p:nvSpPr>
          <p:cNvPr id="10" name="Content Placeholder 2">
            <a:extLst>
              <a:ext uri="{FF2B5EF4-FFF2-40B4-BE49-F238E27FC236}">
                <a16:creationId xmlns:a16="http://schemas.microsoft.com/office/drawing/2014/main" id="{9C9BE6C8-F016-43B0-BAEA-1D5539FE7358}"/>
              </a:ext>
            </a:extLst>
          </p:cNvPr>
          <p:cNvSpPr>
            <a:spLocks noGrp="1"/>
          </p:cNvSpPr>
          <p:nvPr>
            <p:ph idx="1"/>
          </p:nvPr>
        </p:nvSpPr>
        <p:spPr>
          <a:xfrm>
            <a:off x="230400" y="842661"/>
            <a:ext cx="8679600" cy="345707"/>
          </a:xfrm>
          <a:prstGeom prst="rect">
            <a:avLst/>
          </a:prstGeom>
        </p:spPr>
        <p:txBody>
          <a:bodyPr>
            <a:normAutofit/>
          </a:bodyPr>
          <a:lstStyle>
            <a:lvl1pPr>
              <a:defRPr sz="1799"/>
            </a:lvl1pPr>
            <a:lvl2pPr>
              <a:defRPr sz="1799"/>
            </a:lvl2pPr>
            <a:lvl3pPr>
              <a:defRPr sz="1799"/>
            </a:lvl3pPr>
            <a:lvl4pPr>
              <a:defRPr sz="1799"/>
            </a:lvl4pPr>
            <a:lvl5pPr>
              <a:defRPr sz="1799"/>
            </a:lvl5pPr>
            <a:lvl6pPr>
              <a:defRPr sz="1799"/>
            </a:lvl6pPr>
            <a:lvl7pPr>
              <a:defRPr sz="1799"/>
            </a:lvl7pPr>
            <a:lvl8pPr>
              <a:defRPr sz="1799"/>
            </a:lvl8pPr>
            <a:lvl9pPr>
              <a:defRPr sz="1799"/>
            </a:lvl9pPr>
          </a:lstStyle>
          <a:p>
            <a:pPr lvl="0"/>
            <a:r>
              <a:rPr lang="ja-JP" altLang="en-US"/>
              <a:t>マスター テキストの書式設定</a:t>
            </a:r>
            <a:endParaRPr lang="en-US"/>
          </a:p>
        </p:txBody>
      </p:sp>
    </p:spTree>
    <p:extLst>
      <p:ext uri="{BB962C8B-B14F-4D97-AF65-F5344CB8AC3E}">
        <p14:creationId xmlns:p14="http://schemas.microsoft.com/office/powerpoint/2010/main" val="151912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ext 1 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4D491E-B89B-4B6D-95F7-68F313266596}"/>
              </a:ext>
            </a:extLst>
          </p:cNvPr>
          <p:cNvSpPr>
            <a:spLocks noGrp="1"/>
          </p:cNvSpPr>
          <p:nvPr>
            <p:ph type="body" sz="quarter" idx="14" hasCustomPrompt="1"/>
          </p:nvPr>
        </p:nvSpPr>
        <p:spPr bwMode="gray">
          <a:xfrm>
            <a:off x="230400" y="950695"/>
            <a:ext cx="8679600" cy="3788369"/>
          </a:xfrm>
        </p:spPr>
        <p:txBody>
          <a:bodyPr/>
          <a:lstStyle/>
          <a:p>
            <a:pPr lvl="0"/>
            <a:r>
              <a:rPr kumimoji="1" lang="en-US" altLang="ja-JP" sz="2399" b="0" i="0" u="none" strike="noStrike" kern="1200" cap="none" spc="0" normalizeH="0" baseline="0" noProof="0">
                <a:ln>
                  <a:noFill/>
                </a:ln>
                <a:solidFill>
                  <a:srgbClr val="000000"/>
                </a:solidFill>
                <a:effectLst/>
                <a:uLnTx/>
                <a:uFillTx/>
                <a:latin typeface="+mn-lt"/>
                <a:cs typeface="+mn-cs"/>
              </a:rPr>
              <a:t>Bullets level 1</a:t>
            </a:r>
            <a:endParaRPr kumimoji="1" lang="en-US" altLang="ja-JP"/>
          </a:p>
          <a:p>
            <a:pPr lvl="1"/>
            <a:r>
              <a:rPr kumimoji="1" lang="en-GB" altLang="ja-JP" sz="2000" b="0" i="0" u="none" strike="noStrike" kern="1200" cap="none" spc="0" normalizeH="0" baseline="0" noProof="0">
                <a:ln>
                  <a:noFill/>
                </a:ln>
                <a:solidFill>
                  <a:srgbClr val="000000"/>
                </a:solidFill>
                <a:effectLst/>
                <a:uLnTx/>
                <a:uFillTx/>
                <a:latin typeface="+mn-lt"/>
                <a:cs typeface="+mn-cs"/>
              </a:rPr>
              <a:t>Bullets level 2</a:t>
            </a:r>
            <a:endParaRPr kumimoji="1" lang="en-US" altLang="ja-JP"/>
          </a:p>
          <a:p>
            <a:pPr lvl="2"/>
            <a:r>
              <a:rPr kumimoji="1" lang="en-US" altLang="ja-JP" sz="1799" b="0" i="0" u="none" strike="noStrike" kern="1200" cap="none" spc="0" normalizeH="0" baseline="0" noProof="0">
                <a:ln>
                  <a:noFill/>
                </a:ln>
                <a:solidFill>
                  <a:srgbClr val="000000"/>
                </a:solidFill>
                <a:effectLst/>
                <a:uLnTx/>
                <a:uFillTx/>
                <a:latin typeface="+mn-lt"/>
                <a:cs typeface="+mn-cs"/>
              </a:rPr>
              <a:t>Bullets level 3</a:t>
            </a:r>
            <a:endParaRPr kumimoji="1" lang="en-US" altLang="ja-JP"/>
          </a:p>
          <a:p>
            <a:pPr lvl="3"/>
            <a:r>
              <a:rPr kumimoji="1" lang="en-GB" altLang="ja-JP" sz="1600" b="0" i="0" u="none" strike="noStrike" kern="1200" cap="none" spc="0" normalizeH="0" baseline="0" noProof="0">
                <a:ln>
                  <a:noFill/>
                </a:ln>
                <a:solidFill>
                  <a:srgbClr val="000000"/>
                </a:solidFill>
                <a:effectLst/>
                <a:uLnTx/>
                <a:uFillTx/>
                <a:latin typeface="+mn-lt"/>
                <a:cs typeface="+mn-cs"/>
              </a:rPr>
              <a:t>Bullets level 4</a:t>
            </a:r>
            <a:endParaRPr kumimoji="1" lang="ja-JP" altLang="en-US"/>
          </a:p>
        </p:txBody>
      </p:sp>
      <p:sp>
        <p:nvSpPr>
          <p:cNvPr id="2" name="Title 1"/>
          <p:cNvSpPr>
            <a:spLocks noGrp="1"/>
          </p:cNvSpPr>
          <p:nvPr>
            <p:ph type="title" hasCustomPrompt="1"/>
          </p:nvPr>
        </p:nvSpPr>
        <p:spPr bwMode="gray">
          <a:xfrm>
            <a:off x="229767" y="144106"/>
            <a:ext cx="7740000" cy="491491"/>
          </a:xfrm>
          <a:prstGeom prst="rect">
            <a:avLst/>
          </a:prstGeom>
        </p:spPr>
        <p:txBody>
          <a:bodyPr>
            <a:spAutoFit/>
          </a:bodyPr>
          <a:lstStyle>
            <a:lvl1pPr>
              <a:lnSpc>
                <a:spcPct val="85000"/>
              </a:lnSpc>
              <a:defRPr sz="2799"/>
            </a:lvl1pPr>
          </a:lstStyle>
          <a:p>
            <a:r>
              <a:rPr lang="en-US" altLang="ja-JP"/>
              <a:t>Slide title</a:t>
            </a:r>
            <a:endParaRPr lang="en-US"/>
          </a:p>
        </p:txBody>
      </p:sp>
      <p:sp>
        <p:nvSpPr>
          <p:cNvPr id="5" name="Footer Placeholder 4"/>
          <p:cNvSpPr>
            <a:spLocks noGrp="1"/>
          </p:cNvSpPr>
          <p:nvPr>
            <p:ph type="ftr" sz="quarter" idx="11"/>
          </p:nvPr>
        </p:nvSpPr>
        <p:spPr bwMode="gray"/>
        <p:txBody>
          <a:body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bwMode="gray"/>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24379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
        <p:nvSpPr>
          <p:cNvPr id="3" name="正方形/長方形 2">
            <a:extLst>
              <a:ext uri="{FF2B5EF4-FFF2-40B4-BE49-F238E27FC236}">
                <a16:creationId xmlns:a16="http://schemas.microsoft.com/office/drawing/2014/main" id="{64E6D5A3-E708-FD69-7AD4-DA6A398594A1}"/>
              </a:ext>
            </a:extLst>
          </p:cNvPr>
          <p:cNvSpPr/>
          <p:nvPr userDrawn="1"/>
        </p:nvSpPr>
        <p:spPr>
          <a:xfrm>
            <a:off x="0" y="0"/>
            <a:ext cx="9144000" cy="514508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err="1">
              <a:solidFill>
                <a:schemeClr val="tx1"/>
              </a:solidFill>
            </a:endParaRPr>
          </a:p>
        </p:txBody>
      </p:sp>
    </p:spTree>
    <p:extLst>
      <p:ext uri="{BB962C8B-B14F-4D97-AF65-F5344CB8AC3E}">
        <p14:creationId xmlns:p14="http://schemas.microsoft.com/office/powerpoint/2010/main" val="3072304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
        <p:nvSpPr>
          <p:cNvPr id="3" name="正方形/長方形 2">
            <a:extLst>
              <a:ext uri="{FF2B5EF4-FFF2-40B4-BE49-F238E27FC236}">
                <a16:creationId xmlns:a16="http://schemas.microsoft.com/office/drawing/2014/main" id="{64E6D5A3-E708-FD69-7AD4-DA6A398594A1}"/>
              </a:ext>
            </a:extLst>
          </p:cNvPr>
          <p:cNvSpPr/>
          <p:nvPr userDrawn="1"/>
        </p:nvSpPr>
        <p:spPr>
          <a:xfrm>
            <a:off x="0" y="0"/>
            <a:ext cx="9144000" cy="5145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err="1">
              <a:solidFill>
                <a:schemeClr val="tx1"/>
              </a:solidFill>
            </a:endParaRPr>
          </a:p>
        </p:txBody>
      </p:sp>
    </p:spTree>
    <p:extLst>
      <p:ext uri="{BB962C8B-B14F-4D97-AF65-F5344CB8AC3E}">
        <p14:creationId xmlns:p14="http://schemas.microsoft.com/office/powerpoint/2010/main" val="727076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Master">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19D25779-D7C4-4143-A45C-C33C6C23A7F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99235" y="0"/>
            <a:ext cx="2544766" cy="5145088"/>
          </a:xfrm>
          <a:prstGeom prst="rect">
            <a:avLst/>
          </a:prstGeom>
        </p:spPr>
      </p:pic>
      <p:sp>
        <p:nvSpPr>
          <p:cNvPr id="2" name="Title 1"/>
          <p:cNvSpPr>
            <a:spLocks noGrp="1"/>
          </p:cNvSpPr>
          <p:nvPr>
            <p:ph type="ctrTitle" hasCustomPrompt="1"/>
          </p:nvPr>
        </p:nvSpPr>
        <p:spPr>
          <a:xfrm>
            <a:off x="233999" y="1116345"/>
            <a:ext cx="5400000" cy="1440445"/>
          </a:xfrm>
        </p:spPr>
        <p:txBody>
          <a:bodyPr anchor="b">
            <a:noAutofit/>
          </a:bodyPr>
          <a:lstStyle>
            <a:lvl1pPr algn="l">
              <a:defRPr sz="3199">
                <a:solidFill>
                  <a:schemeClr val="tx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3068148"/>
            <a:ext cx="4748400" cy="1260389"/>
          </a:xfrm>
        </p:spPr>
        <p:txBody>
          <a:bodyPr anchor="t" anchorCtr="0">
            <a:noAutofit/>
          </a:bodyPr>
          <a:lstStyle>
            <a:lvl1pPr marL="0" indent="0" algn="l">
              <a:buNone/>
              <a:defRPr sz="1799">
                <a:solidFill>
                  <a:schemeClr val="tx1"/>
                </a:solidFill>
              </a:defRPr>
            </a:lvl1pPr>
            <a:lvl2pPr marL="342788" indent="0" algn="ctr">
              <a:buNone/>
              <a:defRPr sz="1499"/>
            </a:lvl2pPr>
            <a:lvl3pPr marL="685577" indent="0" algn="ctr">
              <a:buNone/>
              <a:defRPr sz="1349"/>
            </a:lvl3pPr>
            <a:lvl4pPr marL="1028366" indent="0" algn="ctr">
              <a:buNone/>
              <a:defRPr sz="1199"/>
            </a:lvl4pPr>
            <a:lvl5pPr marL="1371155" indent="0" algn="ctr">
              <a:buNone/>
              <a:defRPr sz="1199"/>
            </a:lvl5pPr>
            <a:lvl6pPr marL="1713943" indent="0" algn="ctr">
              <a:buNone/>
              <a:defRPr sz="1199"/>
            </a:lvl6pPr>
            <a:lvl7pPr marL="2056731" indent="0" algn="ctr">
              <a:buNone/>
              <a:defRPr sz="1199"/>
            </a:lvl7pPr>
            <a:lvl8pPr marL="2399520" indent="0" algn="ctr">
              <a:buNone/>
              <a:defRPr sz="1199"/>
            </a:lvl8pPr>
            <a:lvl9pPr marL="2742308" indent="0" algn="ctr">
              <a:buNone/>
              <a:defRPr sz="1199"/>
            </a:lvl9pPr>
          </a:lstStyle>
          <a:p>
            <a:r>
              <a:rPr lang="ja-JP" altLang="en-US"/>
              <a:t>サブタイトルを入力</a:t>
            </a:r>
            <a:endParaRPr lang="en-US"/>
          </a:p>
        </p:txBody>
      </p:sp>
      <p:pic>
        <p:nvPicPr>
          <p:cNvPr id="20" name="図 19">
            <a:extLst>
              <a:ext uri="{FF2B5EF4-FFF2-40B4-BE49-F238E27FC236}">
                <a16:creationId xmlns:a16="http://schemas.microsoft.com/office/drawing/2014/main" id="{943DCFA9-F6CE-4F0F-B3EE-23D84F3C6FB4}"/>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162718" y="1351256"/>
            <a:ext cx="3142798" cy="2442775"/>
          </a:xfrm>
          <a:prstGeom prst="rect">
            <a:avLst/>
          </a:prstGeom>
        </p:spPr>
      </p:pic>
      <p:grpSp>
        <p:nvGrpSpPr>
          <p:cNvPr id="23" name="Group 22" descr="Fujitsu">
            <a:extLst>
              <a:ext uri="{FF2B5EF4-FFF2-40B4-BE49-F238E27FC236}">
                <a16:creationId xmlns:a16="http://schemas.microsoft.com/office/drawing/2014/main" id="{EA0FA9AC-AC26-48E3-BF47-91D55901E917}"/>
              </a:ext>
            </a:extLst>
          </p:cNvPr>
          <p:cNvGrpSpPr>
            <a:grpSpLocks noChangeAspect="1"/>
          </p:cNvGrpSpPr>
          <p:nvPr userDrawn="1"/>
        </p:nvGrpSpPr>
        <p:grpSpPr>
          <a:xfrm>
            <a:off x="7940677" y="242884"/>
            <a:ext cx="968769" cy="472319"/>
            <a:chOff x="8012114" y="249161"/>
            <a:chExt cx="892174" cy="434841"/>
          </a:xfrm>
        </p:grpSpPr>
        <p:sp>
          <p:nvSpPr>
            <p:cNvPr id="24" name="Freeform 34">
              <a:extLst>
                <a:ext uri="{FF2B5EF4-FFF2-40B4-BE49-F238E27FC236}">
                  <a16:creationId xmlns:a16="http://schemas.microsoft.com/office/drawing/2014/main" id="{6DD794C0-B5B1-4749-93AE-C0B3DA7765D6}"/>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5">
              <a:extLst>
                <a:ext uri="{FF2B5EF4-FFF2-40B4-BE49-F238E27FC236}">
                  <a16:creationId xmlns:a16="http://schemas.microsoft.com/office/drawing/2014/main" id="{C8AFA1DF-E2AD-431B-9A71-F99A68BFE07C}"/>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6">
              <a:extLst>
                <a:ext uri="{FF2B5EF4-FFF2-40B4-BE49-F238E27FC236}">
                  <a16:creationId xmlns:a16="http://schemas.microsoft.com/office/drawing/2014/main" id="{DCCF753C-FF99-4C0C-94D0-F2FE9DC1EC9C}"/>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7">
              <a:extLst>
                <a:ext uri="{FF2B5EF4-FFF2-40B4-BE49-F238E27FC236}">
                  <a16:creationId xmlns:a16="http://schemas.microsoft.com/office/drawing/2014/main" id="{BB8A9FF0-74AF-4BF0-B63E-8CF3120C9676}"/>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38">
              <a:extLst>
                <a:ext uri="{FF2B5EF4-FFF2-40B4-BE49-F238E27FC236}">
                  <a16:creationId xmlns:a16="http://schemas.microsoft.com/office/drawing/2014/main" id="{3EFD3576-7BB3-4739-A24F-50250CAEBEE9}"/>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39">
              <a:extLst>
                <a:ext uri="{FF2B5EF4-FFF2-40B4-BE49-F238E27FC236}">
                  <a16:creationId xmlns:a16="http://schemas.microsoft.com/office/drawing/2014/main" id="{FC6758ED-3FB6-42D3-9F56-BDE1752E62A0}"/>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0" name="Freeform 40">
              <a:extLst>
                <a:ext uri="{FF2B5EF4-FFF2-40B4-BE49-F238E27FC236}">
                  <a16:creationId xmlns:a16="http://schemas.microsoft.com/office/drawing/2014/main" id="{1A0FF2C9-FB26-4EE6-9744-A33823AB18C4}"/>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1" name="Freeform 41">
              <a:extLst>
                <a:ext uri="{FF2B5EF4-FFF2-40B4-BE49-F238E27FC236}">
                  <a16:creationId xmlns:a16="http://schemas.microsoft.com/office/drawing/2014/main" id="{3652132C-1D36-46D8-B40D-EFABBC1421B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Tree>
    <p:extLst>
      <p:ext uri="{BB962C8B-B14F-4D97-AF65-F5344CB8AC3E}">
        <p14:creationId xmlns:p14="http://schemas.microsoft.com/office/powerpoint/2010/main" val="2587061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3_Section dividers">
    <p:spTree>
      <p:nvGrpSpPr>
        <p:cNvPr id="1" name=""/>
        <p:cNvGrpSpPr/>
        <p:nvPr/>
      </p:nvGrpSpPr>
      <p:grpSpPr>
        <a:xfrm>
          <a:off x="0" y="0"/>
          <a:ext cx="0" cy="0"/>
          <a:chOff x="0" y="0"/>
          <a:chExt cx="0" cy="0"/>
        </a:xfrm>
      </p:grpSpPr>
      <p:pic>
        <p:nvPicPr>
          <p:cNvPr id="19" name="図 16">
            <a:extLst>
              <a:ext uri="{FF2B5EF4-FFF2-40B4-BE49-F238E27FC236}">
                <a16:creationId xmlns:a16="http://schemas.microsoft.com/office/drawing/2014/main" id="{B6BEA493-F0D5-40FB-A9DB-1AAB035EDFD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5088"/>
          </a:xfrm>
          <a:prstGeom prst="rect">
            <a:avLst/>
          </a:prstGeom>
        </p:spPr>
      </p:pic>
      <p:sp>
        <p:nvSpPr>
          <p:cNvPr id="18" name="正方形/長方形 17">
            <a:extLst>
              <a:ext uri="{FF2B5EF4-FFF2-40B4-BE49-F238E27FC236}">
                <a16:creationId xmlns:a16="http://schemas.microsoft.com/office/drawing/2014/main" id="{AD032F89-66EF-41E5-9E5F-9C8ED1F638EC}"/>
              </a:ext>
            </a:extLst>
          </p:cNvPr>
          <p:cNvSpPr/>
          <p:nvPr userDrawn="1"/>
        </p:nvSpPr>
        <p:spPr>
          <a:xfrm>
            <a:off x="6188928" y="0"/>
            <a:ext cx="2955073" cy="5145988"/>
          </a:xfrm>
          <a:prstGeom prst="rect">
            <a:avLst/>
          </a:prstGeom>
          <a:gradFill flip="none" rotWithShape="1">
            <a:gsLst>
              <a:gs pos="0">
                <a:schemeClr val="accent6">
                  <a:alpha val="8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err="1">
              <a:solidFill>
                <a:schemeClr val="tx1"/>
              </a:solidFill>
            </a:endParaRPr>
          </a:p>
        </p:txBody>
      </p:sp>
      <p:sp>
        <p:nvSpPr>
          <p:cNvPr id="2" name="Title 1"/>
          <p:cNvSpPr>
            <a:spLocks noGrp="1"/>
          </p:cNvSpPr>
          <p:nvPr>
            <p:ph type="ctrTitle" hasCustomPrompt="1"/>
          </p:nvPr>
        </p:nvSpPr>
        <p:spPr>
          <a:xfrm>
            <a:off x="234000" y="1116345"/>
            <a:ext cx="8280000" cy="1440445"/>
          </a:xfrm>
        </p:spPr>
        <p:txBody>
          <a:bodyPr anchor="b">
            <a:noAutofit/>
          </a:bodyPr>
          <a:lstStyle>
            <a:lvl1pPr algn="l">
              <a:defRPr sz="3199">
                <a:solidFill>
                  <a:schemeClr val="bg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2711638"/>
            <a:ext cx="8280000" cy="1447647"/>
          </a:xfrm>
        </p:spPr>
        <p:txBody>
          <a:bodyPr>
            <a:noAutofit/>
          </a:bodyPr>
          <a:lstStyle>
            <a:lvl1pPr marL="0" indent="0" algn="l">
              <a:buNone/>
              <a:defRPr sz="2000">
                <a:solidFill>
                  <a:schemeClr val="bg1"/>
                </a:solidFill>
              </a:defRPr>
            </a:lvl1pPr>
            <a:lvl2pPr marL="342788" indent="0" algn="ctr">
              <a:buNone/>
              <a:defRPr sz="1499"/>
            </a:lvl2pPr>
            <a:lvl3pPr marL="685577" indent="0" algn="ctr">
              <a:buNone/>
              <a:defRPr sz="1349"/>
            </a:lvl3pPr>
            <a:lvl4pPr marL="1028366" indent="0" algn="ctr">
              <a:buNone/>
              <a:defRPr sz="1199"/>
            </a:lvl4pPr>
            <a:lvl5pPr marL="1371155" indent="0" algn="ctr">
              <a:buNone/>
              <a:defRPr sz="1199"/>
            </a:lvl5pPr>
            <a:lvl6pPr marL="1713943" indent="0" algn="ctr">
              <a:buNone/>
              <a:defRPr sz="1199"/>
            </a:lvl6pPr>
            <a:lvl7pPr marL="2056731" indent="0" algn="ctr">
              <a:buNone/>
              <a:defRPr sz="1199"/>
            </a:lvl7pPr>
            <a:lvl8pPr marL="2399520" indent="0" algn="ctr">
              <a:buNone/>
              <a:defRPr sz="1199"/>
            </a:lvl8pPr>
            <a:lvl9pPr marL="2742308" indent="0" algn="ctr">
              <a:buNone/>
              <a:defRPr sz="1199"/>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tx1"/>
                </a:solidFill>
              </a:defRPr>
            </a:lvl1pPr>
          </a:lstStyle>
          <a:p>
            <a:fld id="{4D029D89-7B63-4C94-AD4D-2E4D6BB83637}" type="slidenum">
              <a:rPr kumimoji="1" lang="ja-JP" altLang="en-US" smtClean="0"/>
              <a:pPr/>
              <a:t>‹#›</a:t>
            </a:fld>
            <a:endParaRPr kumimoji="1" lang="ja-JP" altLang="en-US"/>
          </a:p>
        </p:txBody>
      </p:sp>
      <p:grpSp>
        <p:nvGrpSpPr>
          <p:cNvPr id="20" name="Group 22" descr="Fujitsu">
            <a:extLst>
              <a:ext uri="{FF2B5EF4-FFF2-40B4-BE49-F238E27FC236}">
                <a16:creationId xmlns:a16="http://schemas.microsoft.com/office/drawing/2014/main" id="{DDC40295-912F-4B75-825E-6A19D918735E}"/>
              </a:ext>
            </a:extLst>
          </p:cNvPr>
          <p:cNvGrpSpPr>
            <a:grpSpLocks noChangeAspect="1"/>
          </p:cNvGrpSpPr>
          <p:nvPr userDrawn="1"/>
        </p:nvGrpSpPr>
        <p:grpSpPr>
          <a:xfrm>
            <a:off x="7940677" y="242884"/>
            <a:ext cx="968769" cy="472319"/>
            <a:chOff x="8012114" y="249161"/>
            <a:chExt cx="892174" cy="434841"/>
          </a:xfrm>
        </p:grpSpPr>
        <p:sp>
          <p:nvSpPr>
            <p:cNvPr id="21" name="Freeform 34">
              <a:extLst>
                <a:ext uri="{FF2B5EF4-FFF2-40B4-BE49-F238E27FC236}">
                  <a16:creationId xmlns:a16="http://schemas.microsoft.com/office/drawing/2014/main" id="{58651FFA-FC3B-4BF1-AE37-56C9BAC03808}"/>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2" name="Freeform 35">
              <a:extLst>
                <a:ext uri="{FF2B5EF4-FFF2-40B4-BE49-F238E27FC236}">
                  <a16:creationId xmlns:a16="http://schemas.microsoft.com/office/drawing/2014/main" id="{F38D1057-B75F-4A54-AF90-A8D57DDB5EA3}"/>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3" name="Freeform 36">
              <a:extLst>
                <a:ext uri="{FF2B5EF4-FFF2-40B4-BE49-F238E27FC236}">
                  <a16:creationId xmlns:a16="http://schemas.microsoft.com/office/drawing/2014/main" id="{0FA8FF41-1874-4F27-9ACB-8F9DD0AC90F7}"/>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4" name="Freeform 37">
              <a:extLst>
                <a:ext uri="{FF2B5EF4-FFF2-40B4-BE49-F238E27FC236}">
                  <a16:creationId xmlns:a16="http://schemas.microsoft.com/office/drawing/2014/main" id="{50E67408-B338-4449-B662-76E98D8E5C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5" name="Freeform 38">
              <a:extLst>
                <a:ext uri="{FF2B5EF4-FFF2-40B4-BE49-F238E27FC236}">
                  <a16:creationId xmlns:a16="http://schemas.microsoft.com/office/drawing/2014/main" id="{4AC7696B-9860-489B-BE9B-00D46469390B}"/>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6" name="Freeform 39">
              <a:extLst>
                <a:ext uri="{FF2B5EF4-FFF2-40B4-BE49-F238E27FC236}">
                  <a16:creationId xmlns:a16="http://schemas.microsoft.com/office/drawing/2014/main" id="{CDE404E4-3DFC-433A-8E05-E73F0F493EE7}"/>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7" name="Freeform 40">
              <a:extLst>
                <a:ext uri="{FF2B5EF4-FFF2-40B4-BE49-F238E27FC236}">
                  <a16:creationId xmlns:a16="http://schemas.microsoft.com/office/drawing/2014/main" id="{606859B5-A1E4-47EF-9016-922C15E0DCD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8" name="Freeform 41">
              <a:extLst>
                <a:ext uri="{FF2B5EF4-FFF2-40B4-BE49-F238E27FC236}">
                  <a16:creationId xmlns:a16="http://schemas.microsoft.com/office/drawing/2014/main" id="{9916EAC5-51B3-4315-A6F9-67FA3906E9D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Tree>
    <p:extLst>
      <p:ext uri="{BB962C8B-B14F-4D97-AF65-F5344CB8AC3E}">
        <p14:creationId xmlns:p14="http://schemas.microsoft.com/office/powerpoint/2010/main" val="3325567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Closing page">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0F7A85D-E715-40B8-B6D0-2647D95A1EF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69693" y="2"/>
            <a:ext cx="4574308" cy="5145087"/>
          </a:xfrm>
          <a:prstGeom prst="rect">
            <a:avLst/>
          </a:prstGeom>
        </p:spPr>
      </p:pic>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pic>
        <p:nvPicPr>
          <p:cNvPr id="20" name="図 19">
            <a:extLst>
              <a:ext uri="{FF2B5EF4-FFF2-40B4-BE49-F238E27FC236}">
                <a16:creationId xmlns:a16="http://schemas.microsoft.com/office/drawing/2014/main" id="{8B2F974C-2586-44F6-B521-85BC5FA4904E}"/>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104890" y="1298998"/>
            <a:ext cx="3275999" cy="2546307"/>
          </a:xfrm>
          <a:prstGeom prst="rect">
            <a:avLst/>
          </a:prstGeom>
        </p:spPr>
      </p:pic>
      <p:grpSp>
        <p:nvGrpSpPr>
          <p:cNvPr id="19" name="Group 22" descr="Fujitsu">
            <a:extLst>
              <a:ext uri="{FF2B5EF4-FFF2-40B4-BE49-F238E27FC236}">
                <a16:creationId xmlns:a16="http://schemas.microsoft.com/office/drawing/2014/main" id="{30D807CB-9C19-40CB-9ADA-F5FD76695222}"/>
              </a:ext>
            </a:extLst>
          </p:cNvPr>
          <p:cNvGrpSpPr>
            <a:grpSpLocks noChangeAspect="1"/>
          </p:cNvGrpSpPr>
          <p:nvPr userDrawn="1"/>
        </p:nvGrpSpPr>
        <p:grpSpPr>
          <a:xfrm>
            <a:off x="7940677" y="242884"/>
            <a:ext cx="968769" cy="472319"/>
            <a:chOff x="8012114" y="249161"/>
            <a:chExt cx="892174" cy="434841"/>
          </a:xfrm>
        </p:grpSpPr>
        <p:sp>
          <p:nvSpPr>
            <p:cNvPr id="21" name="Freeform 34">
              <a:extLst>
                <a:ext uri="{FF2B5EF4-FFF2-40B4-BE49-F238E27FC236}">
                  <a16:creationId xmlns:a16="http://schemas.microsoft.com/office/drawing/2014/main" id="{8877A15F-B670-4519-AB23-C001B82B9FBA}"/>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2" name="Freeform 35">
              <a:extLst>
                <a:ext uri="{FF2B5EF4-FFF2-40B4-BE49-F238E27FC236}">
                  <a16:creationId xmlns:a16="http://schemas.microsoft.com/office/drawing/2014/main" id="{DA8B768A-A97D-490B-93AE-5E275BCA698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4" name="Freeform 36">
              <a:extLst>
                <a:ext uri="{FF2B5EF4-FFF2-40B4-BE49-F238E27FC236}">
                  <a16:creationId xmlns:a16="http://schemas.microsoft.com/office/drawing/2014/main" id="{4B37A482-6532-4170-98AF-22DF8FB9C97D}"/>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7">
              <a:extLst>
                <a:ext uri="{FF2B5EF4-FFF2-40B4-BE49-F238E27FC236}">
                  <a16:creationId xmlns:a16="http://schemas.microsoft.com/office/drawing/2014/main" id="{30D79590-2C60-41D2-B7FF-F45AC7FE2B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8">
              <a:extLst>
                <a:ext uri="{FF2B5EF4-FFF2-40B4-BE49-F238E27FC236}">
                  <a16:creationId xmlns:a16="http://schemas.microsoft.com/office/drawing/2014/main" id="{0142B91E-6DB6-4543-AD78-EB25DDD078A4}"/>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9">
              <a:extLst>
                <a:ext uri="{FF2B5EF4-FFF2-40B4-BE49-F238E27FC236}">
                  <a16:creationId xmlns:a16="http://schemas.microsoft.com/office/drawing/2014/main" id="{60628E7A-A810-4212-B4B2-7491E343EAE6}"/>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40">
              <a:extLst>
                <a:ext uri="{FF2B5EF4-FFF2-40B4-BE49-F238E27FC236}">
                  <a16:creationId xmlns:a16="http://schemas.microsoft.com/office/drawing/2014/main" id="{FF33B481-F09E-41F9-A16D-ABCE1EFBE5F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41">
              <a:extLst>
                <a:ext uri="{FF2B5EF4-FFF2-40B4-BE49-F238E27FC236}">
                  <a16:creationId xmlns:a16="http://schemas.microsoft.com/office/drawing/2014/main" id="{7E5FB21F-1485-49A3-BE1D-880B4556A005}"/>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30" name="テキスト ボックス 29">
            <a:extLst>
              <a:ext uri="{FF2B5EF4-FFF2-40B4-BE49-F238E27FC236}">
                <a16:creationId xmlns:a16="http://schemas.microsoft.com/office/drawing/2014/main" id="{8613DED7-82D0-49B9-8E63-BB17EBF8CE0D}"/>
              </a:ext>
            </a:extLst>
          </p:cNvPr>
          <p:cNvSpPr txBox="1"/>
          <p:nvPr userDrawn="1"/>
        </p:nvSpPr>
        <p:spPr>
          <a:xfrm>
            <a:off x="253104" y="2009421"/>
            <a:ext cx="2876108" cy="738536"/>
          </a:xfrm>
          <a:prstGeom prst="rect">
            <a:avLst/>
          </a:prstGeom>
          <a:noFill/>
        </p:spPr>
        <p:txBody>
          <a:bodyPr wrap="none" rtlCol="0">
            <a:spAutoFit/>
          </a:bodyPr>
          <a:lstStyle/>
          <a:p>
            <a:r>
              <a:rPr kumimoji="1" lang="en-US" altLang="ja-JP" sz="4199" b="1"/>
              <a:t>Thank you</a:t>
            </a:r>
            <a:endParaRPr kumimoji="1" lang="ja-JP" altLang="en-US" sz="4199" b="1"/>
          </a:p>
        </p:txBody>
      </p:sp>
    </p:spTree>
    <p:extLst>
      <p:ext uri="{BB962C8B-B14F-4D97-AF65-F5344CB8AC3E}">
        <p14:creationId xmlns:p14="http://schemas.microsoft.com/office/powerpoint/2010/main" val="4024396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15:guide id="1" orient="horz" pos="1597">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
        <p:nvSpPr>
          <p:cNvPr id="3" name="正方形/長方形 2">
            <a:extLst>
              <a:ext uri="{FF2B5EF4-FFF2-40B4-BE49-F238E27FC236}">
                <a16:creationId xmlns:a16="http://schemas.microsoft.com/office/drawing/2014/main" id="{64E6D5A3-E708-FD69-7AD4-DA6A398594A1}"/>
              </a:ext>
            </a:extLst>
          </p:cNvPr>
          <p:cNvSpPr/>
          <p:nvPr userDrawn="1"/>
        </p:nvSpPr>
        <p:spPr>
          <a:xfrm>
            <a:off x="0" y="0"/>
            <a:ext cx="9144000" cy="514508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err="1">
              <a:solidFill>
                <a:schemeClr val="tx1"/>
              </a:solidFill>
            </a:endParaRPr>
          </a:p>
        </p:txBody>
      </p:sp>
    </p:spTree>
    <p:extLst>
      <p:ext uri="{BB962C8B-B14F-4D97-AF65-F5344CB8AC3E}">
        <p14:creationId xmlns:p14="http://schemas.microsoft.com/office/powerpoint/2010/main" val="3219980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
        <p:nvSpPr>
          <p:cNvPr id="3" name="正方形/長方形 2">
            <a:extLst>
              <a:ext uri="{FF2B5EF4-FFF2-40B4-BE49-F238E27FC236}">
                <a16:creationId xmlns:a16="http://schemas.microsoft.com/office/drawing/2014/main" id="{64E6D5A3-E708-FD69-7AD4-DA6A398594A1}"/>
              </a:ext>
            </a:extLst>
          </p:cNvPr>
          <p:cNvSpPr/>
          <p:nvPr userDrawn="1"/>
        </p:nvSpPr>
        <p:spPr>
          <a:xfrm>
            <a:off x="0" y="0"/>
            <a:ext cx="9144000" cy="5145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err="1">
              <a:solidFill>
                <a:schemeClr val="tx1"/>
              </a:solidFill>
            </a:endParaRPr>
          </a:p>
        </p:txBody>
      </p:sp>
    </p:spTree>
    <p:extLst>
      <p:ext uri="{BB962C8B-B14F-4D97-AF65-F5344CB8AC3E}">
        <p14:creationId xmlns:p14="http://schemas.microsoft.com/office/powerpoint/2010/main" val="1773381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ext 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5" name="Footer Placeholder 4"/>
          <p:cNvSpPr>
            <a:spLocks noGrp="1"/>
          </p:cNvSpPr>
          <p:nvPr>
            <p:ph type="ftr" sz="quarter" idx="11"/>
          </p:nvPr>
        </p:nvSpPr>
        <p:spPr/>
        <p:txBody>
          <a:body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2730800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_Section dividers">
    <p:spTree>
      <p:nvGrpSpPr>
        <p:cNvPr id="1" name=""/>
        <p:cNvGrpSpPr/>
        <p:nvPr/>
      </p:nvGrpSpPr>
      <p:grpSpPr>
        <a:xfrm>
          <a:off x="0" y="0"/>
          <a:ext cx="0" cy="0"/>
          <a:chOff x="0" y="0"/>
          <a:chExt cx="0" cy="0"/>
        </a:xfrm>
      </p:grpSpPr>
      <p:pic>
        <p:nvPicPr>
          <p:cNvPr id="19" name="図 16">
            <a:extLst>
              <a:ext uri="{FF2B5EF4-FFF2-40B4-BE49-F238E27FC236}">
                <a16:creationId xmlns:a16="http://schemas.microsoft.com/office/drawing/2014/main" id="{B6BEA493-F0D5-40FB-A9DB-1AAB035EDFD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5088"/>
          </a:xfrm>
          <a:prstGeom prst="rect">
            <a:avLst/>
          </a:prstGeom>
        </p:spPr>
      </p:pic>
      <p:sp>
        <p:nvSpPr>
          <p:cNvPr id="18" name="正方形/長方形 17">
            <a:extLst>
              <a:ext uri="{FF2B5EF4-FFF2-40B4-BE49-F238E27FC236}">
                <a16:creationId xmlns:a16="http://schemas.microsoft.com/office/drawing/2014/main" id="{AD032F89-66EF-41E5-9E5F-9C8ED1F638EC}"/>
              </a:ext>
            </a:extLst>
          </p:cNvPr>
          <p:cNvSpPr/>
          <p:nvPr userDrawn="1"/>
        </p:nvSpPr>
        <p:spPr>
          <a:xfrm>
            <a:off x="6188928" y="-900"/>
            <a:ext cx="2955073" cy="5145988"/>
          </a:xfrm>
          <a:prstGeom prst="rect">
            <a:avLst/>
          </a:prstGeom>
          <a:gradFill flip="none" rotWithShape="1">
            <a:gsLst>
              <a:gs pos="0">
                <a:schemeClr val="accent6">
                  <a:alpha val="8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err="1">
              <a:solidFill>
                <a:schemeClr val="tx1"/>
              </a:solidFill>
            </a:endParaRPr>
          </a:p>
        </p:txBody>
      </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tx1"/>
                </a:solidFill>
              </a:defRPr>
            </a:lvl1pPr>
          </a:lstStyle>
          <a:p>
            <a:fld id="{4D029D89-7B63-4C94-AD4D-2E4D6BB83637}" type="slidenum">
              <a:rPr kumimoji="1" lang="ja-JP" altLang="en-US" smtClean="0"/>
              <a:pPr/>
              <a:t>‹#›</a:t>
            </a:fld>
            <a:endParaRPr kumimoji="1" lang="ja-JP" altLang="en-US"/>
          </a:p>
        </p:txBody>
      </p:sp>
      <p:sp>
        <p:nvSpPr>
          <p:cNvPr id="4" name="正方形/長方形 3">
            <a:extLst>
              <a:ext uri="{FF2B5EF4-FFF2-40B4-BE49-F238E27FC236}">
                <a16:creationId xmlns:a16="http://schemas.microsoft.com/office/drawing/2014/main" id="{AA80310A-CDC7-D4F6-EA85-68BBB2B696B8}"/>
              </a:ext>
            </a:extLst>
          </p:cNvPr>
          <p:cNvSpPr/>
          <p:nvPr userDrawn="1"/>
        </p:nvSpPr>
        <p:spPr>
          <a:xfrm>
            <a:off x="11135" y="1852472"/>
            <a:ext cx="9144000" cy="3292616"/>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err="1">
              <a:solidFill>
                <a:schemeClr val="tx1"/>
              </a:solidFill>
            </a:endParaRPr>
          </a:p>
        </p:txBody>
      </p:sp>
    </p:spTree>
    <p:extLst>
      <p:ext uri="{BB962C8B-B14F-4D97-AF65-F5344CB8AC3E}">
        <p14:creationId xmlns:p14="http://schemas.microsoft.com/office/powerpoint/2010/main" val="349025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pic>
        <p:nvPicPr>
          <p:cNvPr id="3" name="図 16">
            <a:extLst>
              <a:ext uri="{FF2B5EF4-FFF2-40B4-BE49-F238E27FC236}">
                <a16:creationId xmlns:a16="http://schemas.microsoft.com/office/drawing/2014/main" id="{7B6CE13E-CA9F-F553-873C-2BDE369B510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rot="5400000">
            <a:off x="-286544" y="286547"/>
            <a:ext cx="5145088" cy="4572000"/>
          </a:xfrm>
          <a:prstGeom prst="rect">
            <a:avLst/>
          </a:prstGeom>
        </p:spPr>
      </p:pic>
      <p:sp>
        <p:nvSpPr>
          <p:cNvPr id="4" name="正方形/長方形 3">
            <a:extLst>
              <a:ext uri="{FF2B5EF4-FFF2-40B4-BE49-F238E27FC236}">
                <a16:creationId xmlns:a16="http://schemas.microsoft.com/office/drawing/2014/main" id="{1873E393-0984-325A-3483-209310F1757D}"/>
              </a:ext>
            </a:extLst>
          </p:cNvPr>
          <p:cNvSpPr/>
          <p:nvPr userDrawn="1"/>
        </p:nvSpPr>
        <p:spPr>
          <a:xfrm>
            <a:off x="4572000" y="-8"/>
            <a:ext cx="4572000" cy="5145088"/>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err="1">
              <a:solidFill>
                <a:schemeClr val="tx1"/>
              </a:solidFill>
            </a:endParaRPr>
          </a:p>
        </p:txBody>
      </p:sp>
    </p:spTree>
    <p:extLst>
      <p:ext uri="{BB962C8B-B14F-4D97-AF65-F5344CB8AC3E}">
        <p14:creationId xmlns:p14="http://schemas.microsoft.com/office/powerpoint/2010/main" val="17724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pic>
        <p:nvPicPr>
          <p:cNvPr id="3" name="図 16">
            <a:extLst>
              <a:ext uri="{FF2B5EF4-FFF2-40B4-BE49-F238E27FC236}">
                <a16:creationId xmlns:a16="http://schemas.microsoft.com/office/drawing/2014/main" id="{7B6CE13E-CA9F-F553-873C-2BDE369B510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rot="5400000">
            <a:off x="-1366664" y="1366667"/>
            <a:ext cx="5145088" cy="2411760"/>
          </a:xfrm>
          <a:prstGeom prst="rect">
            <a:avLst/>
          </a:prstGeom>
        </p:spPr>
      </p:pic>
      <p:sp>
        <p:nvSpPr>
          <p:cNvPr id="4" name="正方形/長方形 3">
            <a:extLst>
              <a:ext uri="{FF2B5EF4-FFF2-40B4-BE49-F238E27FC236}">
                <a16:creationId xmlns:a16="http://schemas.microsoft.com/office/drawing/2014/main" id="{1873E393-0984-325A-3483-209310F1757D}"/>
              </a:ext>
            </a:extLst>
          </p:cNvPr>
          <p:cNvSpPr/>
          <p:nvPr userDrawn="1"/>
        </p:nvSpPr>
        <p:spPr>
          <a:xfrm>
            <a:off x="2411760" y="-8"/>
            <a:ext cx="6732240" cy="5145088"/>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err="1">
              <a:solidFill>
                <a:schemeClr val="tx1"/>
              </a:solidFill>
            </a:endParaRPr>
          </a:p>
        </p:txBody>
      </p:sp>
    </p:spTree>
    <p:extLst>
      <p:ext uri="{BB962C8B-B14F-4D97-AF65-F5344CB8AC3E}">
        <p14:creationId xmlns:p14="http://schemas.microsoft.com/office/powerpoint/2010/main" val="1980230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1_ユーザー設定レイアウト">
    <p:spTree>
      <p:nvGrpSpPr>
        <p:cNvPr id="1" name=""/>
        <p:cNvGrpSpPr/>
        <p:nvPr/>
      </p:nvGrpSpPr>
      <p:grpSpPr>
        <a:xfrm>
          <a:off x="0" y="0"/>
          <a:ext cx="0" cy="0"/>
          <a:chOff x="0" y="0"/>
          <a:chExt cx="0" cy="0"/>
        </a:xfrm>
      </p:grpSpPr>
      <p:pic>
        <p:nvPicPr>
          <p:cNvPr id="2" name="図 1" descr="自然環境と人とビジネスが共存する田園風景">
            <a:extLst>
              <a:ext uri="{FF2B5EF4-FFF2-40B4-BE49-F238E27FC236}">
                <a16:creationId xmlns:a16="http://schemas.microsoft.com/office/drawing/2014/main" id="{6C480A70-128F-8A0D-56CD-4A11AA57F496}"/>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9144000" cy="5145088"/>
          </a:xfrm>
          <a:prstGeom prst="rect">
            <a:avLst/>
          </a:prstGeom>
        </p:spPr>
      </p:pic>
      <p:pic>
        <p:nvPicPr>
          <p:cNvPr id="3" name="図 2">
            <a:extLst>
              <a:ext uri="{FF2B5EF4-FFF2-40B4-BE49-F238E27FC236}">
                <a16:creationId xmlns:a16="http://schemas.microsoft.com/office/drawing/2014/main" id="{49F0444F-226B-620A-1B07-7B5C20A1F224}"/>
              </a:ext>
              <a:ext uri="{C183D7F6-B498-43B3-948B-1728B52AA6E4}">
                <adec:decorative xmlns:adec="http://schemas.microsoft.com/office/drawing/2017/decorative" val="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4063" y="289015"/>
            <a:ext cx="3444004" cy="4565472"/>
          </a:xfrm>
          <a:prstGeom prst="rect">
            <a:avLst/>
          </a:prstGeom>
        </p:spPr>
      </p:pic>
      <p:pic>
        <p:nvPicPr>
          <p:cNvPr id="4" name="図 3">
            <a:extLst>
              <a:ext uri="{FF2B5EF4-FFF2-40B4-BE49-F238E27FC236}">
                <a16:creationId xmlns:a16="http://schemas.microsoft.com/office/drawing/2014/main" id="{3799BD08-ACC9-EB1E-6402-D8834CBCF086}"/>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1297136" y="861874"/>
            <a:ext cx="4867375" cy="3762668"/>
          </a:xfrm>
          <a:prstGeom prst="rect">
            <a:avLst/>
          </a:prstGeom>
        </p:spPr>
      </p:pic>
      <p:grpSp>
        <p:nvGrpSpPr>
          <p:cNvPr id="7" name="グループ化 6" descr="Fujitsu">
            <a:extLst>
              <a:ext uri="{FF2B5EF4-FFF2-40B4-BE49-F238E27FC236}">
                <a16:creationId xmlns:a16="http://schemas.microsoft.com/office/drawing/2014/main" id="{B0D8C349-0334-2658-9488-9BBD46864561}"/>
              </a:ext>
            </a:extLst>
          </p:cNvPr>
          <p:cNvGrpSpPr/>
          <p:nvPr userDrawn="1"/>
        </p:nvGrpSpPr>
        <p:grpSpPr bwMode="gray">
          <a:xfrm>
            <a:off x="8190764" y="209376"/>
            <a:ext cx="642151" cy="312390"/>
            <a:chOff x="-2435060" y="2120900"/>
            <a:chExt cx="3482975" cy="1693862"/>
          </a:xfrm>
          <a:solidFill>
            <a:schemeClr val="tx1"/>
          </a:solidFill>
        </p:grpSpPr>
        <p:sp>
          <p:nvSpPr>
            <p:cNvPr id="8" name="Freeform 6">
              <a:extLst>
                <a:ext uri="{FF2B5EF4-FFF2-40B4-BE49-F238E27FC236}">
                  <a16:creationId xmlns:a16="http://schemas.microsoft.com/office/drawing/2014/main" id="{4BF8CED3-9C31-4D9E-EC4B-944E37D431DE}"/>
                </a:ext>
              </a:extLst>
            </p:cNvPr>
            <p:cNvSpPr>
              <a:spLocks/>
            </p:cNvSpPr>
            <p:nvPr/>
          </p:nvSpPr>
          <p:spPr bwMode="gray">
            <a:xfrm>
              <a:off x="-1288885" y="2120900"/>
              <a:ext cx="709612" cy="542925"/>
            </a:xfrm>
            <a:custGeom>
              <a:avLst/>
              <a:gdLst>
                <a:gd name="T0" fmla="*/ 77 w 189"/>
                <a:gd name="T1" fmla="*/ 60 h 145"/>
                <a:gd name="T2" fmla="*/ 48 w 189"/>
                <a:gd name="T3" fmla="*/ 51 h 145"/>
                <a:gd name="T4" fmla="*/ 1 w 189"/>
                <a:gd name="T5" fmla="*/ 98 h 145"/>
                <a:gd name="T6" fmla="*/ 48 w 189"/>
                <a:gd name="T7" fmla="*/ 145 h 145"/>
                <a:gd name="T8" fmla="*/ 84 w 189"/>
                <a:gd name="T9" fmla="*/ 128 h 145"/>
                <a:gd name="T10" fmla="*/ 84 w 189"/>
                <a:gd name="T11" fmla="*/ 102 h 145"/>
                <a:gd name="T12" fmla="*/ 62 w 189"/>
                <a:gd name="T13" fmla="*/ 124 h 145"/>
                <a:gd name="T14" fmla="*/ 48 w 189"/>
                <a:gd name="T15" fmla="*/ 127 h 145"/>
                <a:gd name="T16" fmla="*/ 18 w 189"/>
                <a:gd name="T17" fmla="*/ 98 h 145"/>
                <a:gd name="T18" fmla="*/ 48 w 189"/>
                <a:gd name="T19" fmla="*/ 68 h 145"/>
                <a:gd name="T20" fmla="*/ 69 w 189"/>
                <a:gd name="T21" fmla="*/ 77 h 145"/>
                <a:gd name="T22" fmla="*/ 87 w 189"/>
                <a:gd name="T23" fmla="*/ 98 h 145"/>
                <a:gd name="T24" fmla="*/ 130 w 189"/>
                <a:gd name="T25" fmla="*/ 117 h 145"/>
                <a:gd name="T26" fmla="*/ 189 w 189"/>
                <a:gd name="T27" fmla="*/ 59 h 145"/>
                <a:gd name="T28" fmla="*/ 130 w 189"/>
                <a:gd name="T29" fmla="*/ 0 h 145"/>
                <a:gd name="T30" fmla="*/ 84 w 189"/>
                <a:gd name="T31" fmla="*/ 23 h 145"/>
                <a:gd name="T32" fmla="*/ 84 w 189"/>
                <a:gd name="T33" fmla="*/ 58 h 145"/>
                <a:gd name="T34" fmla="*/ 130 w 189"/>
                <a:gd name="T35" fmla="*/ 18 h 145"/>
                <a:gd name="T36" fmla="*/ 170 w 189"/>
                <a:gd name="T37" fmla="*/ 59 h 145"/>
                <a:gd name="T38" fmla="*/ 130 w 189"/>
                <a:gd name="T39" fmla="*/ 99 h 145"/>
                <a:gd name="T40" fmla="*/ 104 w 189"/>
                <a:gd name="T41" fmla="*/ 89 h 145"/>
                <a:gd name="T42" fmla="*/ 77 w 189"/>
                <a:gd name="T43" fmla="*/ 6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 h="145">
                  <a:moveTo>
                    <a:pt x="77" y="60"/>
                  </a:moveTo>
                  <a:cubicBezTo>
                    <a:pt x="70" y="54"/>
                    <a:pt x="59" y="51"/>
                    <a:pt x="48" y="51"/>
                  </a:cubicBezTo>
                  <a:cubicBezTo>
                    <a:pt x="22" y="51"/>
                    <a:pt x="1" y="71"/>
                    <a:pt x="1" y="98"/>
                  </a:cubicBezTo>
                  <a:cubicBezTo>
                    <a:pt x="0" y="124"/>
                    <a:pt x="22" y="145"/>
                    <a:pt x="48" y="145"/>
                  </a:cubicBezTo>
                  <a:cubicBezTo>
                    <a:pt x="63" y="145"/>
                    <a:pt x="75" y="139"/>
                    <a:pt x="84" y="128"/>
                  </a:cubicBezTo>
                  <a:cubicBezTo>
                    <a:pt x="84" y="102"/>
                    <a:pt x="84" y="102"/>
                    <a:pt x="84" y="102"/>
                  </a:cubicBezTo>
                  <a:cubicBezTo>
                    <a:pt x="80" y="110"/>
                    <a:pt x="70" y="121"/>
                    <a:pt x="62" y="124"/>
                  </a:cubicBezTo>
                  <a:cubicBezTo>
                    <a:pt x="57" y="126"/>
                    <a:pt x="53" y="127"/>
                    <a:pt x="48" y="127"/>
                  </a:cubicBezTo>
                  <a:cubicBezTo>
                    <a:pt x="32" y="127"/>
                    <a:pt x="18" y="115"/>
                    <a:pt x="18" y="98"/>
                  </a:cubicBezTo>
                  <a:cubicBezTo>
                    <a:pt x="18" y="82"/>
                    <a:pt x="31" y="68"/>
                    <a:pt x="48" y="68"/>
                  </a:cubicBezTo>
                  <a:cubicBezTo>
                    <a:pt x="56" y="68"/>
                    <a:pt x="64" y="72"/>
                    <a:pt x="69" y="77"/>
                  </a:cubicBezTo>
                  <a:cubicBezTo>
                    <a:pt x="75" y="82"/>
                    <a:pt x="83" y="94"/>
                    <a:pt x="87" y="98"/>
                  </a:cubicBezTo>
                  <a:cubicBezTo>
                    <a:pt x="98" y="110"/>
                    <a:pt x="113" y="117"/>
                    <a:pt x="130" y="117"/>
                  </a:cubicBezTo>
                  <a:cubicBezTo>
                    <a:pt x="162" y="117"/>
                    <a:pt x="189" y="91"/>
                    <a:pt x="189" y="59"/>
                  </a:cubicBezTo>
                  <a:cubicBezTo>
                    <a:pt x="189" y="26"/>
                    <a:pt x="162" y="0"/>
                    <a:pt x="130" y="0"/>
                  </a:cubicBezTo>
                  <a:cubicBezTo>
                    <a:pt x="111" y="0"/>
                    <a:pt x="95" y="9"/>
                    <a:pt x="84" y="23"/>
                  </a:cubicBezTo>
                  <a:cubicBezTo>
                    <a:pt x="84" y="58"/>
                    <a:pt x="84" y="58"/>
                    <a:pt x="84" y="58"/>
                  </a:cubicBezTo>
                  <a:cubicBezTo>
                    <a:pt x="92" y="36"/>
                    <a:pt x="107" y="18"/>
                    <a:pt x="130" y="18"/>
                  </a:cubicBezTo>
                  <a:cubicBezTo>
                    <a:pt x="152" y="18"/>
                    <a:pt x="170" y="36"/>
                    <a:pt x="170" y="59"/>
                  </a:cubicBezTo>
                  <a:cubicBezTo>
                    <a:pt x="170" y="81"/>
                    <a:pt x="152" y="99"/>
                    <a:pt x="130" y="99"/>
                  </a:cubicBezTo>
                  <a:cubicBezTo>
                    <a:pt x="120" y="99"/>
                    <a:pt x="111" y="95"/>
                    <a:pt x="104" y="89"/>
                  </a:cubicBezTo>
                  <a:cubicBezTo>
                    <a:pt x="95" y="82"/>
                    <a:pt x="86" y="68"/>
                    <a:pt x="77" y="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52"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9" name="Freeform 7">
              <a:extLst>
                <a:ext uri="{FF2B5EF4-FFF2-40B4-BE49-F238E27FC236}">
                  <a16:creationId xmlns:a16="http://schemas.microsoft.com/office/drawing/2014/main" id="{7D8303C5-4165-292D-B3DE-F6B4606D4C53}"/>
                </a:ext>
              </a:extLst>
            </p:cNvPr>
            <p:cNvSpPr>
              <a:spLocks/>
            </p:cNvSpPr>
            <p:nvPr/>
          </p:nvSpPr>
          <p:spPr bwMode="gray">
            <a:xfrm>
              <a:off x="-2435060" y="2713037"/>
              <a:ext cx="482600" cy="790575"/>
            </a:xfrm>
            <a:custGeom>
              <a:avLst/>
              <a:gdLst>
                <a:gd name="T0" fmla="*/ 0 w 129"/>
                <a:gd name="T1" fmla="*/ 0 h 211"/>
                <a:gd name="T2" fmla="*/ 129 w 129"/>
                <a:gd name="T3" fmla="*/ 0 h 211"/>
                <a:gd name="T4" fmla="*/ 129 w 129"/>
                <a:gd name="T5" fmla="*/ 36 h 211"/>
                <a:gd name="T6" fmla="*/ 108 w 129"/>
                <a:gd name="T7" fmla="*/ 22 h 211"/>
                <a:gd name="T8" fmla="*/ 48 w 129"/>
                <a:gd name="T9" fmla="*/ 22 h 211"/>
                <a:gd name="T10" fmla="*/ 48 w 129"/>
                <a:gd name="T11" fmla="*/ 84 h 211"/>
                <a:gd name="T12" fmla="*/ 113 w 129"/>
                <a:gd name="T13" fmla="*/ 84 h 211"/>
                <a:gd name="T14" fmla="*/ 113 w 129"/>
                <a:gd name="T15" fmla="*/ 116 h 211"/>
                <a:gd name="T16" fmla="*/ 95 w 129"/>
                <a:gd name="T17" fmla="*/ 106 h 211"/>
                <a:gd name="T18" fmla="*/ 48 w 129"/>
                <a:gd name="T19" fmla="*/ 106 h 211"/>
                <a:gd name="T20" fmla="*/ 48 w 129"/>
                <a:gd name="T21" fmla="*/ 191 h 211"/>
                <a:gd name="T22" fmla="*/ 62 w 129"/>
                <a:gd name="T23" fmla="*/ 211 h 211"/>
                <a:gd name="T24" fmla="*/ 0 w 129"/>
                <a:gd name="T25" fmla="*/ 211 h 211"/>
                <a:gd name="T26" fmla="*/ 13 w 129"/>
                <a:gd name="T27" fmla="*/ 191 h 211"/>
                <a:gd name="T28" fmla="*/ 13 w 129"/>
                <a:gd name="T29" fmla="*/ 22 h 211"/>
                <a:gd name="T30" fmla="*/ 0 w 129"/>
                <a:gd name="T31"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211">
                  <a:moveTo>
                    <a:pt x="0" y="0"/>
                  </a:moveTo>
                  <a:cubicBezTo>
                    <a:pt x="129" y="0"/>
                    <a:pt x="129" y="0"/>
                    <a:pt x="129" y="0"/>
                  </a:cubicBezTo>
                  <a:cubicBezTo>
                    <a:pt x="129" y="36"/>
                    <a:pt x="129" y="36"/>
                    <a:pt x="129" y="36"/>
                  </a:cubicBezTo>
                  <a:cubicBezTo>
                    <a:pt x="129" y="36"/>
                    <a:pt x="122" y="22"/>
                    <a:pt x="108" y="22"/>
                  </a:cubicBezTo>
                  <a:cubicBezTo>
                    <a:pt x="48" y="22"/>
                    <a:pt x="48" y="22"/>
                    <a:pt x="48" y="22"/>
                  </a:cubicBezTo>
                  <a:cubicBezTo>
                    <a:pt x="48" y="84"/>
                    <a:pt x="48" y="84"/>
                    <a:pt x="48" y="84"/>
                  </a:cubicBezTo>
                  <a:cubicBezTo>
                    <a:pt x="113" y="84"/>
                    <a:pt x="113" y="84"/>
                    <a:pt x="113" y="84"/>
                  </a:cubicBezTo>
                  <a:cubicBezTo>
                    <a:pt x="113" y="116"/>
                    <a:pt x="113" y="116"/>
                    <a:pt x="113" y="116"/>
                  </a:cubicBezTo>
                  <a:cubicBezTo>
                    <a:pt x="113" y="116"/>
                    <a:pt x="111" y="106"/>
                    <a:pt x="95" y="106"/>
                  </a:cubicBezTo>
                  <a:cubicBezTo>
                    <a:pt x="48" y="106"/>
                    <a:pt x="48" y="106"/>
                    <a:pt x="48" y="106"/>
                  </a:cubicBezTo>
                  <a:cubicBezTo>
                    <a:pt x="48" y="191"/>
                    <a:pt x="48" y="191"/>
                    <a:pt x="48" y="191"/>
                  </a:cubicBezTo>
                  <a:cubicBezTo>
                    <a:pt x="48" y="203"/>
                    <a:pt x="62" y="211"/>
                    <a:pt x="62" y="211"/>
                  </a:cubicBezTo>
                  <a:cubicBezTo>
                    <a:pt x="0" y="211"/>
                    <a:pt x="0" y="211"/>
                    <a:pt x="0" y="211"/>
                  </a:cubicBezTo>
                  <a:cubicBezTo>
                    <a:pt x="0" y="211"/>
                    <a:pt x="13" y="204"/>
                    <a:pt x="13" y="191"/>
                  </a:cubicBezTo>
                  <a:cubicBezTo>
                    <a:pt x="13" y="22"/>
                    <a:pt x="13" y="22"/>
                    <a:pt x="13" y="22"/>
                  </a:cubicBezTo>
                  <a:cubicBezTo>
                    <a:pt x="13" y="8"/>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52"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0" name="Freeform 8">
              <a:extLst>
                <a:ext uri="{FF2B5EF4-FFF2-40B4-BE49-F238E27FC236}">
                  <a16:creationId xmlns:a16="http://schemas.microsoft.com/office/drawing/2014/main" id="{8AFD02C3-5782-5644-C19A-113DB043FF9E}"/>
                </a:ext>
              </a:extLst>
            </p:cNvPr>
            <p:cNvSpPr>
              <a:spLocks/>
            </p:cNvSpPr>
            <p:nvPr/>
          </p:nvSpPr>
          <p:spPr bwMode="gray">
            <a:xfrm>
              <a:off x="-1292060" y="2713037"/>
              <a:ext cx="319087" cy="1101725"/>
            </a:xfrm>
            <a:custGeom>
              <a:avLst/>
              <a:gdLst>
                <a:gd name="T0" fmla="*/ 19 w 85"/>
                <a:gd name="T1" fmla="*/ 0 h 294"/>
                <a:gd name="T2" fmla="*/ 85 w 85"/>
                <a:gd name="T3" fmla="*/ 0 h 294"/>
                <a:gd name="T4" fmla="*/ 70 w 85"/>
                <a:gd name="T5" fmla="*/ 18 h 294"/>
                <a:gd name="T6" fmla="*/ 70 w 85"/>
                <a:gd name="T7" fmla="*/ 216 h 294"/>
                <a:gd name="T8" fmla="*/ 0 w 85"/>
                <a:gd name="T9" fmla="*/ 294 h 294"/>
                <a:gd name="T10" fmla="*/ 33 w 85"/>
                <a:gd name="T11" fmla="*/ 216 h 294"/>
                <a:gd name="T12" fmla="*/ 33 w 85"/>
                <a:gd name="T13" fmla="*/ 18 h 294"/>
                <a:gd name="T14" fmla="*/ 19 w 85"/>
                <a:gd name="T15" fmla="*/ 0 h 2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294">
                  <a:moveTo>
                    <a:pt x="19" y="0"/>
                  </a:moveTo>
                  <a:cubicBezTo>
                    <a:pt x="85" y="0"/>
                    <a:pt x="85" y="0"/>
                    <a:pt x="85" y="0"/>
                  </a:cubicBezTo>
                  <a:cubicBezTo>
                    <a:pt x="85" y="0"/>
                    <a:pt x="70" y="7"/>
                    <a:pt x="70" y="18"/>
                  </a:cubicBezTo>
                  <a:cubicBezTo>
                    <a:pt x="70" y="216"/>
                    <a:pt x="70" y="216"/>
                    <a:pt x="70" y="216"/>
                  </a:cubicBezTo>
                  <a:cubicBezTo>
                    <a:pt x="70" y="283"/>
                    <a:pt x="3" y="294"/>
                    <a:pt x="0" y="294"/>
                  </a:cubicBezTo>
                  <a:cubicBezTo>
                    <a:pt x="5" y="290"/>
                    <a:pt x="33" y="266"/>
                    <a:pt x="33" y="216"/>
                  </a:cubicBezTo>
                  <a:cubicBezTo>
                    <a:pt x="33" y="18"/>
                    <a:pt x="33" y="18"/>
                    <a:pt x="33" y="18"/>
                  </a:cubicBezTo>
                  <a:cubicBezTo>
                    <a:pt x="33" y="7"/>
                    <a:pt x="1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52"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1" name="Freeform 9">
              <a:extLst>
                <a:ext uri="{FF2B5EF4-FFF2-40B4-BE49-F238E27FC236}">
                  <a16:creationId xmlns:a16="http://schemas.microsoft.com/office/drawing/2014/main" id="{D5B097B2-9AB0-50F2-0DAF-0C261B530FB6}"/>
                </a:ext>
              </a:extLst>
            </p:cNvPr>
            <p:cNvSpPr>
              <a:spLocks/>
            </p:cNvSpPr>
            <p:nvPr/>
          </p:nvSpPr>
          <p:spPr bwMode="gray">
            <a:xfrm>
              <a:off x="-939635" y="2713037"/>
              <a:ext cx="247650" cy="790575"/>
            </a:xfrm>
            <a:custGeom>
              <a:avLst/>
              <a:gdLst>
                <a:gd name="T0" fmla="*/ 0 w 66"/>
                <a:gd name="T1" fmla="*/ 0 h 211"/>
                <a:gd name="T2" fmla="*/ 66 w 66"/>
                <a:gd name="T3" fmla="*/ 0 h 211"/>
                <a:gd name="T4" fmla="*/ 51 w 66"/>
                <a:gd name="T5" fmla="*/ 18 h 211"/>
                <a:gd name="T6" fmla="*/ 51 w 66"/>
                <a:gd name="T7" fmla="*/ 191 h 211"/>
                <a:gd name="T8" fmla="*/ 66 w 66"/>
                <a:gd name="T9" fmla="*/ 211 h 211"/>
                <a:gd name="T10" fmla="*/ 0 w 66"/>
                <a:gd name="T11" fmla="*/ 211 h 211"/>
                <a:gd name="T12" fmla="*/ 15 w 66"/>
                <a:gd name="T13" fmla="*/ 191 h 211"/>
                <a:gd name="T14" fmla="*/ 15 w 66"/>
                <a:gd name="T15" fmla="*/ 18 h 211"/>
                <a:gd name="T16" fmla="*/ 0 w 66"/>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211">
                  <a:moveTo>
                    <a:pt x="0" y="0"/>
                  </a:moveTo>
                  <a:cubicBezTo>
                    <a:pt x="66" y="0"/>
                    <a:pt x="66" y="0"/>
                    <a:pt x="66" y="0"/>
                  </a:cubicBezTo>
                  <a:cubicBezTo>
                    <a:pt x="66" y="0"/>
                    <a:pt x="51" y="7"/>
                    <a:pt x="51" y="18"/>
                  </a:cubicBezTo>
                  <a:cubicBezTo>
                    <a:pt x="51" y="191"/>
                    <a:pt x="51" y="191"/>
                    <a:pt x="51" y="191"/>
                  </a:cubicBezTo>
                  <a:cubicBezTo>
                    <a:pt x="51" y="203"/>
                    <a:pt x="66" y="211"/>
                    <a:pt x="66" y="211"/>
                  </a:cubicBezTo>
                  <a:cubicBezTo>
                    <a:pt x="0" y="211"/>
                    <a:pt x="0" y="211"/>
                    <a:pt x="0" y="211"/>
                  </a:cubicBezTo>
                  <a:cubicBezTo>
                    <a:pt x="0" y="211"/>
                    <a:pt x="15" y="203"/>
                    <a:pt x="15" y="191"/>
                  </a:cubicBezTo>
                  <a:cubicBezTo>
                    <a:pt x="15" y="18"/>
                    <a:pt x="15" y="18"/>
                    <a:pt x="15" y="18"/>
                  </a:cubicBezTo>
                  <a:cubicBezTo>
                    <a:pt x="15" y="7"/>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52"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2" name="Freeform 10">
              <a:extLst>
                <a:ext uri="{FF2B5EF4-FFF2-40B4-BE49-F238E27FC236}">
                  <a16:creationId xmlns:a16="http://schemas.microsoft.com/office/drawing/2014/main" id="{DFFD1133-C57B-B042-8605-01883BDAC863}"/>
                </a:ext>
              </a:extLst>
            </p:cNvPr>
            <p:cNvSpPr>
              <a:spLocks/>
            </p:cNvSpPr>
            <p:nvPr/>
          </p:nvSpPr>
          <p:spPr bwMode="gray">
            <a:xfrm>
              <a:off x="-691985" y="2713037"/>
              <a:ext cx="592137" cy="790575"/>
            </a:xfrm>
            <a:custGeom>
              <a:avLst/>
              <a:gdLst>
                <a:gd name="T0" fmla="*/ 13 w 158"/>
                <a:gd name="T1" fmla="*/ 0 h 211"/>
                <a:gd name="T2" fmla="*/ 158 w 158"/>
                <a:gd name="T3" fmla="*/ 0 h 211"/>
                <a:gd name="T4" fmla="*/ 146 w 158"/>
                <a:gd name="T5" fmla="*/ 38 h 211"/>
                <a:gd name="T6" fmla="*/ 128 w 158"/>
                <a:gd name="T7" fmla="*/ 22 h 211"/>
                <a:gd name="T8" fmla="*/ 98 w 158"/>
                <a:gd name="T9" fmla="*/ 22 h 211"/>
                <a:gd name="T10" fmla="*/ 98 w 158"/>
                <a:gd name="T11" fmla="*/ 191 h 211"/>
                <a:gd name="T12" fmla="*/ 112 w 158"/>
                <a:gd name="T13" fmla="*/ 211 h 211"/>
                <a:gd name="T14" fmla="*/ 48 w 158"/>
                <a:gd name="T15" fmla="*/ 211 h 211"/>
                <a:gd name="T16" fmla="*/ 62 w 158"/>
                <a:gd name="T17" fmla="*/ 191 h 211"/>
                <a:gd name="T18" fmla="*/ 62 w 158"/>
                <a:gd name="T19" fmla="*/ 22 h 211"/>
                <a:gd name="T20" fmla="*/ 25 w 158"/>
                <a:gd name="T21" fmla="*/ 22 h 211"/>
                <a:gd name="T22" fmla="*/ 0 w 158"/>
                <a:gd name="T23" fmla="*/ 41 h 211"/>
                <a:gd name="T24" fmla="*/ 13 w 158"/>
                <a:gd name="T25"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211">
                  <a:moveTo>
                    <a:pt x="13" y="0"/>
                  </a:moveTo>
                  <a:cubicBezTo>
                    <a:pt x="158" y="0"/>
                    <a:pt x="158" y="0"/>
                    <a:pt x="158" y="0"/>
                  </a:cubicBezTo>
                  <a:cubicBezTo>
                    <a:pt x="146" y="38"/>
                    <a:pt x="146" y="38"/>
                    <a:pt x="146" y="38"/>
                  </a:cubicBezTo>
                  <a:cubicBezTo>
                    <a:pt x="146" y="38"/>
                    <a:pt x="142" y="22"/>
                    <a:pt x="128" y="22"/>
                  </a:cubicBezTo>
                  <a:cubicBezTo>
                    <a:pt x="98" y="22"/>
                    <a:pt x="98" y="22"/>
                    <a:pt x="98" y="22"/>
                  </a:cubicBezTo>
                  <a:cubicBezTo>
                    <a:pt x="98" y="191"/>
                    <a:pt x="98" y="191"/>
                    <a:pt x="98" y="191"/>
                  </a:cubicBezTo>
                  <a:cubicBezTo>
                    <a:pt x="98" y="201"/>
                    <a:pt x="112" y="211"/>
                    <a:pt x="112" y="211"/>
                  </a:cubicBezTo>
                  <a:cubicBezTo>
                    <a:pt x="48" y="211"/>
                    <a:pt x="48" y="211"/>
                    <a:pt x="48" y="211"/>
                  </a:cubicBezTo>
                  <a:cubicBezTo>
                    <a:pt x="48" y="211"/>
                    <a:pt x="62" y="202"/>
                    <a:pt x="62" y="191"/>
                  </a:cubicBezTo>
                  <a:cubicBezTo>
                    <a:pt x="62" y="22"/>
                    <a:pt x="62" y="22"/>
                    <a:pt x="62" y="22"/>
                  </a:cubicBezTo>
                  <a:cubicBezTo>
                    <a:pt x="25" y="22"/>
                    <a:pt x="25" y="22"/>
                    <a:pt x="25" y="22"/>
                  </a:cubicBezTo>
                  <a:cubicBezTo>
                    <a:pt x="15" y="22"/>
                    <a:pt x="0" y="41"/>
                    <a:pt x="0" y="41"/>
                  </a:cubicBezTo>
                  <a:lnTo>
                    <a:pt x="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52"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3" name="Freeform 11">
              <a:extLst>
                <a:ext uri="{FF2B5EF4-FFF2-40B4-BE49-F238E27FC236}">
                  <a16:creationId xmlns:a16="http://schemas.microsoft.com/office/drawing/2014/main" id="{4B4E8EE3-4BA1-E260-48D9-6686BFDB3E62}"/>
                </a:ext>
              </a:extLst>
            </p:cNvPr>
            <p:cNvSpPr>
              <a:spLocks/>
            </p:cNvSpPr>
            <p:nvPr/>
          </p:nvSpPr>
          <p:spPr bwMode="gray">
            <a:xfrm>
              <a:off x="384340" y="2713037"/>
              <a:ext cx="663575" cy="801687"/>
            </a:xfrm>
            <a:custGeom>
              <a:avLst/>
              <a:gdLst>
                <a:gd name="T0" fmla="*/ 113 w 177"/>
                <a:gd name="T1" fmla="*/ 0 h 214"/>
                <a:gd name="T2" fmla="*/ 177 w 177"/>
                <a:gd name="T3" fmla="*/ 0 h 214"/>
                <a:gd name="T4" fmla="*/ 163 w 177"/>
                <a:gd name="T5" fmla="*/ 18 h 214"/>
                <a:gd name="T6" fmla="*/ 163 w 177"/>
                <a:gd name="T7" fmla="*/ 146 h 214"/>
                <a:gd name="T8" fmla="*/ 90 w 177"/>
                <a:gd name="T9" fmla="*/ 214 h 214"/>
                <a:gd name="T10" fmla="*/ 14 w 177"/>
                <a:gd name="T11" fmla="*/ 146 h 214"/>
                <a:gd name="T12" fmla="*/ 14 w 177"/>
                <a:gd name="T13" fmla="*/ 18 h 214"/>
                <a:gd name="T14" fmla="*/ 0 w 177"/>
                <a:gd name="T15" fmla="*/ 0 h 214"/>
                <a:gd name="T16" fmla="*/ 66 w 177"/>
                <a:gd name="T17" fmla="*/ 0 h 214"/>
                <a:gd name="T18" fmla="*/ 51 w 177"/>
                <a:gd name="T19" fmla="*/ 18 h 214"/>
                <a:gd name="T20" fmla="*/ 51 w 177"/>
                <a:gd name="T21" fmla="*/ 146 h 214"/>
                <a:gd name="T22" fmla="*/ 90 w 177"/>
                <a:gd name="T23" fmla="*/ 191 h 214"/>
                <a:gd name="T24" fmla="*/ 128 w 177"/>
                <a:gd name="T25" fmla="*/ 146 h 214"/>
                <a:gd name="T26" fmla="*/ 128 w 177"/>
                <a:gd name="T27" fmla="*/ 18 h 214"/>
                <a:gd name="T28" fmla="*/ 113 w 177"/>
                <a:gd name="T29"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214">
                  <a:moveTo>
                    <a:pt x="113" y="0"/>
                  </a:moveTo>
                  <a:cubicBezTo>
                    <a:pt x="177" y="0"/>
                    <a:pt x="177" y="0"/>
                    <a:pt x="177" y="0"/>
                  </a:cubicBezTo>
                  <a:cubicBezTo>
                    <a:pt x="177" y="0"/>
                    <a:pt x="163" y="7"/>
                    <a:pt x="163" y="18"/>
                  </a:cubicBezTo>
                  <a:cubicBezTo>
                    <a:pt x="163" y="146"/>
                    <a:pt x="163" y="146"/>
                    <a:pt x="163" y="146"/>
                  </a:cubicBezTo>
                  <a:cubicBezTo>
                    <a:pt x="163" y="198"/>
                    <a:pt x="120" y="214"/>
                    <a:pt x="90" y="214"/>
                  </a:cubicBezTo>
                  <a:cubicBezTo>
                    <a:pt x="61" y="214"/>
                    <a:pt x="14" y="198"/>
                    <a:pt x="14" y="146"/>
                  </a:cubicBezTo>
                  <a:cubicBezTo>
                    <a:pt x="14" y="18"/>
                    <a:pt x="14" y="18"/>
                    <a:pt x="14" y="18"/>
                  </a:cubicBezTo>
                  <a:cubicBezTo>
                    <a:pt x="14" y="7"/>
                    <a:pt x="0" y="0"/>
                    <a:pt x="0" y="0"/>
                  </a:cubicBezTo>
                  <a:cubicBezTo>
                    <a:pt x="66" y="0"/>
                    <a:pt x="66" y="0"/>
                    <a:pt x="66" y="0"/>
                  </a:cubicBezTo>
                  <a:cubicBezTo>
                    <a:pt x="66" y="0"/>
                    <a:pt x="51" y="7"/>
                    <a:pt x="51" y="18"/>
                  </a:cubicBezTo>
                  <a:cubicBezTo>
                    <a:pt x="51" y="146"/>
                    <a:pt x="51" y="146"/>
                    <a:pt x="51" y="146"/>
                  </a:cubicBezTo>
                  <a:cubicBezTo>
                    <a:pt x="51" y="173"/>
                    <a:pt x="69" y="191"/>
                    <a:pt x="90" y="191"/>
                  </a:cubicBezTo>
                  <a:cubicBezTo>
                    <a:pt x="112" y="191"/>
                    <a:pt x="128" y="173"/>
                    <a:pt x="128" y="146"/>
                  </a:cubicBezTo>
                  <a:cubicBezTo>
                    <a:pt x="128" y="18"/>
                    <a:pt x="128" y="18"/>
                    <a:pt x="128" y="18"/>
                  </a:cubicBezTo>
                  <a:cubicBezTo>
                    <a:pt x="128" y="7"/>
                    <a:pt x="113" y="0"/>
                    <a:pt x="1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52"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4" name="Freeform 12">
              <a:extLst>
                <a:ext uri="{FF2B5EF4-FFF2-40B4-BE49-F238E27FC236}">
                  <a16:creationId xmlns:a16="http://schemas.microsoft.com/office/drawing/2014/main" id="{7AFE6249-7173-9A64-FEE3-F31FF90541FE}"/>
                </a:ext>
              </a:extLst>
            </p:cNvPr>
            <p:cNvSpPr>
              <a:spLocks/>
            </p:cNvSpPr>
            <p:nvPr/>
          </p:nvSpPr>
          <p:spPr bwMode="gray">
            <a:xfrm>
              <a:off x="-1933410" y="2713037"/>
              <a:ext cx="671512" cy="806450"/>
            </a:xfrm>
            <a:custGeom>
              <a:avLst/>
              <a:gdLst>
                <a:gd name="T0" fmla="*/ 114 w 179"/>
                <a:gd name="T1" fmla="*/ 0 h 215"/>
                <a:gd name="T2" fmla="*/ 179 w 179"/>
                <a:gd name="T3" fmla="*/ 0 h 215"/>
                <a:gd name="T4" fmla="*/ 165 w 179"/>
                <a:gd name="T5" fmla="*/ 19 h 215"/>
                <a:gd name="T6" fmla="*/ 165 w 179"/>
                <a:gd name="T7" fmla="*/ 146 h 215"/>
                <a:gd name="T8" fmla="*/ 90 w 179"/>
                <a:gd name="T9" fmla="*/ 215 h 215"/>
                <a:gd name="T10" fmla="*/ 14 w 179"/>
                <a:gd name="T11" fmla="*/ 146 h 215"/>
                <a:gd name="T12" fmla="*/ 14 w 179"/>
                <a:gd name="T13" fmla="*/ 19 h 215"/>
                <a:gd name="T14" fmla="*/ 0 w 179"/>
                <a:gd name="T15" fmla="*/ 0 h 215"/>
                <a:gd name="T16" fmla="*/ 66 w 179"/>
                <a:gd name="T17" fmla="*/ 0 h 215"/>
                <a:gd name="T18" fmla="*/ 51 w 179"/>
                <a:gd name="T19" fmla="*/ 19 h 215"/>
                <a:gd name="T20" fmla="*/ 51 w 179"/>
                <a:gd name="T21" fmla="*/ 146 h 215"/>
                <a:gd name="T22" fmla="*/ 90 w 179"/>
                <a:gd name="T23" fmla="*/ 192 h 215"/>
                <a:gd name="T24" fmla="*/ 128 w 179"/>
                <a:gd name="T25" fmla="*/ 146 h 215"/>
                <a:gd name="T26" fmla="*/ 128 w 179"/>
                <a:gd name="T27" fmla="*/ 19 h 215"/>
                <a:gd name="T28" fmla="*/ 114 w 179"/>
                <a:gd name="T29"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 h="215">
                  <a:moveTo>
                    <a:pt x="114" y="0"/>
                  </a:moveTo>
                  <a:cubicBezTo>
                    <a:pt x="179" y="0"/>
                    <a:pt x="179" y="0"/>
                    <a:pt x="179" y="0"/>
                  </a:cubicBezTo>
                  <a:cubicBezTo>
                    <a:pt x="179" y="0"/>
                    <a:pt x="165" y="7"/>
                    <a:pt x="165" y="19"/>
                  </a:cubicBezTo>
                  <a:cubicBezTo>
                    <a:pt x="165" y="19"/>
                    <a:pt x="165" y="146"/>
                    <a:pt x="165" y="146"/>
                  </a:cubicBezTo>
                  <a:cubicBezTo>
                    <a:pt x="165" y="198"/>
                    <a:pt x="120" y="215"/>
                    <a:pt x="90" y="215"/>
                  </a:cubicBezTo>
                  <a:cubicBezTo>
                    <a:pt x="60" y="215"/>
                    <a:pt x="14" y="198"/>
                    <a:pt x="14" y="146"/>
                  </a:cubicBezTo>
                  <a:cubicBezTo>
                    <a:pt x="14" y="19"/>
                    <a:pt x="14" y="19"/>
                    <a:pt x="14" y="19"/>
                  </a:cubicBezTo>
                  <a:cubicBezTo>
                    <a:pt x="14" y="7"/>
                    <a:pt x="0" y="0"/>
                    <a:pt x="0" y="0"/>
                  </a:cubicBezTo>
                  <a:cubicBezTo>
                    <a:pt x="66" y="0"/>
                    <a:pt x="66" y="0"/>
                    <a:pt x="66" y="0"/>
                  </a:cubicBezTo>
                  <a:cubicBezTo>
                    <a:pt x="66" y="0"/>
                    <a:pt x="51" y="7"/>
                    <a:pt x="51" y="19"/>
                  </a:cubicBezTo>
                  <a:cubicBezTo>
                    <a:pt x="51" y="146"/>
                    <a:pt x="51" y="146"/>
                    <a:pt x="51" y="146"/>
                  </a:cubicBezTo>
                  <a:cubicBezTo>
                    <a:pt x="51" y="173"/>
                    <a:pt x="69" y="192"/>
                    <a:pt x="90" y="192"/>
                  </a:cubicBezTo>
                  <a:cubicBezTo>
                    <a:pt x="111" y="192"/>
                    <a:pt x="128" y="173"/>
                    <a:pt x="128" y="146"/>
                  </a:cubicBezTo>
                  <a:cubicBezTo>
                    <a:pt x="128" y="19"/>
                    <a:pt x="128" y="19"/>
                    <a:pt x="128" y="19"/>
                  </a:cubicBezTo>
                  <a:cubicBezTo>
                    <a:pt x="128" y="7"/>
                    <a:pt x="114" y="0"/>
                    <a:pt x="1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52"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5" name="Freeform 13">
              <a:extLst>
                <a:ext uri="{FF2B5EF4-FFF2-40B4-BE49-F238E27FC236}">
                  <a16:creationId xmlns:a16="http://schemas.microsoft.com/office/drawing/2014/main" id="{0BB2C5D7-87F8-D10A-613C-0988C6559907}"/>
                </a:ext>
              </a:extLst>
            </p:cNvPr>
            <p:cNvSpPr>
              <a:spLocks/>
            </p:cNvSpPr>
            <p:nvPr/>
          </p:nvSpPr>
          <p:spPr bwMode="gray">
            <a:xfrm>
              <a:off x="-125247" y="2698750"/>
              <a:ext cx="509587" cy="820737"/>
            </a:xfrm>
            <a:custGeom>
              <a:avLst/>
              <a:gdLst>
                <a:gd name="T0" fmla="*/ 117 w 136"/>
                <a:gd name="T1" fmla="*/ 38 h 219"/>
                <a:gd name="T2" fmla="*/ 81 w 136"/>
                <a:gd name="T3" fmla="*/ 21 h 219"/>
                <a:gd name="T4" fmla="*/ 40 w 136"/>
                <a:gd name="T5" fmla="*/ 53 h 219"/>
                <a:gd name="T6" fmla="*/ 79 w 136"/>
                <a:gd name="T7" fmla="*/ 93 h 219"/>
                <a:gd name="T8" fmla="*/ 136 w 136"/>
                <a:gd name="T9" fmla="*/ 156 h 219"/>
                <a:gd name="T10" fmla="*/ 52 w 136"/>
                <a:gd name="T11" fmla="*/ 219 h 219"/>
                <a:gd name="T12" fmla="*/ 13 w 136"/>
                <a:gd name="T13" fmla="*/ 213 h 219"/>
                <a:gd name="T14" fmla="*/ 0 w 136"/>
                <a:gd name="T15" fmla="*/ 173 h 219"/>
                <a:gd name="T16" fmla="*/ 53 w 136"/>
                <a:gd name="T17" fmla="*/ 196 h 219"/>
                <a:gd name="T18" fmla="*/ 100 w 136"/>
                <a:gd name="T19" fmla="*/ 161 h 219"/>
                <a:gd name="T20" fmla="*/ 4 w 136"/>
                <a:gd name="T21" fmla="*/ 58 h 219"/>
                <a:gd name="T22" fmla="*/ 78 w 136"/>
                <a:gd name="T23" fmla="*/ 0 h 219"/>
                <a:gd name="T24" fmla="*/ 117 w 136"/>
                <a:gd name="T25" fmla="*/ 5 h 219"/>
                <a:gd name="T26" fmla="*/ 117 w 136"/>
                <a:gd name="T27" fmla="*/ 38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6" h="219">
                  <a:moveTo>
                    <a:pt x="117" y="38"/>
                  </a:moveTo>
                  <a:cubicBezTo>
                    <a:pt x="117" y="38"/>
                    <a:pt x="108" y="22"/>
                    <a:pt x="81" y="21"/>
                  </a:cubicBezTo>
                  <a:cubicBezTo>
                    <a:pt x="55" y="21"/>
                    <a:pt x="40" y="35"/>
                    <a:pt x="40" y="53"/>
                  </a:cubicBezTo>
                  <a:cubicBezTo>
                    <a:pt x="40" y="74"/>
                    <a:pt x="56" y="81"/>
                    <a:pt x="79" y="93"/>
                  </a:cubicBezTo>
                  <a:cubicBezTo>
                    <a:pt x="102" y="104"/>
                    <a:pt x="136" y="119"/>
                    <a:pt x="136" y="156"/>
                  </a:cubicBezTo>
                  <a:cubicBezTo>
                    <a:pt x="136" y="190"/>
                    <a:pt x="106" y="219"/>
                    <a:pt x="52" y="219"/>
                  </a:cubicBezTo>
                  <a:cubicBezTo>
                    <a:pt x="36" y="219"/>
                    <a:pt x="13" y="213"/>
                    <a:pt x="13" y="213"/>
                  </a:cubicBezTo>
                  <a:cubicBezTo>
                    <a:pt x="0" y="173"/>
                    <a:pt x="0" y="173"/>
                    <a:pt x="0" y="173"/>
                  </a:cubicBezTo>
                  <a:cubicBezTo>
                    <a:pt x="12" y="184"/>
                    <a:pt x="32" y="196"/>
                    <a:pt x="53" y="196"/>
                  </a:cubicBezTo>
                  <a:cubicBezTo>
                    <a:pt x="74" y="196"/>
                    <a:pt x="100" y="182"/>
                    <a:pt x="100" y="161"/>
                  </a:cubicBezTo>
                  <a:cubicBezTo>
                    <a:pt x="100" y="120"/>
                    <a:pt x="4" y="127"/>
                    <a:pt x="4" y="58"/>
                  </a:cubicBezTo>
                  <a:cubicBezTo>
                    <a:pt x="4" y="34"/>
                    <a:pt x="21" y="0"/>
                    <a:pt x="78" y="0"/>
                  </a:cubicBezTo>
                  <a:cubicBezTo>
                    <a:pt x="96" y="0"/>
                    <a:pt x="117" y="5"/>
                    <a:pt x="117" y="5"/>
                  </a:cubicBezTo>
                  <a:lnTo>
                    <a:pt x="117"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52"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grpSp>
      <p:sp>
        <p:nvSpPr>
          <p:cNvPr id="5" name="フッター プレースホルダー 4">
            <a:extLst>
              <a:ext uri="{FF2B5EF4-FFF2-40B4-BE49-F238E27FC236}">
                <a16:creationId xmlns:a16="http://schemas.microsoft.com/office/drawing/2014/main" id="{23E5AF66-5DBB-FA01-FE08-A13E3B3CF69B}"/>
              </a:ext>
            </a:extLst>
          </p:cNvPr>
          <p:cNvSpPr>
            <a:spLocks noGrp="1"/>
          </p:cNvSpPr>
          <p:nvPr>
            <p:ph type="ftr" sz="quarter" idx="10"/>
          </p:nvPr>
        </p:nvSpPr>
        <p:spPr/>
        <p:txBody>
          <a:bodyPr/>
          <a:lstStyle/>
          <a:p>
            <a:r>
              <a:rPr lang="en-US" altLang="ja-JP"/>
              <a:t>© 2026 Fujitsu Limited</a:t>
            </a:r>
            <a:endParaRPr lang="de-DE" altLang="ja-JP"/>
          </a:p>
        </p:txBody>
      </p:sp>
      <p:sp>
        <p:nvSpPr>
          <p:cNvPr id="6" name="スライド番号プレースホルダー 5">
            <a:extLst>
              <a:ext uri="{FF2B5EF4-FFF2-40B4-BE49-F238E27FC236}">
                <a16:creationId xmlns:a16="http://schemas.microsoft.com/office/drawing/2014/main" id="{E7A9961A-EC6C-837E-4184-2B428E3D32AE}"/>
              </a:ext>
            </a:extLst>
          </p:cNvPr>
          <p:cNvSpPr>
            <a:spLocks noGrp="1"/>
          </p:cNvSpPr>
          <p:nvPr>
            <p:ph type="sldNum" sz="quarter" idx="11"/>
          </p:nvPr>
        </p:nvSpPr>
        <p:spPr/>
        <p:txBody>
          <a:bodyPr/>
          <a:lstStyle/>
          <a:p>
            <a:fld id="{4D029D89-7B63-4C94-AD4D-2E4D6BB83637}" type="slidenum">
              <a:rPr kumimoji="1" lang="ja-JP" altLang="en-US" smtClean="0"/>
              <a:pPr/>
              <a:t>‹#›</a:t>
            </a:fld>
            <a:endParaRPr kumimoji="1" lang="ja-JP" altLang="en-US"/>
          </a:p>
        </p:txBody>
      </p:sp>
    </p:spTree>
    <p:extLst>
      <p:ext uri="{BB962C8B-B14F-4D97-AF65-F5344CB8AC3E}">
        <p14:creationId xmlns:p14="http://schemas.microsoft.com/office/powerpoint/2010/main" val="3509167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Content Slide - Bullets (1-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9767" y="144181"/>
            <a:ext cx="7740000" cy="491339"/>
          </a:xfrm>
          <a:prstGeom prst="rect">
            <a:avLst/>
          </a:prstGeom>
        </p:spPr>
        <p:txBody>
          <a:bodyPr>
            <a:spAutoFit/>
          </a:bodyPr>
          <a:lstStyle>
            <a:lvl1pPr>
              <a:lnSpc>
                <a:spcPct val="85000"/>
              </a:lnSpc>
              <a:defRPr sz="2799"/>
            </a:lvl1pPr>
          </a:lstStyle>
          <a:p>
            <a:r>
              <a:rPr lang="en-US" altLang="ja-JP"/>
              <a:t>Slide title</a:t>
            </a:r>
            <a:endParaRPr lang="en-US"/>
          </a:p>
        </p:txBody>
      </p:sp>
      <p:sp>
        <p:nvSpPr>
          <p:cNvPr id="4" name="Text Placeholder 3">
            <a:extLst>
              <a:ext uri="{FF2B5EF4-FFF2-40B4-BE49-F238E27FC236}">
                <a16:creationId xmlns:a16="http://schemas.microsoft.com/office/drawing/2014/main" id="{9EBF4EE4-50E9-4ECE-9329-774C2C38C68C}"/>
              </a:ext>
            </a:extLst>
          </p:cNvPr>
          <p:cNvSpPr>
            <a:spLocks noGrp="1"/>
          </p:cNvSpPr>
          <p:nvPr>
            <p:ph type="body" sz="quarter" idx="14"/>
          </p:nvPr>
        </p:nvSpPr>
        <p:spPr>
          <a:xfrm>
            <a:off x="231776" y="951208"/>
            <a:ext cx="8677275" cy="1443472"/>
          </a:xfrm>
          <a:prstGeom prst="rect">
            <a:avLst/>
          </a:prstGeom>
        </p:spPr>
        <p:txBody>
          <a:bodyPr wrap="square" lIns="0" tIns="0" rIns="0" bIns="0">
            <a:spAutoFit/>
          </a:bodyPr>
          <a:lstStyle>
            <a:lvl1pPr marL="252331" indent="-252331" algn="l" defTabSz="685577" rtl="0" eaLnBrk="1" latinLnBrk="0" hangingPunct="1">
              <a:lnSpc>
                <a:spcPct val="90000"/>
              </a:lnSpc>
              <a:spcAft>
                <a:spcPts val="600"/>
              </a:spcAft>
              <a:buSzPct val="120000"/>
              <a:buFont typeface="Arial" panose="020B0604020202020204" pitchFamily="34" charset="0"/>
              <a:buChar char="●"/>
              <a:defRPr lang="en-US" sz="2199" kern="1200" dirty="0" smtClean="0">
                <a:solidFill>
                  <a:schemeClr val="tx1"/>
                </a:solidFill>
                <a:latin typeface="Fujitsu Infinity Pro" pitchFamily="2" charset="0"/>
                <a:ea typeface="+mn-ea"/>
                <a:cs typeface="+mn-cs"/>
              </a:defRPr>
            </a:lvl1pPr>
            <a:lvl2pPr marL="533227" indent="-225352" algn="l" defTabSz="685577" rtl="0" eaLnBrk="1" latinLnBrk="0" hangingPunct="1">
              <a:lnSpc>
                <a:spcPct val="90000"/>
              </a:lnSpc>
              <a:spcAft>
                <a:spcPts val="600"/>
              </a:spcAft>
              <a:buClr>
                <a:schemeClr val="tx1">
                  <a:lumMod val="50000"/>
                  <a:lumOff val="50000"/>
                </a:schemeClr>
              </a:buClr>
              <a:buSzPct val="120000"/>
              <a:buFont typeface="Arial" panose="020B0604020202020204" pitchFamily="34" charset="0"/>
              <a:buChar char="●"/>
              <a:defRPr lang="en-US" sz="2000" kern="1200" dirty="0" smtClean="0">
                <a:solidFill>
                  <a:schemeClr val="tx1"/>
                </a:solidFill>
                <a:latin typeface="Fujitsu Infinity Pro" pitchFamily="2" charset="0"/>
                <a:ea typeface="+mn-ea"/>
                <a:cs typeface="+mn-cs"/>
              </a:defRPr>
            </a:lvl2pPr>
            <a:lvl3pPr marL="868081" indent="-198374" algn="l" defTabSz="685577" rtl="0" eaLnBrk="1" latinLnBrk="0" hangingPunct="1">
              <a:lnSpc>
                <a:spcPct val="90000"/>
              </a:lnSpc>
              <a:spcAft>
                <a:spcPts val="600"/>
              </a:spcAft>
              <a:buClr>
                <a:schemeClr val="tx1">
                  <a:lumMod val="50000"/>
                  <a:lumOff val="50000"/>
                </a:schemeClr>
              </a:buClr>
              <a:buSzPct val="120000"/>
              <a:buFont typeface="Arial" panose="020B0604020202020204" pitchFamily="34" charset="0"/>
              <a:buChar char="●"/>
              <a:defRPr lang="en-US" sz="1799" kern="1200" dirty="0" smtClean="0">
                <a:solidFill>
                  <a:schemeClr val="tx1"/>
                </a:solidFill>
                <a:latin typeface="Fujitsu Infinity Pro" pitchFamily="2" charset="0"/>
                <a:ea typeface="+mn-ea"/>
                <a:cs typeface="+mn-cs"/>
              </a:defRPr>
            </a:lvl3pPr>
            <a:lvl4pPr marL="1202934" indent="-193612" algn="l" defTabSz="685577" rtl="0" eaLnBrk="1" latinLnBrk="0" hangingPunct="1">
              <a:lnSpc>
                <a:spcPct val="90000"/>
              </a:lnSpc>
              <a:spcAft>
                <a:spcPts val="600"/>
              </a:spcAft>
              <a:buClr>
                <a:schemeClr val="tx1">
                  <a:lumMod val="50000"/>
                  <a:lumOff val="50000"/>
                </a:schemeClr>
              </a:buClr>
              <a:buSzPct val="120000"/>
              <a:buFont typeface="Arial" panose="020B0604020202020204" pitchFamily="34" charset="0"/>
              <a:buChar char="●"/>
              <a:defRPr lang="en-US" sz="1600" kern="1200" dirty="0">
                <a:solidFill>
                  <a:schemeClr val="tx1"/>
                </a:solidFill>
                <a:latin typeface="Fujitsu Infinity Pro" pitchFamily="2" charset="0"/>
                <a:ea typeface="+mn-ea"/>
                <a:cs typeface="+mn-cs"/>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Tree>
    <p:extLst>
      <p:ext uri="{BB962C8B-B14F-4D97-AF65-F5344CB8AC3E}">
        <p14:creationId xmlns:p14="http://schemas.microsoft.com/office/powerpoint/2010/main" val="400893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Text 1 column_K">
    <p:spTree>
      <p:nvGrpSpPr>
        <p:cNvPr id="1" name=""/>
        <p:cNvGrpSpPr/>
        <p:nvPr/>
      </p:nvGrpSpPr>
      <p:grpSpPr>
        <a:xfrm>
          <a:off x="0" y="0"/>
          <a:ext cx="0" cy="0"/>
          <a:chOff x="0" y="0"/>
          <a:chExt cx="0" cy="0"/>
        </a:xfrm>
      </p:grpSpPr>
      <p:sp>
        <p:nvSpPr>
          <p:cNvPr id="17" name="Rectangle 2">
            <a:extLst>
              <a:ext uri="{FF2B5EF4-FFF2-40B4-BE49-F238E27FC236}">
                <a16:creationId xmlns:a16="http://schemas.microsoft.com/office/drawing/2014/main" id="{1C87A6D6-AFE6-4F01-AF74-E70FCA8E17F0}"/>
              </a:ext>
            </a:extLst>
          </p:cNvPr>
          <p:cNvSpPr/>
          <p:nvPr userDrawn="1"/>
        </p:nvSpPr>
        <p:spPr>
          <a:xfrm>
            <a:off x="0" y="0"/>
            <a:ext cx="9144000" cy="51450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52" rtl="0" eaLnBrk="1" fontAlgn="auto" latinLnBrk="0" hangingPunct="1">
              <a:lnSpc>
                <a:spcPct val="100000"/>
              </a:lnSpc>
              <a:spcBef>
                <a:spcPts val="0"/>
              </a:spcBef>
              <a:spcAft>
                <a:spcPts val="0"/>
              </a:spcAft>
              <a:buClrTx/>
              <a:buSzTx/>
              <a:buFontTx/>
              <a:buNone/>
              <a:tabLst/>
              <a:defRPr/>
            </a:pPr>
            <a:endParaRPr kumimoji="1" lang="en-GB" sz="1799" b="0" i="0" u="none" strike="noStrike" kern="1200" cap="none" spc="0" normalizeH="0" baseline="0" noProof="0" err="1">
              <a:ln>
                <a:noFill/>
              </a:ln>
              <a:solidFill>
                <a:srgbClr val="000000"/>
              </a:solidFill>
              <a:effectLst/>
              <a:uLnTx/>
              <a:uFillTx/>
              <a:latin typeface="メイリオ"/>
              <a:ea typeface="メイリオ"/>
              <a:cs typeface="+mn-cs"/>
            </a:endParaRPr>
          </a:p>
        </p:txBody>
      </p:sp>
      <p:sp>
        <p:nvSpPr>
          <p:cNvPr id="2" name="Title 1"/>
          <p:cNvSpPr>
            <a:spLocks noGrp="1"/>
          </p:cNvSpPr>
          <p:nvPr>
            <p:ph type="title"/>
          </p:nvPr>
        </p:nvSpPr>
        <p:spPr/>
        <p:txBody>
          <a:bodyPr/>
          <a:lstStyle>
            <a:lvl1pPr>
              <a:defRPr>
                <a:solidFill>
                  <a:schemeClr val="bg1"/>
                </a:solidFill>
              </a:defRPr>
            </a:lvl1pPr>
          </a:lstStyle>
          <a:p>
            <a:r>
              <a:rPr lang="ja-JP" altLang="en-US"/>
              <a:t>マスター タイトルの書式設定</a:t>
            </a:r>
            <a:endParaRPr lang="en-US"/>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pPr>
              <a:defRPr/>
            </a:pPr>
            <a:r>
              <a:rPr kumimoji="1" lang="en-US" altLang="ja-JP">
                <a:solidFill>
                  <a:prstClr val="white"/>
                </a:solidFill>
              </a:rPr>
              <a:t>© 2026 Fujitsu Limited</a:t>
            </a:r>
            <a:endParaRPr kumimoji="1" lang="ja-JP" altLang="en-US">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defTabSz="457052">
              <a:defRPr/>
            </a:pPr>
            <a:fld id="{4D029D89-7B63-4C94-AD4D-2E4D6BB83637}" type="slidenum">
              <a:rPr lang="ja-JP" altLang="en-US" smtClean="0">
                <a:solidFill>
                  <a:prstClr val="white"/>
                </a:solidFill>
              </a:rPr>
              <a:pPr defTabSz="457052">
                <a:defRPr/>
              </a:pPr>
              <a:t>‹#›</a:t>
            </a:fld>
            <a:endParaRPr lang="ja-JP" altLang="en-US">
              <a:solidFill>
                <a:prstClr val="white"/>
              </a:solidFill>
            </a:endParaRPr>
          </a:p>
        </p:txBody>
      </p:sp>
      <p:sp>
        <p:nvSpPr>
          <p:cNvPr id="8" name="コンテンツ プレースホルダー 7">
            <a:extLst>
              <a:ext uri="{FF2B5EF4-FFF2-40B4-BE49-F238E27FC236}">
                <a16:creationId xmlns:a16="http://schemas.microsoft.com/office/drawing/2014/main" id="{DBA5F77D-00F7-4D5A-BDCC-7ABC59A03BC5}"/>
              </a:ext>
            </a:extLst>
          </p:cNvPr>
          <p:cNvSpPr>
            <a:spLocks noGrp="1"/>
          </p:cNvSpPr>
          <p:nvPr>
            <p:ph sz="quarter" idx="13"/>
          </p:nvPr>
        </p:nvSpPr>
        <p:spPr>
          <a:xfrm>
            <a:off x="230400" y="950694"/>
            <a:ext cx="8679600" cy="3788369"/>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kumimoji="1" lang="ja-JP" altLang="en-US"/>
              <a:t>マスター テキストの書式設定</a:t>
            </a:r>
          </a:p>
          <a:p>
            <a:pPr lvl="1"/>
            <a:r>
              <a:rPr kumimoji="1" lang="ja-JP" altLang="en-US"/>
              <a:t>第</a:t>
            </a:r>
            <a:r>
              <a:rPr kumimoji="1" lang="en-US" altLang="ja-JP"/>
              <a:t>2 </a:t>
            </a:r>
            <a:r>
              <a:rPr kumimoji="1" lang="ja-JP" altLang="en-US"/>
              <a:t>レベル</a:t>
            </a:r>
          </a:p>
          <a:p>
            <a:pPr lvl="2"/>
            <a:r>
              <a:rPr kumimoji="1" lang="ja-JP" altLang="en-US"/>
              <a:t>第</a:t>
            </a:r>
            <a:r>
              <a:rPr kumimoji="1" lang="en-US" altLang="ja-JP"/>
              <a:t>3 </a:t>
            </a:r>
            <a:r>
              <a:rPr kumimoji="1" lang="ja-JP" altLang="en-US"/>
              <a:t>レベル</a:t>
            </a:r>
          </a:p>
          <a:p>
            <a:pPr lvl="3"/>
            <a:r>
              <a:rPr kumimoji="1" lang="ja-JP" altLang="en-US"/>
              <a:t>第</a:t>
            </a:r>
            <a:r>
              <a:rPr kumimoji="1" lang="en-US" altLang="ja-JP"/>
              <a:t>4 </a:t>
            </a:r>
            <a:r>
              <a:rPr kumimoji="1" lang="ja-JP" altLang="en-US"/>
              <a:t>レベル</a:t>
            </a:r>
          </a:p>
          <a:p>
            <a:pPr lvl="4"/>
            <a:r>
              <a:rPr kumimoji="1" lang="ja-JP" altLang="en-US"/>
              <a:t>第</a:t>
            </a:r>
            <a:r>
              <a:rPr kumimoji="1" lang="en-US" altLang="ja-JP"/>
              <a:t>5 </a:t>
            </a:r>
            <a:r>
              <a:rPr kumimoji="1" lang="ja-JP" altLang="en-US"/>
              <a:t>レベル</a:t>
            </a:r>
            <a:endParaRPr kumimoji="1" lang="en-US" altLang="ja-JP"/>
          </a:p>
          <a:p>
            <a:pPr lvl="5"/>
            <a:r>
              <a:rPr kumimoji="1" lang="ja-JP" altLang="en-US"/>
              <a:t>テキスト</a:t>
            </a:r>
            <a:endParaRPr kumimoji="1" lang="en-US" altLang="ja-JP"/>
          </a:p>
          <a:p>
            <a:pPr lvl="6"/>
            <a:r>
              <a:rPr kumimoji="1" lang="ja-JP" altLang="en-US"/>
              <a:t>テキスト</a:t>
            </a:r>
            <a:endParaRPr kumimoji="1" lang="en-US" altLang="ja-JP"/>
          </a:p>
          <a:p>
            <a:pPr lvl="7"/>
            <a:r>
              <a:rPr kumimoji="1" lang="ja-JP" altLang="en-US"/>
              <a:t>テキスト</a:t>
            </a:r>
            <a:endParaRPr kumimoji="1" lang="en-US" altLang="ja-JP"/>
          </a:p>
          <a:p>
            <a:pPr lvl="8"/>
            <a:r>
              <a:rPr kumimoji="1" lang="ja-JP" altLang="en-US"/>
              <a:t>テキスト</a:t>
            </a:r>
          </a:p>
        </p:txBody>
      </p:sp>
      <p:pic>
        <p:nvPicPr>
          <p:cNvPr id="20" name="Picture 56" descr="Fujitsu">
            <a:extLst>
              <a:ext uri="{FF2B5EF4-FFF2-40B4-BE49-F238E27FC236}">
                <a16:creationId xmlns:a16="http://schemas.microsoft.com/office/drawing/2014/main" id="{BEA0FD48-C06F-46C8-AE19-2816678BC9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pic>
        <p:nvPicPr>
          <p:cNvPr id="9" name="Picture 23" descr="A picture containing icon&#10;&#10;Description automatically generated">
            <a:extLst>
              <a:ext uri="{FF2B5EF4-FFF2-40B4-BE49-F238E27FC236}">
                <a16:creationId xmlns:a16="http://schemas.microsoft.com/office/drawing/2014/main" id="{64CD4450-3D33-4F5A-A949-362F68C1B1D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9264043" y="-14290"/>
            <a:ext cx="670272" cy="3375749"/>
          </a:xfrm>
          <a:prstGeom prst="rect">
            <a:avLst/>
          </a:prstGeom>
        </p:spPr>
      </p:pic>
    </p:spTree>
    <p:extLst>
      <p:ext uri="{BB962C8B-B14F-4D97-AF65-F5344CB8AC3E}">
        <p14:creationId xmlns:p14="http://schemas.microsoft.com/office/powerpoint/2010/main" val="2882297874"/>
      </p:ext>
    </p:extLst>
  </p:cSld>
  <p:clrMapOvr>
    <a:masterClrMapping/>
  </p:clrMapOvr>
  <p:hf hdr="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Title Master">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19D25779-D7C4-4143-A45C-C33C6C23A7F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6599235" y="0"/>
            <a:ext cx="2544766" cy="5145088"/>
          </a:xfrm>
          <a:prstGeom prst="rect">
            <a:avLst/>
          </a:prstGeom>
        </p:spPr>
      </p:pic>
      <p:sp>
        <p:nvSpPr>
          <p:cNvPr id="2" name="Title 1"/>
          <p:cNvSpPr>
            <a:spLocks noGrp="1"/>
          </p:cNvSpPr>
          <p:nvPr>
            <p:ph type="ctrTitle" hasCustomPrompt="1"/>
          </p:nvPr>
        </p:nvSpPr>
        <p:spPr>
          <a:xfrm>
            <a:off x="233999" y="1116345"/>
            <a:ext cx="5400000" cy="1440446"/>
          </a:xfrm>
        </p:spPr>
        <p:txBody>
          <a:bodyPr anchor="b">
            <a:noAutofit/>
          </a:bodyPr>
          <a:lstStyle>
            <a:lvl1pPr algn="l">
              <a:defRPr sz="3198">
                <a:solidFill>
                  <a:schemeClr val="tx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3068148"/>
            <a:ext cx="4748400" cy="1260389"/>
          </a:xfrm>
        </p:spPr>
        <p:txBody>
          <a:bodyPr anchor="t" anchorCtr="0">
            <a:noAutofit/>
          </a:bodyPr>
          <a:lstStyle>
            <a:lvl1pPr marL="0" indent="0" algn="l">
              <a:buNone/>
              <a:defRPr sz="1799">
                <a:solidFill>
                  <a:schemeClr val="tx1"/>
                </a:solidFill>
              </a:defRPr>
            </a:lvl1pPr>
            <a:lvl2pPr marL="342677" indent="0" algn="ctr">
              <a:buNone/>
              <a:defRPr sz="1499"/>
            </a:lvl2pPr>
            <a:lvl3pPr marL="685355" indent="0" algn="ctr">
              <a:buNone/>
              <a:defRPr sz="1349"/>
            </a:lvl3pPr>
            <a:lvl4pPr marL="1028032" indent="0" algn="ctr">
              <a:buNone/>
              <a:defRPr sz="1199"/>
            </a:lvl4pPr>
            <a:lvl5pPr marL="1370709" indent="0" algn="ctr">
              <a:buNone/>
              <a:defRPr sz="1199"/>
            </a:lvl5pPr>
            <a:lvl6pPr marL="1713386" indent="0" algn="ctr">
              <a:buNone/>
              <a:defRPr sz="1199"/>
            </a:lvl6pPr>
            <a:lvl7pPr marL="2056063" indent="0" algn="ctr">
              <a:buNone/>
              <a:defRPr sz="1199"/>
            </a:lvl7pPr>
            <a:lvl8pPr marL="2398740" indent="0" algn="ctr">
              <a:buNone/>
              <a:defRPr sz="1199"/>
            </a:lvl8pPr>
            <a:lvl9pPr marL="2741417" indent="0" algn="ctr">
              <a:buNone/>
              <a:defRPr sz="1199"/>
            </a:lvl9pPr>
          </a:lstStyle>
          <a:p>
            <a:r>
              <a:rPr lang="ja-JP" altLang="en-US"/>
              <a:t>サブタイトルを入力</a:t>
            </a:r>
            <a:endParaRPr lang="en-US"/>
          </a:p>
        </p:txBody>
      </p:sp>
      <p:pic>
        <p:nvPicPr>
          <p:cNvPr id="20" name="図 19">
            <a:extLst>
              <a:ext uri="{FF2B5EF4-FFF2-40B4-BE49-F238E27FC236}">
                <a16:creationId xmlns:a16="http://schemas.microsoft.com/office/drawing/2014/main" id="{943DCFA9-F6CE-4F0F-B3EE-23D84F3C6FB4}"/>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5162718" y="1351258"/>
            <a:ext cx="3142798" cy="2442775"/>
          </a:xfrm>
          <a:prstGeom prst="rect">
            <a:avLst/>
          </a:prstGeom>
        </p:spPr>
      </p:pic>
      <p:grpSp>
        <p:nvGrpSpPr>
          <p:cNvPr id="23" name="Group 22" descr="Fujitsu">
            <a:extLst>
              <a:ext uri="{FF2B5EF4-FFF2-40B4-BE49-F238E27FC236}">
                <a16:creationId xmlns:a16="http://schemas.microsoft.com/office/drawing/2014/main" id="{EA0FA9AC-AC26-48E3-BF47-91D55901E917}"/>
              </a:ext>
            </a:extLst>
          </p:cNvPr>
          <p:cNvGrpSpPr>
            <a:grpSpLocks noChangeAspect="1"/>
          </p:cNvGrpSpPr>
          <p:nvPr userDrawn="1"/>
        </p:nvGrpSpPr>
        <p:grpSpPr>
          <a:xfrm>
            <a:off x="7940678" y="242884"/>
            <a:ext cx="968769" cy="472319"/>
            <a:chOff x="8012114" y="249161"/>
            <a:chExt cx="892174" cy="434841"/>
          </a:xfrm>
        </p:grpSpPr>
        <p:sp>
          <p:nvSpPr>
            <p:cNvPr id="24" name="Freeform 34">
              <a:extLst>
                <a:ext uri="{FF2B5EF4-FFF2-40B4-BE49-F238E27FC236}">
                  <a16:creationId xmlns:a16="http://schemas.microsoft.com/office/drawing/2014/main" id="{6DD794C0-B5B1-4749-93AE-C0B3DA7765D6}"/>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5">
              <a:extLst>
                <a:ext uri="{FF2B5EF4-FFF2-40B4-BE49-F238E27FC236}">
                  <a16:creationId xmlns:a16="http://schemas.microsoft.com/office/drawing/2014/main" id="{C8AFA1DF-E2AD-431B-9A71-F99A68BFE07C}"/>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6">
              <a:extLst>
                <a:ext uri="{FF2B5EF4-FFF2-40B4-BE49-F238E27FC236}">
                  <a16:creationId xmlns:a16="http://schemas.microsoft.com/office/drawing/2014/main" id="{DCCF753C-FF99-4C0C-94D0-F2FE9DC1EC9C}"/>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7">
              <a:extLst>
                <a:ext uri="{FF2B5EF4-FFF2-40B4-BE49-F238E27FC236}">
                  <a16:creationId xmlns:a16="http://schemas.microsoft.com/office/drawing/2014/main" id="{BB8A9FF0-74AF-4BF0-B63E-8CF3120C9676}"/>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38">
              <a:extLst>
                <a:ext uri="{FF2B5EF4-FFF2-40B4-BE49-F238E27FC236}">
                  <a16:creationId xmlns:a16="http://schemas.microsoft.com/office/drawing/2014/main" id="{3EFD3576-7BB3-4739-A24F-50250CAEBEE9}"/>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39">
              <a:extLst>
                <a:ext uri="{FF2B5EF4-FFF2-40B4-BE49-F238E27FC236}">
                  <a16:creationId xmlns:a16="http://schemas.microsoft.com/office/drawing/2014/main" id="{FC6758ED-3FB6-42D3-9F56-BDE1752E62A0}"/>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0" name="Freeform 40">
              <a:extLst>
                <a:ext uri="{FF2B5EF4-FFF2-40B4-BE49-F238E27FC236}">
                  <a16:creationId xmlns:a16="http://schemas.microsoft.com/office/drawing/2014/main" id="{1A0FF2C9-FB26-4EE6-9744-A33823AB18C4}"/>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1" name="Freeform 41">
              <a:extLst>
                <a:ext uri="{FF2B5EF4-FFF2-40B4-BE49-F238E27FC236}">
                  <a16:creationId xmlns:a16="http://schemas.microsoft.com/office/drawing/2014/main" id="{3652132C-1D36-46D8-B40D-EFABBC1421B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Tree>
    <p:extLst>
      <p:ext uri="{BB962C8B-B14F-4D97-AF65-F5344CB8AC3E}">
        <p14:creationId xmlns:p14="http://schemas.microsoft.com/office/powerpoint/2010/main" val="1380169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Closing page">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0F7A85D-E715-40B8-B6D0-2647D95A1EF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4569693" y="4"/>
            <a:ext cx="4574308" cy="5145087"/>
          </a:xfrm>
          <a:prstGeom prst="rect">
            <a:avLst/>
          </a:prstGeom>
        </p:spPr>
      </p:pic>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pic>
        <p:nvPicPr>
          <p:cNvPr id="20" name="図 19">
            <a:extLst>
              <a:ext uri="{FF2B5EF4-FFF2-40B4-BE49-F238E27FC236}">
                <a16:creationId xmlns:a16="http://schemas.microsoft.com/office/drawing/2014/main" id="{8B2F974C-2586-44F6-B521-85BC5FA4904E}"/>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3104892" y="1298998"/>
            <a:ext cx="3275999" cy="2546307"/>
          </a:xfrm>
          <a:prstGeom prst="rect">
            <a:avLst/>
          </a:prstGeom>
        </p:spPr>
      </p:pic>
      <p:grpSp>
        <p:nvGrpSpPr>
          <p:cNvPr id="19" name="Group 22" descr="Fujitsu">
            <a:extLst>
              <a:ext uri="{FF2B5EF4-FFF2-40B4-BE49-F238E27FC236}">
                <a16:creationId xmlns:a16="http://schemas.microsoft.com/office/drawing/2014/main" id="{30D807CB-9C19-40CB-9ADA-F5FD76695222}"/>
              </a:ext>
            </a:extLst>
          </p:cNvPr>
          <p:cNvGrpSpPr>
            <a:grpSpLocks noChangeAspect="1"/>
          </p:cNvGrpSpPr>
          <p:nvPr userDrawn="1"/>
        </p:nvGrpSpPr>
        <p:grpSpPr>
          <a:xfrm>
            <a:off x="7940678" y="242884"/>
            <a:ext cx="968769" cy="472319"/>
            <a:chOff x="8012114" y="249161"/>
            <a:chExt cx="892174" cy="434841"/>
          </a:xfrm>
        </p:grpSpPr>
        <p:sp>
          <p:nvSpPr>
            <p:cNvPr id="21" name="Freeform 34">
              <a:extLst>
                <a:ext uri="{FF2B5EF4-FFF2-40B4-BE49-F238E27FC236}">
                  <a16:creationId xmlns:a16="http://schemas.microsoft.com/office/drawing/2014/main" id="{8877A15F-B670-4519-AB23-C001B82B9FBA}"/>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2" name="Freeform 35">
              <a:extLst>
                <a:ext uri="{FF2B5EF4-FFF2-40B4-BE49-F238E27FC236}">
                  <a16:creationId xmlns:a16="http://schemas.microsoft.com/office/drawing/2014/main" id="{DA8B768A-A97D-490B-93AE-5E275BCA698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4" name="Freeform 36">
              <a:extLst>
                <a:ext uri="{FF2B5EF4-FFF2-40B4-BE49-F238E27FC236}">
                  <a16:creationId xmlns:a16="http://schemas.microsoft.com/office/drawing/2014/main" id="{4B37A482-6532-4170-98AF-22DF8FB9C97D}"/>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7">
              <a:extLst>
                <a:ext uri="{FF2B5EF4-FFF2-40B4-BE49-F238E27FC236}">
                  <a16:creationId xmlns:a16="http://schemas.microsoft.com/office/drawing/2014/main" id="{30D79590-2C60-41D2-B7FF-F45AC7FE2B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8">
              <a:extLst>
                <a:ext uri="{FF2B5EF4-FFF2-40B4-BE49-F238E27FC236}">
                  <a16:creationId xmlns:a16="http://schemas.microsoft.com/office/drawing/2014/main" id="{0142B91E-6DB6-4543-AD78-EB25DDD078A4}"/>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9">
              <a:extLst>
                <a:ext uri="{FF2B5EF4-FFF2-40B4-BE49-F238E27FC236}">
                  <a16:creationId xmlns:a16="http://schemas.microsoft.com/office/drawing/2014/main" id="{60628E7A-A810-4212-B4B2-7491E343EAE6}"/>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40">
              <a:extLst>
                <a:ext uri="{FF2B5EF4-FFF2-40B4-BE49-F238E27FC236}">
                  <a16:creationId xmlns:a16="http://schemas.microsoft.com/office/drawing/2014/main" id="{FF33B481-F09E-41F9-A16D-ABCE1EFBE5F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41">
              <a:extLst>
                <a:ext uri="{FF2B5EF4-FFF2-40B4-BE49-F238E27FC236}">
                  <a16:creationId xmlns:a16="http://schemas.microsoft.com/office/drawing/2014/main" id="{7E5FB21F-1485-49A3-BE1D-880B4556A005}"/>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30" name="テキスト ボックス 29">
            <a:extLst>
              <a:ext uri="{FF2B5EF4-FFF2-40B4-BE49-F238E27FC236}">
                <a16:creationId xmlns:a16="http://schemas.microsoft.com/office/drawing/2014/main" id="{8613DED7-82D0-49B9-8E63-BB17EBF8CE0D}"/>
              </a:ext>
            </a:extLst>
          </p:cNvPr>
          <p:cNvSpPr txBox="1"/>
          <p:nvPr userDrawn="1"/>
        </p:nvSpPr>
        <p:spPr>
          <a:xfrm>
            <a:off x="398465" y="2009422"/>
            <a:ext cx="2876108" cy="738344"/>
          </a:xfrm>
          <a:prstGeom prst="rect">
            <a:avLst/>
          </a:prstGeom>
          <a:noFill/>
        </p:spPr>
        <p:txBody>
          <a:bodyPr wrap="none" rtlCol="0">
            <a:spAutoFit/>
          </a:bodyPr>
          <a:lstStyle/>
          <a:p>
            <a:r>
              <a:rPr kumimoji="1" lang="en-US" altLang="ja-JP" sz="4198" b="1"/>
              <a:t>Thank you</a:t>
            </a:r>
            <a:endParaRPr kumimoji="1" lang="ja-JP" altLang="en-US" sz="4198" b="1"/>
          </a:p>
        </p:txBody>
      </p:sp>
    </p:spTree>
    <p:extLst>
      <p:ext uri="{BB962C8B-B14F-4D97-AF65-F5344CB8AC3E}">
        <p14:creationId xmlns:p14="http://schemas.microsoft.com/office/powerpoint/2010/main" val="713298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15:guide id="1" orient="horz" pos="1597">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Text 1 column_W">
    <p:spTree>
      <p:nvGrpSpPr>
        <p:cNvPr id="1" name=""/>
        <p:cNvGrpSpPr/>
        <p:nvPr/>
      </p:nvGrpSpPr>
      <p:grpSpPr>
        <a:xfrm>
          <a:off x="0" y="0"/>
          <a:ext cx="0" cy="0"/>
          <a:chOff x="0" y="0"/>
          <a:chExt cx="0" cy="0"/>
        </a:xfrm>
      </p:grpSpPr>
      <p:pic>
        <p:nvPicPr>
          <p:cNvPr id="7" name="図 6" descr="Fujitsu">
            <a:extLst>
              <a:ext uri="{FF2B5EF4-FFF2-40B4-BE49-F238E27FC236}">
                <a16:creationId xmlns:a16="http://schemas.microsoft.com/office/drawing/2014/main" id="{22777F4C-70BC-40F5-9740-6775CB07AE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69274" y="180948"/>
            <a:ext cx="739862" cy="360111"/>
          </a:xfrm>
          <a:prstGeom prst="rect">
            <a:avLst/>
          </a:prstGeom>
        </p:spPr>
      </p:pic>
      <p:sp>
        <p:nvSpPr>
          <p:cNvPr id="3" name="タイトル 2">
            <a:extLst>
              <a:ext uri="{FF2B5EF4-FFF2-40B4-BE49-F238E27FC236}">
                <a16:creationId xmlns:a16="http://schemas.microsoft.com/office/drawing/2014/main" id="{85F77DF4-84F9-4F8F-8A0E-AF3B283C4F7E}"/>
              </a:ext>
            </a:extLst>
          </p:cNvPr>
          <p:cNvSpPr>
            <a:spLocks noGrp="1"/>
          </p:cNvSpPr>
          <p:nvPr>
            <p:ph type="title"/>
          </p:nvPr>
        </p:nvSpPr>
        <p:spPr/>
        <p:txBody>
          <a:bodyPr/>
          <a:lstStyle>
            <a:lvl1pPr>
              <a:defRPr>
                <a:solidFill>
                  <a:schemeClr val="tx1"/>
                </a:solidFill>
              </a:defRPr>
            </a:lvl1pPr>
          </a:lstStyle>
          <a:p>
            <a:r>
              <a:rPr kumimoji="1" lang="ja-JP" altLang="en-US"/>
              <a:t>マスター タイトルの書式設定</a:t>
            </a:r>
          </a:p>
        </p:txBody>
      </p:sp>
      <p:sp>
        <p:nvSpPr>
          <p:cNvPr id="10" name="コンテンツ プレースホルダー 9">
            <a:extLst>
              <a:ext uri="{FF2B5EF4-FFF2-40B4-BE49-F238E27FC236}">
                <a16:creationId xmlns:a16="http://schemas.microsoft.com/office/drawing/2014/main" id="{B60F4D62-2B92-4299-B68D-0C70961FC88A}"/>
              </a:ext>
            </a:extLst>
          </p:cNvPr>
          <p:cNvSpPr>
            <a:spLocks noGrp="1"/>
          </p:cNvSpPr>
          <p:nvPr>
            <p:ph sz="quarter" idx="13"/>
          </p:nvPr>
        </p:nvSpPr>
        <p:spPr>
          <a:xfrm>
            <a:off x="230400" y="950696"/>
            <a:ext cx="8679600" cy="3788369"/>
          </a:xfrm>
        </p:spPr>
        <p:txBody>
          <a:bodyPr/>
          <a:lstStyle>
            <a:lvl1pPr>
              <a:buClr>
                <a:schemeClr val="tx1">
                  <a:lumMod val="50000"/>
                  <a:lumOff val="50000"/>
                </a:schemeClr>
              </a:buClr>
              <a:defRPr/>
            </a:lvl1pPr>
            <a:lvl2pPr>
              <a:buClr>
                <a:schemeClr val="tx1">
                  <a:lumMod val="50000"/>
                  <a:lumOff val="50000"/>
                </a:schemeClr>
              </a:buClr>
              <a:defRPr/>
            </a:lvl2pPr>
            <a:lvl3pPr>
              <a:buClr>
                <a:schemeClr val="tx1">
                  <a:lumMod val="50000"/>
                  <a:lumOff val="50000"/>
                </a:schemeClr>
              </a:buClr>
              <a:defRPr/>
            </a:lvl3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Footer Placeholder 4"/>
          <p:cNvSpPr>
            <a:spLocks noGrp="1"/>
          </p:cNvSpPr>
          <p:nvPr>
            <p:ph type="ftr" sz="quarter" idx="11"/>
          </p:nvPr>
        </p:nvSpPr>
        <p:spPr/>
        <p:txBody>
          <a:bodyPr/>
          <a:lstStyle/>
          <a:p>
            <a:pPr defTabSz="456892">
              <a:defRPr/>
            </a:pPr>
            <a:r>
              <a:rPr lang="en-US" altLang="ja-JP">
                <a:solidFill>
                  <a:srgbClr val="000000"/>
                </a:solidFill>
              </a:rPr>
              <a:t>© 2026 Fujitsu Limited</a:t>
            </a:r>
            <a:endParaRPr lang="ja-JP" altLang="en-US">
              <a:solidFill>
                <a:srgbClr val="000000"/>
              </a:solidFill>
            </a:endParaRPr>
          </a:p>
        </p:txBody>
      </p:sp>
      <p:sp>
        <p:nvSpPr>
          <p:cNvPr id="6" name="Slide Number Placeholder 5"/>
          <p:cNvSpPr>
            <a:spLocks noGrp="1"/>
          </p:cNvSpPr>
          <p:nvPr>
            <p:ph type="sldNum" sz="quarter" idx="12"/>
          </p:nvPr>
        </p:nvSpPr>
        <p:spPr/>
        <p:txBody>
          <a:bodyPr/>
          <a:lstStyle/>
          <a:p>
            <a:pPr defTabSz="456892">
              <a:defRPr/>
            </a:pPr>
            <a:fld id="{4D029D89-7B63-4C94-AD4D-2E4D6BB83637}" type="slidenum">
              <a:rPr lang="ja-JP" altLang="en-US" smtClean="0">
                <a:solidFill>
                  <a:srgbClr val="000000"/>
                </a:solidFill>
              </a:rPr>
              <a:pPr defTabSz="456892">
                <a:defRPr/>
              </a:pPr>
              <a:t>‹#›</a:t>
            </a:fld>
            <a:endParaRPr lang="ja-JP" altLang="en-US">
              <a:solidFill>
                <a:srgbClr val="000000"/>
              </a:solidFill>
            </a:endParaRPr>
          </a:p>
        </p:txBody>
      </p:sp>
    </p:spTree>
    <p:extLst>
      <p:ext uri="{BB962C8B-B14F-4D97-AF65-F5344CB8AC3E}">
        <p14:creationId xmlns:p14="http://schemas.microsoft.com/office/powerpoint/2010/main" val="239831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_Text 1 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4D491E-B89B-4B6D-95F7-68F313266596}"/>
              </a:ext>
            </a:extLst>
          </p:cNvPr>
          <p:cNvSpPr>
            <a:spLocks noGrp="1"/>
          </p:cNvSpPr>
          <p:nvPr>
            <p:ph type="body" sz="quarter" idx="14" hasCustomPrompt="1"/>
          </p:nvPr>
        </p:nvSpPr>
        <p:spPr bwMode="gray">
          <a:xfrm>
            <a:off x="230400" y="950696"/>
            <a:ext cx="8679600" cy="3788369"/>
          </a:xfrm>
        </p:spPr>
        <p:txBody>
          <a:bodyPr/>
          <a:lstStyle/>
          <a:p>
            <a:pPr lvl="0"/>
            <a:r>
              <a:rPr kumimoji="1" lang="en-US" altLang="ja-JP" sz="2399" b="0" i="0" u="none" strike="noStrike" kern="1200" cap="none" spc="0" normalizeH="0" baseline="0" noProof="0">
                <a:ln>
                  <a:noFill/>
                </a:ln>
                <a:solidFill>
                  <a:srgbClr val="000000"/>
                </a:solidFill>
                <a:effectLst/>
                <a:uLnTx/>
                <a:uFillTx/>
                <a:latin typeface="+mn-lt"/>
                <a:cs typeface="+mn-cs"/>
              </a:rPr>
              <a:t>Bullets level 1</a:t>
            </a:r>
            <a:endParaRPr kumimoji="1" lang="en-US" altLang="ja-JP"/>
          </a:p>
          <a:p>
            <a:pPr lvl="1"/>
            <a:r>
              <a:rPr kumimoji="1" lang="en-GB" altLang="ja-JP" sz="2000" b="0" i="0" u="none" strike="noStrike" kern="1200" cap="none" spc="0" normalizeH="0" baseline="0" noProof="0">
                <a:ln>
                  <a:noFill/>
                </a:ln>
                <a:solidFill>
                  <a:srgbClr val="000000"/>
                </a:solidFill>
                <a:effectLst/>
                <a:uLnTx/>
                <a:uFillTx/>
                <a:latin typeface="+mn-lt"/>
                <a:cs typeface="+mn-cs"/>
              </a:rPr>
              <a:t>Bullets level 2</a:t>
            </a:r>
            <a:endParaRPr kumimoji="1" lang="en-US" altLang="ja-JP"/>
          </a:p>
          <a:p>
            <a:pPr lvl="2"/>
            <a:r>
              <a:rPr kumimoji="1" lang="en-US" altLang="ja-JP" sz="1799" b="0" i="0" u="none" strike="noStrike" kern="1200" cap="none" spc="0" normalizeH="0" baseline="0" noProof="0">
                <a:ln>
                  <a:noFill/>
                </a:ln>
                <a:solidFill>
                  <a:srgbClr val="000000"/>
                </a:solidFill>
                <a:effectLst/>
                <a:uLnTx/>
                <a:uFillTx/>
                <a:latin typeface="+mn-lt"/>
                <a:cs typeface="+mn-cs"/>
              </a:rPr>
              <a:t>Bullets level 3</a:t>
            </a:r>
            <a:endParaRPr kumimoji="1" lang="en-US" altLang="ja-JP"/>
          </a:p>
          <a:p>
            <a:pPr lvl="3"/>
            <a:r>
              <a:rPr kumimoji="1" lang="en-GB" altLang="ja-JP" sz="1600" b="0" i="0" u="none" strike="noStrike" kern="1200" cap="none" spc="0" normalizeH="0" baseline="0" noProof="0">
                <a:ln>
                  <a:noFill/>
                </a:ln>
                <a:solidFill>
                  <a:srgbClr val="000000"/>
                </a:solidFill>
                <a:effectLst/>
                <a:uLnTx/>
                <a:uFillTx/>
                <a:latin typeface="+mn-lt"/>
                <a:cs typeface="+mn-cs"/>
              </a:rPr>
              <a:t>Bullets level 4</a:t>
            </a:r>
            <a:endParaRPr kumimoji="1" lang="ja-JP" altLang="en-US"/>
          </a:p>
        </p:txBody>
      </p:sp>
      <p:sp>
        <p:nvSpPr>
          <p:cNvPr id="2" name="Title 1"/>
          <p:cNvSpPr>
            <a:spLocks noGrp="1"/>
          </p:cNvSpPr>
          <p:nvPr>
            <p:ph type="title" hasCustomPrompt="1"/>
          </p:nvPr>
        </p:nvSpPr>
        <p:spPr bwMode="gray">
          <a:xfrm>
            <a:off x="229767" y="144280"/>
            <a:ext cx="7740000" cy="491147"/>
          </a:xfrm>
          <a:prstGeom prst="rect">
            <a:avLst/>
          </a:prstGeom>
        </p:spPr>
        <p:txBody>
          <a:bodyPr>
            <a:spAutoFit/>
          </a:bodyPr>
          <a:lstStyle>
            <a:lvl1pPr>
              <a:lnSpc>
                <a:spcPct val="85000"/>
              </a:lnSpc>
              <a:defRPr sz="2798"/>
            </a:lvl1pPr>
          </a:lstStyle>
          <a:p>
            <a:r>
              <a:rPr lang="en-US" altLang="ja-JP"/>
              <a:t>Slide title</a:t>
            </a:r>
            <a:endParaRPr lang="en-US"/>
          </a:p>
        </p:txBody>
      </p:sp>
      <p:sp>
        <p:nvSpPr>
          <p:cNvPr id="5" name="Footer Placeholder 4"/>
          <p:cNvSpPr>
            <a:spLocks noGrp="1"/>
          </p:cNvSpPr>
          <p:nvPr>
            <p:ph type="ftr" sz="quarter" idx="11"/>
          </p:nvPr>
        </p:nvSpPr>
        <p:spPr bwMode="gray"/>
        <p:txBody>
          <a:body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bwMode="gray"/>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419503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ext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230400" y="950694"/>
            <a:ext cx="4280400" cy="3788369"/>
          </a:xfrm>
        </p:spPr>
        <p:txBody>
          <a:bodyPr/>
          <a:lstStyle>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4" name="Content Placeholder 3"/>
          <p:cNvSpPr>
            <a:spLocks noGrp="1"/>
          </p:cNvSpPr>
          <p:nvPr>
            <p:ph sz="half" idx="2"/>
          </p:nvPr>
        </p:nvSpPr>
        <p:spPr>
          <a:xfrm>
            <a:off x="4629600" y="950694"/>
            <a:ext cx="4280400" cy="3788369"/>
          </a:xfrm>
        </p:spPr>
        <p:txBody>
          <a:bodyPr/>
          <a:lstStyle>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55061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6_Title Only">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lvl1pPr>
              <a:defRPr>
                <a:latin typeface="Fujitsu Infinity Pro" pitchFamily="2" charset="0"/>
                <a:ea typeface="メイリオ" panose="020B0604030504040204" pitchFamily="50" charset="-128"/>
              </a:defRPr>
            </a:lvl1pPr>
          </a:lstStyle>
          <a:p>
            <a:pPr defTabSz="914103">
              <a:defRPr/>
            </a:pPr>
            <a:r>
              <a:rPr lang="en-US" altLang="ja-JP">
                <a:solidFill>
                  <a:srgbClr val="000000"/>
                </a:solidFill>
              </a:rPr>
              <a:t>© 2026 Fujitsu Limited</a:t>
            </a:r>
            <a:endParaRPr lang="ja-JP" altLang="en-US">
              <a:solidFill>
                <a:srgbClr val="000000"/>
              </a:solidFill>
            </a:endParaRPr>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lvl1pPr>
              <a:defRPr>
                <a:latin typeface="Arial" panose="020B0604020202020204" pitchFamily="34" charset="0"/>
                <a:ea typeface="メイリオ" panose="020B0604030504040204" pitchFamily="50" charset="-128"/>
              </a:defRPr>
            </a:lvl1pPr>
          </a:lstStyle>
          <a:p>
            <a:pPr defTabSz="914103">
              <a:defRPr/>
            </a:pPr>
            <a:fld id="{4D029D89-7B63-4C94-AD4D-2E4D6BB83637}" type="slidenum">
              <a:rPr lang="ja-JP" altLang="en-US" smtClean="0">
                <a:solidFill>
                  <a:srgbClr val="000000"/>
                </a:solidFill>
              </a:rPr>
              <a:pPr defTabSz="914103">
                <a:defRPr/>
              </a:pPr>
              <a:t>‹#›</a:t>
            </a:fld>
            <a:endParaRPr lang="ja-JP" altLang="en-US">
              <a:solidFill>
                <a:srgbClr val="000000"/>
              </a:solidFill>
            </a:endParaRPr>
          </a:p>
        </p:txBody>
      </p:sp>
      <p:sp>
        <p:nvSpPr>
          <p:cNvPr id="17" name="Title 1">
            <a:extLst>
              <a:ext uri="{FF2B5EF4-FFF2-40B4-BE49-F238E27FC236}">
                <a16:creationId xmlns:a16="http://schemas.microsoft.com/office/drawing/2014/main" id="{361D4E4E-CA84-4307-8F45-2FE8CCD0D3D2}"/>
              </a:ext>
            </a:extLst>
          </p:cNvPr>
          <p:cNvSpPr>
            <a:spLocks noGrp="1"/>
          </p:cNvSpPr>
          <p:nvPr>
            <p:ph type="title"/>
          </p:nvPr>
        </p:nvSpPr>
        <p:spPr>
          <a:xfrm>
            <a:off x="331965" y="30610"/>
            <a:ext cx="7257600" cy="655402"/>
          </a:xfrm>
        </p:spPr>
        <p:txBody>
          <a:bodyPr>
            <a:normAutofit/>
          </a:bodyPr>
          <a:lstStyle>
            <a:lvl1pPr>
              <a:defRPr sz="2399">
                <a:solidFill>
                  <a:schemeClr val="tx1">
                    <a:lumMod val="85000"/>
                    <a:lumOff val="15000"/>
                  </a:schemeClr>
                </a:solidFill>
                <a:latin typeface="Fujitsu Infinity Pro Bold" pitchFamily="2" charset="0"/>
                <a:ea typeface="メイリオ" panose="020B0604030504040204" pitchFamily="50" charset="-128"/>
              </a:defRPr>
            </a:lvl1pPr>
          </a:lstStyle>
          <a:p>
            <a:r>
              <a:rPr lang="ja-JP" altLang="en-US"/>
              <a:t>マスター タイトルの書式設定</a:t>
            </a:r>
            <a:endParaRPr lang="en-US"/>
          </a:p>
        </p:txBody>
      </p:sp>
      <p:pic>
        <p:nvPicPr>
          <p:cNvPr id="8" name="図 7" descr="ロゴ&#10;&#10;自動的に生成された説明">
            <a:extLst>
              <a:ext uri="{FF2B5EF4-FFF2-40B4-BE49-F238E27FC236}">
                <a16:creationId xmlns:a16="http://schemas.microsoft.com/office/drawing/2014/main" id="{3C768366-8288-D835-1973-939B2109279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6339" y="61474"/>
            <a:ext cx="1316872" cy="576178"/>
          </a:xfrm>
          <a:prstGeom prst="rect">
            <a:avLst/>
          </a:prstGeom>
        </p:spPr>
      </p:pic>
    </p:spTree>
    <p:extLst>
      <p:ext uri="{BB962C8B-B14F-4D97-AF65-F5344CB8AC3E}">
        <p14:creationId xmlns:p14="http://schemas.microsoft.com/office/powerpoint/2010/main" val="882514793"/>
      </p:ext>
    </p:extLst>
  </p:cSld>
  <p:clrMapOvr>
    <a:masterClrMapping/>
  </p:clrMapOvr>
  <p:hf hdr="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8_Title Only">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lvl1pPr>
              <a:defRPr>
                <a:latin typeface="Fujitsu Infinity Pro" pitchFamily="2" charset="0"/>
                <a:ea typeface="メイリオ" panose="020B0604030504040204" pitchFamily="50" charset="-128"/>
              </a:defRPr>
            </a:lvl1pPr>
          </a:lstStyle>
          <a:p>
            <a:pPr marL="0" marR="0" lvl="0" indent="0" algn="r" defTabSz="914400" rtl="0" eaLnBrk="1" fontAlgn="ctr" latinLnBrk="0" hangingPunct="1">
              <a:lnSpc>
                <a:spcPct val="100000"/>
              </a:lnSpc>
              <a:spcBef>
                <a:spcPct val="0"/>
              </a:spcBef>
              <a:spcAft>
                <a:spcPct val="0"/>
              </a:spcAft>
              <a:buClrTx/>
              <a:buSzTx/>
              <a:buFontTx/>
              <a:buNone/>
              <a:tabLst/>
              <a:defRPr/>
            </a:pPr>
            <a:r>
              <a:rPr kumimoji="1" lang="en-US" altLang="ja-JP" sz="700" b="0" i="0" u="none" strike="noStrike" kern="1200" cap="none" spc="0" normalizeH="0" baseline="0" noProof="0">
                <a:ln>
                  <a:noFill/>
                </a:ln>
                <a:solidFill>
                  <a:srgbClr val="000000"/>
                </a:solidFill>
                <a:effectLst/>
                <a:uLnTx/>
                <a:uFillTx/>
                <a:latin typeface="Fujitsu Infinity Pro" pitchFamily="2" charset="0"/>
                <a:ea typeface="メイリオ" panose="020B0604030504040204" pitchFamily="50" charset="-128"/>
                <a:cs typeface="Arial" panose="020B0604020202020204" pitchFamily="34" charset="0"/>
              </a:rPr>
              <a:t>© 2026 Fujitsu Limited</a:t>
            </a:r>
            <a:endParaRPr kumimoji="1" lang="ja-JP" altLang="en-US" sz="700" b="0" i="0" u="none" strike="noStrike" kern="1200" cap="none" spc="0" normalizeH="0" baseline="0" noProof="0">
              <a:ln>
                <a:noFill/>
              </a:ln>
              <a:solidFill>
                <a:srgbClr val="000000"/>
              </a:solidFill>
              <a:effectLst/>
              <a:uLnTx/>
              <a:uFillTx/>
              <a:latin typeface="Fujitsu Infinity Pro" pitchFamily="2" charset="0"/>
              <a:ea typeface="メイリオ" panose="020B0604030504040204" pitchFamily="50" charset="-128"/>
              <a:cs typeface="Arial" panose="020B0604020202020204" pitchFamily="34" charset="0"/>
            </a:endParaRPr>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lvl1pPr>
              <a:defRPr>
                <a:latin typeface="Arial" panose="020B0604020202020204" pitchFamily="34" charset="0"/>
                <a:ea typeface="メイリオ" panose="020B0604030504040204" pitchFamily="50" charset="-128"/>
              </a:defRPr>
            </a:lvl1pPr>
          </a:lstStyle>
          <a:p>
            <a:pPr marL="0" marR="0" lvl="0" indent="0" algn="ctr" defTabSz="914400" rtl="0" eaLnBrk="1" fontAlgn="ctr" latinLnBrk="0" hangingPunct="1">
              <a:lnSpc>
                <a:spcPct val="100000"/>
              </a:lnSpc>
              <a:spcBef>
                <a:spcPct val="0"/>
              </a:spcBef>
              <a:spcAft>
                <a:spcPct val="0"/>
              </a:spcAft>
              <a:buClrTx/>
              <a:buSzTx/>
              <a:buFontTx/>
              <a:buNone/>
              <a:tabLst/>
              <a:defRPr/>
            </a:pPr>
            <a:fld id="{4D029D89-7B63-4C94-AD4D-2E4D6BB83637}" type="slidenum">
              <a:rPr kumimoji="1" lang="ja-JP" altLang="en-US" sz="800" b="0" i="0" u="none" strike="noStrike" kern="1200" cap="none" spc="0" normalizeH="0" baseline="0" noProof="0" smtClean="0">
                <a:ln>
                  <a:noFill/>
                </a:ln>
                <a:solidFill>
                  <a:srgbClr val="000000"/>
                </a:solidFill>
                <a:effectLst/>
                <a:uLnTx/>
                <a:uFillTx/>
                <a:latin typeface="Arial" panose="020B0604020202020204" pitchFamily="34" charset="0"/>
                <a:ea typeface="メイリオ" panose="020B0604030504040204" pitchFamily="50" charset="-128"/>
                <a:cs typeface="Arial" panose="020B0604020202020204" pitchFamily="34" charset="0"/>
              </a:rPr>
              <a:pPr marL="0" marR="0" lvl="0" indent="0" algn="ctr" defTabSz="914400" rtl="0" eaLnBrk="1" fontAlgn="ctr" latinLnBrk="0" hangingPunct="1">
                <a:lnSpc>
                  <a:spcPct val="100000"/>
                </a:lnSpc>
                <a:spcBef>
                  <a:spcPct val="0"/>
                </a:spcBef>
                <a:spcAft>
                  <a:spcPct val="0"/>
                </a:spcAft>
                <a:buClrTx/>
                <a:buSzTx/>
                <a:buFontTx/>
                <a:buNone/>
                <a:tabLst/>
                <a:defRPr/>
              </a:pPr>
              <a:t>‹#›</a:t>
            </a:fld>
            <a:endParaRPr kumimoji="1" lang="ja-JP" altLang="en-US" sz="800" b="0" i="0" u="none" strike="noStrike" kern="1200" cap="none" spc="0" normalizeH="0" baseline="0" noProof="0">
              <a:ln>
                <a:noFill/>
              </a:ln>
              <a:solidFill>
                <a:srgbClr val="000000"/>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sp>
        <p:nvSpPr>
          <p:cNvPr id="17" name="Title 1">
            <a:extLst>
              <a:ext uri="{FF2B5EF4-FFF2-40B4-BE49-F238E27FC236}">
                <a16:creationId xmlns:a16="http://schemas.microsoft.com/office/drawing/2014/main" id="{361D4E4E-CA84-4307-8F45-2FE8CCD0D3D2}"/>
              </a:ext>
            </a:extLst>
          </p:cNvPr>
          <p:cNvSpPr>
            <a:spLocks noGrp="1"/>
          </p:cNvSpPr>
          <p:nvPr>
            <p:ph type="title"/>
          </p:nvPr>
        </p:nvSpPr>
        <p:spPr>
          <a:xfrm>
            <a:off x="331965" y="30610"/>
            <a:ext cx="7257600" cy="655402"/>
          </a:xfrm>
        </p:spPr>
        <p:txBody>
          <a:bodyPr>
            <a:normAutofit/>
          </a:bodyPr>
          <a:lstStyle>
            <a:lvl1pPr>
              <a:defRPr sz="2400">
                <a:solidFill>
                  <a:schemeClr val="tx1">
                    <a:lumMod val="85000"/>
                    <a:lumOff val="15000"/>
                  </a:schemeClr>
                </a:solidFill>
                <a:latin typeface="Fujitsu Infinity Pro Bold" pitchFamily="2" charset="0"/>
                <a:ea typeface="メイリオ" panose="020B0604030504040204" pitchFamily="50" charset="-128"/>
              </a:defRPr>
            </a:lvl1pPr>
          </a:lstStyle>
          <a:p>
            <a:r>
              <a:rPr lang="ja-JP" altLang="en-US"/>
              <a:t>マスター タイトルの書式設定</a:t>
            </a:r>
            <a:endParaRPr lang="en-US"/>
          </a:p>
        </p:txBody>
      </p:sp>
      <p:pic>
        <p:nvPicPr>
          <p:cNvPr id="8" name="図 7" descr="ロゴ&#10;&#10;自動的に生成された説明">
            <a:extLst>
              <a:ext uri="{FF2B5EF4-FFF2-40B4-BE49-F238E27FC236}">
                <a16:creationId xmlns:a16="http://schemas.microsoft.com/office/drawing/2014/main" id="{3C768366-8288-D835-1973-939B2109279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16339" y="61474"/>
            <a:ext cx="1316872" cy="576178"/>
          </a:xfrm>
          <a:prstGeom prst="rect">
            <a:avLst/>
          </a:prstGeom>
        </p:spPr>
      </p:pic>
    </p:spTree>
    <p:extLst>
      <p:ext uri="{BB962C8B-B14F-4D97-AF65-F5344CB8AC3E}">
        <p14:creationId xmlns:p14="http://schemas.microsoft.com/office/powerpoint/2010/main" val="1709891284"/>
      </p:ext>
    </p:extLst>
  </p:cSld>
  <p:clrMapOvr>
    <a:masterClrMapping/>
  </p:clrMapOvr>
  <p:hf hdr="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4_Title Master">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19D25779-D7C4-4143-A45C-C33C6C23A7F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99234" y="0"/>
            <a:ext cx="2544766" cy="5145088"/>
          </a:xfrm>
          <a:prstGeom prst="rect">
            <a:avLst/>
          </a:prstGeom>
        </p:spPr>
      </p:pic>
      <p:sp>
        <p:nvSpPr>
          <p:cNvPr id="2" name="Title 1"/>
          <p:cNvSpPr>
            <a:spLocks noGrp="1"/>
          </p:cNvSpPr>
          <p:nvPr>
            <p:ph type="ctrTitle" hasCustomPrompt="1"/>
          </p:nvPr>
        </p:nvSpPr>
        <p:spPr>
          <a:xfrm>
            <a:off x="233999" y="1116344"/>
            <a:ext cx="5400000" cy="1440445"/>
          </a:xfrm>
        </p:spPr>
        <p:txBody>
          <a:bodyPr anchor="b">
            <a:noAutofit/>
          </a:bodyPr>
          <a:lstStyle>
            <a:lvl1pPr algn="l">
              <a:defRPr sz="3199">
                <a:solidFill>
                  <a:schemeClr val="tx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3068148"/>
            <a:ext cx="4748400" cy="1260389"/>
          </a:xfrm>
        </p:spPr>
        <p:txBody>
          <a:bodyPr anchor="t" anchorCtr="0">
            <a:noAutofit/>
          </a:bodyPr>
          <a:lstStyle>
            <a:lvl1pPr marL="0" indent="0" algn="l">
              <a:buNone/>
              <a:defRPr sz="1799">
                <a:solidFill>
                  <a:schemeClr val="tx1"/>
                </a:solidFill>
              </a:defRPr>
            </a:lvl1pPr>
            <a:lvl2pPr marL="342797" indent="0" algn="ctr">
              <a:buNone/>
              <a:defRPr sz="1500"/>
            </a:lvl2pPr>
            <a:lvl3pPr marL="685594" indent="0" algn="ctr">
              <a:buNone/>
              <a:defRPr sz="1350"/>
            </a:lvl3pPr>
            <a:lvl4pPr marL="1028391" indent="0" algn="ctr">
              <a:buNone/>
              <a:defRPr sz="1200"/>
            </a:lvl4pPr>
            <a:lvl5pPr marL="1371189" indent="0" algn="ctr">
              <a:buNone/>
              <a:defRPr sz="1200"/>
            </a:lvl5pPr>
            <a:lvl6pPr marL="1713986" indent="0" algn="ctr">
              <a:buNone/>
              <a:defRPr sz="1200"/>
            </a:lvl6pPr>
            <a:lvl7pPr marL="2056783" indent="0" algn="ctr">
              <a:buNone/>
              <a:defRPr sz="1200"/>
            </a:lvl7pPr>
            <a:lvl8pPr marL="2399580" indent="0" algn="ctr">
              <a:buNone/>
              <a:defRPr sz="1200"/>
            </a:lvl8pPr>
            <a:lvl9pPr marL="2742377" indent="0" algn="ctr">
              <a:buNone/>
              <a:defRPr sz="1200"/>
            </a:lvl9pPr>
          </a:lstStyle>
          <a:p>
            <a:r>
              <a:rPr lang="ja-JP" altLang="en-US"/>
              <a:t>サブタイトルを入力</a:t>
            </a:r>
            <a:endParaRPr lang="en-US"/>
          </a:p>
        </p:txBody>
      </p:sp>
      <p:pic>
        <p:nvPicPr>
          <p:cNvPr id="20" name="図 19">
            <a:extLst>
              <a:ext uri="{FF2B5EF4-FFF2-40B4-BE49-F238E27FC236}">
                <a16:creationId xmlns:a16="http://schemas.microsoft.com/office/drawing/2014/main" id="{943DCFA9-F6CE-4F0F-B3EE-23D84F3C6FB4}"/>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162717" y="1351257"/>
            <a:ext cx="3142798" cy="2442775"/>
          </a:xfrm>
          <a:prstGeom prst="rect">
            <a:avLst/>
          </a:prstGeom>
        </p:spPr>
      </p:pic>
      <p:grpSp>
        <p:nvGrpSpPr>
          <p:cNvPr id="23" name="Group 22" descr="Fujitsu">
            <a:extLst>
              <a:ext uri="{FF2B5EF4-FFF2-40B4-BE49-F238E27FC236}">
                <a16:creationId xmlns:a16="http://schemas.microsoft.com/office/drawing/2014/main" id="{EA0FA9AC-AC26-48E3-BF47-91D55901E917}"/>
              </a:ext>
            </a:extLst>
          </p:cNvPr>
          <p:cNvGrpSpPr>
            <a:grpSpLocks noChangeAspect="1"/>
          </p:cNvGrpSpPr>
          <p:nvPr userDrawn="1"/>
        </p:nvGrpSpPr>
        <p:grpSpPr>
          <a:xfrm>
            <a:off x="7940678" y="242884"/>
            <a:ext cx="968769" cy="472319"/>
            <a:chOff x="8012114" y="249161"/>
            <a:chExt cx="892174" cy="434841"/>
          </a:xfrm>
        </p:grpSpPr>
        <p:sp>
          <p:nvSpPr>
            <p:cNvPr id="24" name="Freeform 34">
              <a:extLst>
                <a:ext uri="{FF2B5EF4-FFF2-40B4-BE49-F238E27FC236}">
                  <a16:creationId xmlns:a16="http://schemas.microsoft.com/office/drawing/2014/main" id="{6DD794C0-B5B1-4749-93AE-C0B3DA7765D6}"/>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5">
              <a:extLst>
                <a:ext uri="{FF2B5EF4-FFF2-40B4-BE49-F238E27FC236}">
                  <a16:creationId xmlns:a16="http://schemas.microsoft.com/office/drawing/2014/main" id="{C8AFA1DF-E2AD-431B-9A71-F99A68BFE07C}"/>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6">
              <a:extLst>
                <a:ext uri="{FF2B5EF4-FFF2-40B4-BE49-F238E27FC236}">
                  <a16:creationId xmlns:a16="http://schemas.microsoft.com/office/drawing/2014/main" id="{DCCF753C-FF99-4C0C-94D0-F2FE9DC1EC9C}"/>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7">
              <a:extLst>
                <a:ext uri="{FF2B5EF4-FFF2-40B4-BE49-F238E27FC236}">
                  <a16:creationId xmlns:a16="http://schemas.microsoft.com/office/drawing/2014/main" id="{BB8A9FF0-74AF-4BF0-B63E-8CF3120C9676}"/>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38">
              <a:extLst>
                <a:ext uri="{FF2B5EF4-FFF2-40B4-BE49-F238E27FC236}">
                  <a16:creationId xmlns:a16="http://schemas.microsoft.com/office/drawing/2014/main" id="{3EFD3576-7BB3-4739-A24F-50250CAEBEE9}"/>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39">
              <a:extLst>
                <a:ext uri="{FF2B5EF4-FFF2-40B4-BE49-F238E27FC236}">
                  <a16:creationId xmlns:a16="http://schemas.microsoft.com/office/drawing/2014/main" id="{FC6758ED-3FB6-42D3-9F56-BDE1752E62A0}"/>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0" name="Freeform 40">
              <a:extLst>
                <a:ext uri="{FF2B5EF4-FFF2-40B4-BE49-F238E27FC236}">
                  <a16:creationId xmlns:a16="http://schemas.microsoft.com/office/drawing/2014/main" id="{1A0FF2C9-FB26-4EE6-9744-A33823AB18C4}"/>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1" name="Freeform 41">
              <a:extLst>
                <a:ext uri="{FF2B5EF4-FFF2-40B4-BE49-F238E27FC236}">
                  <a16:creationId xmlns:a16="http://schemas.microsoft.com/office/drawing/2014/main" id="{3652132C-1D36-46D8-B40D-EFABBC1421B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Tree>
    <p:extLst>
      <p:ext uri="{BB962C8B-B14F-4D97-AF65-F5344CB8AC3E}">
        <p14:creationId xmlns:p14="http://schemas.microsoft.com/office/powerpoint/2010/main" val="3111471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6_Section dividers">
    <p:spTree>
      <p:nvGrpSpPr>
        <p:cNvPr id="1" name=""/>
        <p:cNvGrpSpPr/>
        <p:nvPr/>
      </p:nvGrpSpPr>
      <p:grpSpPr>
        <a:xfrm>
          <a:off x="0" y="0"/>
          <a:ext cx="0" cy="0"/>
          <a:chOff x="0" y="0"/>
          <a:chExt cx="0" cy="0"/>
        </a:xfrm>
      </p:grpSpPr>
      <p:pic>
        <p:nvPicPr>
          <p:cNvPr id="19" name="図 16">
            <a:extLst>
              <a:ext uri="{FF2B5EF4-FFF2-40B4-BE49-F238E27FC236}">
                <a16:creationId xmlns:a16="http://schemas.microsoft.com/office/drawing/2014/main" id="{B6BEA493-F0D5-40FB-A9DB-1AAB035EDFD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5088"/>
          </a:xfrm>
          <a:prstGeom prst="rect">
            <a:avLst/>
          </a:prstGeom>
        </p:spPr>
      </p:pic>
      <p:sp>
        <p:nvSpPr>
          <p:cNvPr id="18" name="正方形/長方形 17">
            <a:extLst>
              <a:ext uri="{FF2B5EF4-FFF2-40B4-BE49-F238E27FC236}">
                <a16:creationId xmlns:a16="http://schemas.microsoft.com/office/drawing/2014/main" id="{AD032F89-66EF-41E5-9E5F-9C8ED1F638EC}"/>
              </a:ext>
            </a:extLst>
          </p:cNvPr>
          <p:cNvSpPr/>
          <p:nvPr userDrawn="1"/>
        </p:nvSpPr>
        <p:spPr>
          <a:xfrm>
            <a:off x="6188929" y="0"/>
            <a:ext cx="2955073" cy="5145988"/>
          </a:xfrm>
          <a:prstGeom prst="rect">
            <a:avLst/>
          </a:prstGeom>
          <a:gradFill flip="none" rotWithShape="1">
            <a:gsLst>
              <a:gs pos="0">
                <a:schemeClr val="accent6">
                  <a:alpha val="8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err="1">
              <a:solidFill>
                <a:schemeClr val="tx1"/>
              </a:solidFill>
            </a:endParaRPr>
          </a:p>
        </p:txBody>
      </p:sp>
      <p:sp>
        <p:nvSpPr>
          <p:cNvPr id="2" name="Title 1"/>
          <p:cNvSpPr>
            <a:spLocks noGrp="1"/>
          </p:cNvSpPr>
          <p:nvPr>
            <p:ph type="ctrTitle" hasCustomPrompt="1"/>
          </p:nvPr>
        </p:nvSpPr>
        <p:spPr>
          <a:xfrm>
            <a:off x="234000" y="1116344"/>
            <a:ext cx="8280000" cy="1440445"/>
          </a:xfrm>
        </p:spPr>
        <p:txBody>
          <a:bodyPr anchor="b">
            <a:noAutofit/>
          </a:bodyPr>
          <a:lstStyle>
            <a:lvl1pPr algn="l">
              <a:defRPr sz="3199">
                <a:solidFill>
                  <a:schemeClr val="bg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2711638"/>
            <a:ext cx="8280000" cy="1447647"/>
          </a:xfrm>
        </p:spPr>
        <p:txBody>
          <a:bodyPr>
            <a:noAutofit/>
          </a:bodyPr>
          <a:lstStyle>
            <a:lvl1pPr marL="0" indent="0" algn="l">
              <a:buNone/>
              <a:defRPr sz="1999">
                <a:solidFill>
                  <a:schemeClr val="bg1"/>
                </a:solidFill>
              </a:defRPr>
            </a:lvl1pPr>
            <a:lvl2pPr marL="342797" indent="0" algn="ctr">
              <a:buNone/>
              <a:defRPr sz="1500"/>
            </a:lvl2pPr>
            <a:lvl3pPr marL="685594" indent="0" algn="ctr">
              <a:buNone/>
              <a:defRPr sz="1350"/>
            </a:lvl3pPr>
            <a:lvl4pPr marL="1028391" indent="0" algn="ctr">
              <a:buNone/>
              <a:defRPr sz="1200"/>
            </a:lvl4pPr>
            <a:lvl5pPr marL="1371189" indent="0" algn="ctr">
              <a:buNone/>
              <a:defRPr sz="1200"/>
            </a:lvl5pPr>
            <a:lvl6pPr marL="1713986" indent="0" algn="ctr">
              <a:buNone/>
              <a:defRPr sz="1200"/>
            </a:lvl6pPr>
            <a:lvl7pPr marL="2056783" indent="0" algn="ctr">
              <a:buNone/>
              <a:defRPr sz="1200"/>
            </a:lvl7pPr>
            <a:lvl8pPr marL="2399580" indent="0" algn="ctr">
              <a:buNone/>
              <a:defRPr sz="1200"/>
            </a:lvl8pPr>
            <a:lvl9pPr marL="2742377"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tx1"/>
                </a:solidFill>
              </a:defRPr>
            </a:lvl1pPr>
          </a:lstStyle>
          <a:p>
            <a:fld id="{4D029D89-7B63-4C94-AD4D-2E4D6BB83637}" type="slidenum">
              <a:rPr kumimoji="1" lang="ja-JP" altLang="en-US" smtClean="0"/>
              <a:pPr/>
              <a:t>‹#›</a:t>
            </a:fld>
            <a:endParaRPr kumimoji="1" lang="ja-JP" altLang="en-US"/>
          </a:p>
        </p:txBody>
      </p:sp>
      <p:grpSp>
        <p:nvGrpSpPr>
          <p:cNvPr id="20" name="Group 22" descr="Fujitsu">
            <a:extLst>
              <a:ext uri="{FF2B5EF4-FFF2-40B4-BE49-F238E27FC236}">
                <a16:creationId xmlns:a16="http://schemas.microsoft.com/office/drawing/2014/main" id="{DDC40295-912F-4B75-825E-6A19D918735E}"/>
              </a:ext>
            </a:extLst>
          </p:cNvPr>
          <p:cNvGrpSpPr>
            <a:grpSpLocks noChangeAspect="1"/>
          </p:cNvGrpSpPr>
          <p:nvPr userDrawn="1"/>
        </p:nvGrpSpPr>
        <p:grpSpPr>
          <a:xfrm>
            <a:off x="7940678" y="242884"/>
            <a:ext cx="968769" cy="472319"/>
            <a:chOff x="8012114" y="249161"/>
            <a:chExt cx="892174" cy="434841"/>
          </a:xfrm>
        </p:grpSpPr>
        <p:sp>
          <p:nvSpPr>
            <p:cNvPr id="21" name="Freeform 34">
              <a:extLst>
                <a:ext uri="{FF2B5EF4-FFF2-40B4-BE49-F238E27FC236}">
                  <a16:creationId xmlns:a16="http://schemas.microsoft.com/office/drawing/2014/main" id="{58651FFA-FC3B-4BF1-AE37-56C9BAC03808}"/>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2" name="Freeform 35">
              <a:extLst>
                <a:ext uri="{FF2B5EF4-FFF2-40B4-BE49-F238E27FC236}">
                  <a16:creationId xmlns:a16="http://schemas.microsoft.com/office/drawing/2014/main" id="{F38D1057-B75F-4A54-AF90-A8D57DDB5EA3}"/>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3" name="Freeform 36">
              <a:extLst>
                <a:ext uri="{FF2B5EF4-FFF2-40B4-BE49-F238E27FC236}">
                  <a16:creationId xmlns:a16="http://schemas.microsoft.com/office/drawing/2014/main" id="{0FA8FF41-1874-4F27-9ACB-8F9DD0AC90F7}"/>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4" name="Freeform 37">
              <a:extLst>
                <a:ext uri="{FF2B5EF4-FFF2-40B4-BE49-F238E27FC236}">
                  <a16:creationId xmlns:a16="http://schemas.microsoft.com/office/drawing/2014/main" id="{50E67408-B338-4449-B662-76E98D8E5C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5" name="Freeform 38">
              <a:extLst>
                <a:ext uri="{FF2B5EF4-FFF2-40B4-BE49-F238E27FC236}">
                  <a16:creationId xmlns:a16="http://schemas.microsoft.com/office/drawing/2014/main" id="{4AC7696B-9860-489B-BE9B-00D46469390B}"/>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6" name="Freeform 39">
              <a:extLst>
                <a:ext uri="{FF2B5EF4-FFF2-40B4-BE49-F238E27FC236}">
                  <a16:creationId xmlns:a16="http://schemas.microsoft.com/office/drawing/2014/main" id="{CDE404E4-3DFC-433A-8E05-E73F0F493EE7}"/>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7" name="Freeform 40">
              <a:extLst>
                <a:ext uri="{FF2B5EF4-FFF2-40B4-BE49-F238E27FC236}">
                  <a16:creationId xmlns:a16="http://schemas.microsoft.com/office/drawing/2014/main" id="{606859B5-A1E4-47EF-9016-922C15E0DCD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8" name="Freeform 41">
              <a:extLst>
                <a:ext uri="{FF2B5EF4-FFF2-40B4-BE49-F238E27FC236}">
                  <a16:creationId xmlns:a16="http://schemas.microsoft.com/office/drawing/2014/main" id="{9916EAC5-51B3-4315-A6F9-67FA3906E9D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Tree>
    <p:extLst>
      <p:ext uri="{BB962C8B-B14F-4D97-AF65-F5344CB8AC3E}">
        <p14:creationId xmlns:p14="http://schemas.microsoft.com/office/powerpoint/2010/main" val="303633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4_Closing page">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0F7A85D-E715-40B8-B6D0-2647D95A1EF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69692" y="2"/>
            <a:ext cx="4574308" cy="5145087"/>
          </a:xfrm>
          <a:prstGeom prst="rect">
            <a:avLst/>
          </a:prstGeom>
        </p:spPr>
      </p:pic>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pic>
        <p:nvPicPr>
          <p:cNvPr id="20" name="図 19">
            <a:extLst>
              <a:ext uri="{FF2B5EF4-FFF2-40B4-BE49-F238E27FC236}">
                <a16:creationId xmlns:a16="http://schemas.microsoft.com/office/drawing/2014/main" id="{8B2F974C-2586-44F6-B521-85BC5FA4904E}"/>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104891" y="1298999"/>
            <a:ext cx="3275999" cy="2546307"/>
          </a:xfrm>
          <a:prstGeom prst="rect">
            <a:avLst/>
          </a:prstGeom>
        </p:spPr>
      </p:pic>
      <p:grpSp>
        <p:nvGrpSpPr>
          <p:cNvPr id="19" name="Group 22" descr="Fujitsu">
            <a:extLst>
              <a:ext uri="{FF2B5EF4-FFF2-40B4-BE49-F238E27FC236}">
                <a16:creationId xmlns:a16="http://schemas.microsoft.com/office/drawing/2014/main" id="{30D807CB-9C19-40CB-9ADA-F5FD76695222}"/>
              </a:ext>
            </a:extLst>
          </p:cNvPr>
          <p:cNvGrpSpPr>
            <a:grpSpLocks noChangeAspect="1"/>
          </p:cNvGrpSpPr>
          <p:nvPr userDrawn="1"/>
        </p:nvGrpSpPr>
        <p:grpSpPr>
          <a:xfrm>
            <a:off x="7940678" y="242884"/>
            <a:ext cx="968769" cy="472319"/>
            <a:chOff x="8012114" y="249161"/>
            <a:chExt cx="892174" cy="434841"/>
          </a:xfrm>
        </p:grpSpPr>
        <p:sp>
          <p:nvSpPr>
            <p:cNvPr id="21" name="Freeform 34">
              <a:extLst>
                <a:ext uri="{FF2B5EF4-FFF2-40B4-BE49-F238E27FC236}">
                  <a16:creationId xmlns:a16="http://schemas.microsoft.com/office/drawing/2014/main" id="{8877A15F-B670-4519-AB23-C001B82B9FBA}"/>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2" name="Freeform 35">
              <a:extLst>
                <a:ext uri="{FF2B5EF4-FFF2-40B4-BE49-F238E27FC236}">
                  <a16:creationId xmlns:a16="http://schemas.microsoft.com/office/drawing/2014/main" id="{DA8B768A-A97D-490B-93AE-5E275BCA698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4" name="Freeform 36">
              <a:extLst>
                <a:ext uri="{FF2B5EF4-FFF2-40B4-BE49-F238E27FC236}">
                  <a16:creationId xmlns:a16="http://schemas.microsoft.com/office/drawing/2014/main" id="{4B37A482-6532-4170-98AF-22DF8FB9C97D}"/>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7">
              <a:extLst>
                <a:ext uri="{FF2B5EF4-FFF2-40B4-BE49-F238E27FC236}">
                  <a16:creationId xmlns:a16="http://schemas.microsoft.com/office/drawing/2014/main" id="{30D79590-2C60-41D2-B7FF-F45AC7FE2B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8">
              <a:extLst>
                <a:ext uri="{FF2B5EF4-FFF2-40B4-BE49-F238E27FC236}">
                  <a16:creationId xmlns:a16="http://schemas.microsoft.com/office/drawing/2014/main" id="{0142B91E-6DB6-4543-AD78-EB25DDD078A4}"/>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9">
              <a:extLst>
                <a:ext uri="{FF2B5EF4-FFF2-40B4-BE49-F238E27FC236}">
                  <a16:creationId xmlns:a16="http://schemas.microsoft.com/office/drawing/2014/main" id="{60628E7A-A810-4212-B4B2-7491E343EAE6}"/>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40">
              <a:extLst>
                <a:ext uri="{FF2B5EF4-FFF2-40B4-BE49-F238E27FC236}">
                  <a16:creationId xmlns:a16="http://schemas.microsoft.com/office/drawing/2014/main" id="{FF33B481-F09E-41F9-A16D-ABCE1EFBE5F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41">
              <a:extLst>
                <a:ext uri="{FF2B5EF4-FFF2-40B4-BE49-F238E27FC236}">
                  <a16:creationId xmlns:a16="http://schemas.microsoft.com/office/drawing/2014/main" id="{7E5FB21F-1485-49A3-BE1D-880B4556A005}"/>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30" name="テキスト ボックス 29">
            <a:extLst>
              <a:ext uri="{FF2B5EF4-FFF2-40B4-BE49-F238E27FC236}">
                <a16:creationId xmlns:a16="http://schemas.microsoft.com/office/drawing/2014/main" id="{8613DED7-82D0-49B9-8E63-BB17EBF8CE0D}"/>
              </a:ext>
            </a:extLst>
          </p:cNvPr>
          <p:cNvSpPr txBox="1"/>
          <p:nvPr userDrawn="1"/>
        </p:nvSpPr>
        <p:spPr>
          <a:xfrm>
            <a:off x="274961" y="2009420"/>
            <a:ext cx="2876108" cy="738764"/>
          </a:xfrm>
          <a:prstGeom prst="rect">
            <a:avLst/>
          </a:prstGeom>
          <a:noFill/>
        </p:spPr>
        <p:txBody>
          <a:bodyPr wrap="none" rtlCol="0">
            <a:spAutoFit/>
          </a:bodyPr>
          <a:lstStyle/>
          <a:p>
            <a:r>
              <a:rPr kumimoji="1" lang="en-US" altLang="ja-JP" sz="4199" b="1"/>
              <a:t>Thank you</a:t>
            </a:r>
            <a:endParaRPr kumimoji="1" lang="ja-JP" altLang="en-US" sz="4199" b="1"/>
          </a:p>
        </p:txBody>
      </p:sp>
    </p:spTree>
    <p:extLst>
      <p:ext uri="{BB962C8B-B14F-4D97-AF65-F5344CB8AC3E}">
        <p14:creationId xmlns:p14="http://schemas.microsoft.com/office/powerpoint/2010/main" val="204776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15:guide id="1" orient="horz" pos="1597">
          <p15:clr>
            <a:srgbClr val="FBAE40"/>
          </p15:clr>
        </p15:guide>
        <p15:guide id="2" pos="288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1 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4D491E-B89B-4B6D-95F7-68F313266596}"/>
              </a:ext>
            </a:extLst>
          </p:cNvPr>
          <p:cNvSpPr>
            <a:spLocks noGrp="1"/>
          </p:cNvSpPr>
          <p:nvPr>
            <p:ph type="body" sz="quarter" idx="14" hasCustomPrompt="1"/>
          </p:nvPr>
        </p:nvSpPr>
        <p:spPr>
          <a:xfrm>
            <a:off x="432002" y="950695"/>
            <a:ext cx="8712001" cy="3788369"/>
          </a:xfrm>
        </p:spPr>
        <p:txBody>
          <a:bodyPr/>
          <a:lstStyle>
            <a:lvl1pPr>
              <a:defRPr sz="1799">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stStyle>
          <a:p>
            <a:pPr lvl="0"/>
            <a:r>
              <a:rPr kumimoji="1" lang="en-US" altLang="ja-JP" sz="2399" b="0" i="0" u="none" strike="noStrike" kern="1200" cap="none" spc="0" normalizeH="0" baseline="0" noProof="0">
                <a:ln>
                  <a:noFill/>
                </a:ln>
                <a:solidFill>
                  <a:srgbClr val="000000"/>
                </a:solidFill>
                <a:effectLst/>
                <a:uLnTx/>
                <a:uFillTx/>
                <a:latin typeface="+mn-lt"/>
                <a:cs typeface="+mn-cs"/>
              </a:rPr>
              <a:t>Bullets level 1</a:t>
            </a:r>
            <a:endParaRPr kumimoji="1" lang="en-US" altLang="ja-JP"/>
          </a:p>
          <a:p>
            <a:pPr lvl="1"/>
            <a:r>
              <a:rPr kumimoji="1" lang="en-GB" altLang="ja-JP" sz="1999" b="0" i="0" u="none" strike="noStrike" kern="1200" cap="none" spc="0" normalizeH="0" baseline="0" noProof="0">
                <a:ln>
                  <a:noFill/>
                </a:ln>
                <a:solidFill>
                  <a:srgbClr val="000000"/>
                </a:solidFill>
                <a:effectLst/>
                <a:uLnTx/>
                <a:uFillTx/>
                <a:latin typeface="+mn-lt"/>
                <a:cs typeface="+mn-cs"/>
              </a:rPr>
              <a:t>Bullets level 2</a:t>
            </a:r>
            <a:endParaRPr kumimoji="1" lang="en-US" altLang="ja-JP"/>
          </a:p>
          <a:p>
            <a:pPr lvl="2"/>
            <a:r>
              <a:rPr kumimoji="1" lang="en-US" altLang="ja-JP" sz="1799" b="0" i="0" u="none" strike="noStrike" kern="1200" cap="none" spc="0" normalizeH="0" baseline="0" noProof="0">
                <a:ln>
                  <a:noFill/>
                </a:ln>
                <a:solidFill>
                  <a:srgbClr val="000000"/>
                </a:solidFill>
                <a:effectLst/>
                <a:uLnTx/>
                <a:uFillTx/>
                <a:latin typeface="+mn-lt"/>
                <a:cs typeface="+mn-cs"/>
              </a:rPr>
              <a:t>Bullets level 3</a:t>
            </a:r>
            <a:endParaRPr kumimoji="1" lang="en-US" altLang="ja-JP"/>
          </a:p>
          <a:p>
            <a:pPr lvl="3"/>
            <a:r>
              <a:rPr kumimoji="1" lang="en-GB" altLang="ja-JP" sz="1600" b="0" i="0" u="none" strike="noStrike" kern="1200" cap="none" spc="0" normalizeH="0" baseline="0" noProof="0">
                <a:ln>
                  <a:noFill/>
                </a:ln>
                <a:solidFill>
                  <a:srgbClr val="000000"/>
                </a:solidFill>
                <a:effectLst/>
                <a:uLnTx/>
                <a:uFillTx/>
                <a:latin typeface="+mn-lt"/>
                <a:cs typeface="+mn-cs"/>
              </a:rPr>
              <a:t>Bullets level 4</a:t>
            </a:r>
            <a:endParaRPr kumimoji="1" lang="ja-JP" altLang="en-US"/>
          </a:p>
        </p:txBody>
      </p:sp>
      <p:sp>
        <p:nvSpPr>
          <p:cNvPr id="2" name="Title 1"/>
          <p:cNvSpPr>
            <a:spLocks noGrp="1"/>
          </p:cNvSpPr>
          <p:nvPr>
            <p:ph type="title" hasCustomPrompt="1"/>
          </p:nvPr>
        </p:nvSpPr>
        <p:spPr>
          <a:xfrm>
            <a:off x="432000" y="377715"/>
            <a:ext cx="7740000" cy="422987"/>
          </a:xfrm>
          <a:prstGeom prst="rect">
            <a:avLst/>
          </a:prstGeom>
        </p:spPr>
        <p:txBody>
          <a:bodyPr>
            <a:spAutoFit/>
          </a:bodyPr>
          <a:lstStyle>
            <a:lvl1pPr>
              <a:lnSpc>
                <a:spcPct val="85000"/>
              </a:lnSpc>
              <a:defRPr sz="2399" b="1">
                <a:latin typeface="Meiryo UI" panose="020B0604030504040204" pitchFamily="50" charset="-128"/>
                <a:ea typeface="Meiryo UI" panose="020B0604030504040204" pitchFamily="50" charset="-128"/>
              </a:defRPr>
            </a:lvl1pPr>
          </a:lstStyle>
          <a:p>
            <a:r>
              <a:rPr lang="en-US" altLang="ja-JP"/>
              <a:t>Slide title</a:t>
            </a:r>
            <a:endParaRPr lang="en-US"/>
          </a:p>
        </p:txBody>
      </p:sp>
      <p:sp>
        <p:nvSpPr>
          <p:cNvPr id="5" name="Footer Placeholder 4"/>
          <p:cNvSpPr>
            <a:spLocks noGrp="1"/>
          </p:cNvSpPr>
          <p:nvPr>
            <p:ph type="ftr" sz="quarter" idx="11"/>
          </p:nvPr>
        </p:nvSpPr>
        <p:spPr/>
        <p:txBody>
          <a:bodyPr/>
          <a:lstStyle>
            <a:lvl1pPr>
              <a:defRPr>
                <a:latin typeface="Meiryo UI" panose="020B0604030504040204" pitchFamily="50" charset="-128"/>
                <a:ea typeface="+mn-ea"/>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p:txBody>
          <a:bodyPr/>
          <a:lstStyle>
            <a:lvl1pPr>
              <a:defRPr>
                <a:latin typeface="Meiryo UI" panose="020B0604030504040204" pitchFamily="50" charset="-128"/>
                <a:ea typeface="+mn-ea"/>
              </a:defRPr>
            </a:lvl1pPr>
          </a:lstStyle>
          <a:p>
            <a:fld id="{4D029D89-7B63-4C94-AD4D-2E4D6BB83637}" type="slidenum">
              <a:rPr kumimoji="1" lang="ja-JP" altLang="en-US" smtClean="0"/>
              <a:pPr/>
              <a:t>‹#›</a:t>
            </a:fld>
            <a:endParaRPr kumimoji="1" lang="ja-JP" altLang="en-US"/>
          </a:p>
        </p:txBody>
      </p:sp>
      <p:sp>
        <p:nvSpPr>
          <p:cNvPr id="3" name="正方形/長方形 2">
            <a:extLst>
              <a:ext uri="{FF2B5EF4-FFF2-40B4-BE49-F238E27FC236}">
                <a16:creationId xmlns:a16="http://schemas.microsoft.com/office/drawing/2014/main" id="{FB5DADB5-C158-D1AD-1AE6-1A8ABE02F370}"/>
              </a:ext>
            </a:extLst>
          </p:cNvPr>
          <p:cNvSpPr/>
          <p:nvPr userDrawn="1"/>
        </p:nvSpPr>
        <p:spPr>
          <a:xfrm>
            <a:off x="302230" y="412000"/>
            <a:ext cx="81683" cy="3332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457052" rtl="0" eaLnBrk="1" fontAlgn="auto" latinLnBrk="0" hangingPunct="1">
              <a:lnSpc>
                <a:spcPct val="100000"/>
              </a:lnSpc>
              <a:spcBef>
                <a:spcPts val="0"/>
              </a:spcBef>
              <a:spcAft>
                <a:spcPts val="0"/>
              </a:spcAft>
              <a:buClrTx/>
              <a:buSzTx/>
              <a:buFontTx/>
              <a:buNone/>
              <a:tabLst/>
              <a:defRPr/>
            </a:pPr>
            <a:endParaRPr kumimoji="1" lang="ja-JP" altLang="en-US" sz="1799"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50655255"/>
      </p:ext>
    </p:extLst>
  </p:cSld>
  <p:clrMapOvr>
    <a:masterClrMapping/>
  </p:clrMapOvr>
  <p:hf hdr="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9_Title Only">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361D4E4E-CA84-4307-8F45-2FE8CCD0D3D2}"/>
              </a:ext>
            </a:extLst>
          </p:cNvPr>
          <p:cNvSpPr>
            <a:spLocks noGrp="1"/>
          </p:cNvSpPr>
          <p:nvPr>
            <p:ph type="title"/>
          </p:nvPr>
        </p:nvSpPr>
        <p:spPr>
          <a:xfrm>
            <a:off x="234000" y="30610"/>
            <a:ext cx="7740000" cy="655402"/>
          </a:xfrm>
        </p:spPr>
        <p:txBody>
          <a:bodyPr/>
          <a:lstStyle>
            <a:lvl1pPr>
              <a:defRPr>
                <a:solidFill>
                  <a:schemeClr val="tx1">
                    <a:lumMod val="85000"/>
                    <a:lumOff val="15000"/>
                  </a:schemeClr>
                </a:solidFill>
                <a:latin typeface="Fujitsu Infinity Pro Bold" pitchFamily="2" charset="0"/>
                <a:ea typeface="メイリオ" panose="020B0604030504040204" pitchFamily="50" charset="-128"/>
              </a:defRPr>
            </a:lvl1pPr>
          </a:lstStyle>
          <a:p>
            <a:r>
              <a:rPr lang="ja-JP" altLang="en-US"/>
              <a:t>マスター タイトルの書式設定</a:t>
            </a:r>
            <a:endParaRPr lang="en-US"/>
          </a:p>
        </p:txBody>
      </p:sp>
      <p:grpSp>
        <p:nvGrpSpPr>
          <p:cNvPr id="2" name="Group 22" descr="Fujitsu">
            <a:extLst>
              <a:ext uri="{FF2B5EF4-FFF2-40B4-BE49-F238E27FC236}">
                <a16:creationId xmlns:a16="http://schemas.microsoft.com/office/drawing/2014/main" id="{ED11866D-DBC7-6468-6563-8AD5696BF854}"/>
              </a:ext>
            </a:extLst>
          </p:cNvPr>
          <p:cNvGrpSpPr>
            <a:grpSpLocks noChangeAspect="1"/>
          </p:cNvGrpSpPr>
          <p:nvPr userDrawn="1"/>
        </p:nvGrpSpPr>
        <p:grpSpPr>
          <a:xfrm>
            <a:off x="7999418" y="141475"/>
            <a:ext cx="856803" cy="417729"/>
            <a:chOff x="8012114" y="249161"/>
            <a:chExt cx="892174" cy="434841"/>
          </a:xfrm>
          <a:solidFill>
            <a:srgbClr val="EA0000"/>
          </a:solidFill>
        </p:grpSpPr>
        <p:sp>
          <p:nvSpPr>
            <p:cNvPr id="3" name="Freeform 34">
              <a:extLst>
                <a:ext uri="{FF2B5EF4-FFF2-40B4-BE49-F238E27FC236}">
                  <a16:creationId xmlns:a16="http://schemas.microsoft.com/office/drawing/2014/main" id="{17C8C157-11F6-F03F-A6D6-BE4E735E4BA1}"/>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4" name="Freeform 35">
              <a:extLst>
                <a:ext uri="{FF2B5EF4-FFF2-40B4-BE49-F238E27FC236}">
                  <a16:creationId xmlns:a16="http://schemas.microsoft.com/office/drawing/2014/main" id="{62CD30D0-DB5F-1CBF-0110-4FA7A5C3F8B2}"/>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16" name="Freeform 36">
              <a:extLst>
                <a:ext uri="{FF2B5EF4-FFF2-40B4-BE49-F238E27FC236}">
                  <a16:creationId xmlns:a16="http://schemas.microsoft.com/office/drawing/2014/main" id="{D2F1627F-D894-92D8-B751-D77C199C3C46}"/>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18" name="Freeform 37">
              <a:extLst>
                <a:ext uri="{FF2B5EF4-FFF2-40B4-BE49-F238E27FC236}">
                  <a16:creationId xmlns:a16="http://schemas.microsoft.com/office/drawing/2014/main" id="{32E166C2-890F-8156-46FD-C94388853585}"/>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19" name="Freeform 38">
              <a:extLst>
                <a:ext uri="{FF2B5EF4-FFF2-40B4-BE49-F238E27FC236}">
                  <a16:creationId xmlns:a16="http://schemas.microsoft.com/office/drawing/2014/main" id="{BD7A73E1-685D-536D-A34E-825D03853FA7}"/>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20" name="Freeform 39">
              <a:extLst>
                <a:ext uri="{FF2B5EF4-FFF2-40B4-BE49-F238E27FC236}">
                  <a16:creationId xmlns:a16="http://schemas.microsoft.com/office/drawing/2014/main" id="{86EBCB19-CDCF-08EC-5EA8-A4D966A2BFF0}"/>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21" name="Freeform 40">
              <a:extLst>
                <a:ext uri="{FF2B5EF4-FFF2-40B4-BE49-F238E27FC236}">
                  <a16:creationId xmlns:a16="http://schemas.microsoft.com/office/drawing/2014/main" id="{34A2758D-FC7B-2B8A-5CC6-85E162AEC8F0}"/>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22" name="Freeform 41">
              <a:extLst>
                <a:ext uri="{FF2B5EF4-FFF2-40B4-BE49-F238E27FC236}">
                  <a16:creationId xmlns:a16="http://schemas.microsoft.com/office/drawing/2014/main" id="{EF839049-ABF7-DD3A-B48A-52A77D2FC726}"/>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grpSp>
      <p:grpSp>
        <p:nvGrpSpPr>
          <p:cNvPr id="23" name="Group 22" descr="Fujitsu">
            <a:extLst>
              <a:ext uri="{FF2B5EF4-FFF2-40B4-BE49-F238E27FC236}">
                <a16:creationId xmlns:a16="http://schemas.microsoft.com/office/drawing/2014/main" id="{2BF12E75-E25E-8517-7982-2DB0ACC8ACD0}"/>
              </a:ext>
            </a:extLst>
          </p:cNvPr>
          <p:cNvGrpSpPr>
            <a:grpSpLocks noChangeAspect="1"/>
          </p:cNvGrpSpPr>
          <p:nvPr userDrawn="1"/>
        </p:nvGrpSpPr>
        <p:grpSpPr>
          <a:xfrm>
            <a:off x="7999418" y="141475"/>
            <a:ext cx="856803" cy="417729"/>
            <a:chOff x="8012114" y="249161"/>
            <a:chExt cx="892174" cy="434841"/>
          </a:xfrm>
          <a:solidFill>
            <a:srgbClr val="EA0000"/>
          </a:solidFill>
        </p:grpSpPr>
        <p:sp>
          <p:nvSpPr>
            <p:cNvPr id="24" name="Freeform 34">
              <a:extLst>
                <a:ext uri="{FF2B5EF4-FFF2-40B4-BE49-F238E27FC236}">
                  <a16:creationId xmlns:a16="http://schemas.microsoft.com/office/drawing/2014/main" id="{1B03F9CD-6107-A14D-91CF-724A69831CE5}"/>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25" name="Freeform 35">
              <a:extLst>
                <a:ext uri="{FF2B5EF4-FFF2-40B4-BE49-F238E27FC236}">
                  <a16:creationId xmlns:a16="http://schemas.microsoft.com/office/drawing/2014/main" id="{3AEA09D2-58BF-D6F6-6D5A-AD6250CE167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26" name="Freeform 36">
              <a:extLst>
                <a:ext uri="{FF2B5EF4-FFF2-40B4-BE49-F238E27FC236}">
                  <a16:creationId xmlns:a16="http://schemas.microsoft.com/office/drawing/2014/main" id="{05E1A2F9-8622-F004-15F8-F6BF03BF3F9D}"/>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27" name="Freeform 37">
              <a:extLst>
                <a:ext uri="{FF2B5EF4-FFF2-40B4-BE49-F238E27FC236}">
                  <a16:creationId xmlns:a16="http://schemas.microsoft.com/office/drawing/2014/main" id="{A4B71583-A7D1-651D-1ACC-18D03EB5D238}"/>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28" name="Freeform 38">
              <a:extLst>
                <a:ext uri="{FF2B5EF4-FFF2-40B4-BE49-F238E27FC236}">
                  <a16:creationId xmlns:a16="http://schemas.microsoft.com/office/drawing/2014/main" id="{86BAA76E-7609-EA32-AD0F-16F681F03CA4}"/>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29" name="Freeform 39">
              <a:extLst>
                <a:ext uri="{FF2B5EF4-FFF2-40B4-BE49-F238E27FC236}">
                  <a16:creationId xmlns:a16="http://schemas.microsoft.com/office/drawing/2014/main" id="{B60676E6-4E2A-948B-314A-7CDBBEDAC031}"/>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30" name="Freeform 40">
              <a:extLst>
                <a:ext uri="{FF2B5EF4-FFF2-40B4-BE49-F238E27FC236}">
                  <a16:creationId xmlns:a16="http://schemas.microsoft.com/office/drawing/2014/main" id="{58301E12-1ADC-1384-F792-AB22006A3FE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sp>
          <p:nvSpPr>
            <p:cNvPr id="31" name="Freeform 41">
              <a:extLst>
                <a:ext uri="{FF2B5EF4-FFF2-40B4-BE49-F238E27FC236}">
                  <a16:creationId xmlns:a16="http://schemas.microsoft.com/office/drawing/2014/main" id="{A2704F82-DD2B-1CE2-5FE4-DAF72392ED5F}"/>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9">
                <a:latin typeface="Fujitsu Infinity Pro" pitchFamily="2" charset="0"/>
                <a:ea typeface="メイリオ" panose="020B0604030504040204" pitchFamily="50" charset="-128"/>
              </a:endParaRPr>
            </a:p>
          </p:txBody>
        </p:sp>
      </p:grpSp>
      <p:sp>
        <p:nvSpPr>
          <p:cNvPr id="5" name="Footer Placeholder 4">
            <a:extLst>
              <a:ext uri="{FF2B5EF4-FFF2-40B4-BE49-F238E27FC236}">
                <a16:creationId xmlns:a16="http://schemas.microsoft.com/office/drawing/2014/main" id="{DC698ACE-4F6A-886A-1676-B510551E3A33}"/>
              </a:ext>
            </a:extLst>
          </p:cNvPr>
          <p:cNvSpPr txBox="1">
            <a:spLocks/>
          </p:cNvSpPr>
          <p:nvPr userDrawn="1"/>
        </p:nvSpPr>
        <p:spPr bwMode="gray">
          <a:xfrm>
            <a:off x="4222751" y="4847617"/>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98BFD1D-BEDA-45A4-9D71-529580F1FDF7}" type="slidenum">
              <a:rPr lang="en-GB" sz="800" smtClean="0">
                <a:latin typeface="Fujitsu Infinity Pro" pitchFamily="2" charset="0"/>
              </a:rPr>
              <a:t>‹#›</a:t>
            </a:fld>
            <a:endParaRPr lang="en-GB" sz="800">
              <a:latin typeface="Fujitsu Infinity Pro" pitchFamily="2" charset="0"/>
            </a:endParaRPr>
          </a:p>
        </p:txBody>
      </p:sp>
      <p:sp>
        <p:nvSpPr>
          <p:cNvPr id="6" name="Footer Placeholder 4">
            <a:extLst>
              <a:ext uri="{FF2B5EF4-FFF2-40B4-BE49-F238E27FC236}">
                <a16:creationId xmlns:a16="http://schemas.microsoft.com/office/drawing/2014/main" id="{712FA307-1D94-87AF-E08F-F85AEE2598B2}"/>
              </a:ext>
            </a:extLst>
          </p:cNvPr>
          <p:cNvSpPr txBox="1">
            <a:spLocks/>
          </p:cNvSpPr>
          <p:nvPr userDrawn="1"/>
        </p:nvSpPr>
        <p:spPr bwMode="gray">
          <a:xfrm>
            <a:off x="7756529" y="4889862"/>
            <a:ext cx="1156117" cy="107755"/>
          </a:xfrm>
          <a:prstGeom prst="rect">
            <a:avLst/>
          </a:prstGeom>
        </p:spPr>
        <p:txBody>
          <a:bodyPr vert="horz" wrap="none" lIns="0" tIns="0" rIns="0" bIns="0" rtlCol="0" anchor="ctr">
            <a:noAutofit/>
          </a:bodyPr>
          <a:lstStyle>
            <a:defPPr>
              <a:defRPr lang="en-US"/>
            </a:defPPr>
            <a:lvl1pPr marL="0" algn="r" defTabSz="457200" rtl="0" eaLnBrk="1" latinLnBrk="0" hangingPunct="1">
              <a:defRPr sz="700" kern="1200">
                <a:solidFill>
                  <a:schemeClr val="tx1"/>
                </a:solidFill>
                <a:latin typeface="Fujitsu Infinity Pro"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052" rtl="0" eaLnBrk="1" fontAlgn="auto" latinLnBrk="0" hangingPunct="1">
              <a:lnSpc>
                <a:spcPct val="100000"/>
              </a:lnSpc>
              <a:spcBef>
                <a:spcPts val="0"/>
              </a:spcBef>
              <a:spcAft>
                <a:spcPts val="0"/>
              </a:spcAft>
              <a:buClrTx/>
              <a:buSzTx/>
              <a:buFontTx/>
              <a:buNone/>
              <a:tabLst/>
              <a:defRPr/>
            </a:pPr>
            <a:r>
              <a:rPr kumimoji="0" lang="de-DE" altLang="ja-JP" sz="700" b="0" i="0" u="none" strike="noStrike" kern="1200" cap="none" spc="0" normalizeH="0" baseline="0" noProof="0">
                <a:ln>
                  <a:noFill/>
                </a:ln>
                <a:solidFill>
                  <a:srgbClr val="000000"/>
                </a:solidFill>
                <a:effectLst/>
                <a:uLnTx/>
                <a:uFillTx/>
                <a:latin typeface="Fujitsu Infinity Pro" pitchFamily="2" charset="0"/>
                <a:ea typeface="メイリオ" panose="020B0604030504040204" pitchFamily="50" charset="-128"/>
                <a:cs typeface="+mn-cs"/>
              </a:rPr>
              <a:t>© 2026 Fujitsu Limited</a:t>
            </a:r>
          </a:p>
        </p:txBody>
      </p:sp>
    </p:spTree>
    <p:extLst>
      <p:ext uri="{BB962C8B-B14F-4D97-AF65-F5344CB8AC3E}">
        <p14:creationId xmlns:p14="http://schemas.microsoft.com/office/powerpoint/2010/main" val="33722102"/>
      </p:ext>
    </p:extLst>
  </p:cSld>
  <p:clrMapOvr>
    <a:masterClrMapping/>
  </p:clrMapOvr>
  <p:hf hdr="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3_Text 1 column_K">
    <p:spTree>
      <p:nvGrpSpPr>
        <p:cNvPr id="1" name=""/>
        <p:cNvGrpSpPr/>
        <p:nvPr/>
      </p:nvGrpSpPr>
      <p:grpSpPr>
        <a:xfrm>
          <a:off x="0" y="0"/>
          <a:ext cx="0" cy="0"/>
          <a:chOff x="0" y="0"/>
          <a:chExt cx="0" cy="0"/>
        </a:xfrm>
      </p:grpSpPr>
      <p:sp>
        <p:nvSpPr>
          <p:cNvPr id="17" name="Rectangle 2">
            <a:extLst>
              <a:ext uri="{FF2B5EF4-FFF2-40B4-BE49-F238E27FC236}">
                <a16:creationId xmlns:a16="http://schemas.microsoft.com/office/drawing/2014/main" id="{1C87A6D6-AFE6-4F01-AF74-E70FCA8E17F0}"/>
              </a:ext>
            </a:extLst>
          </p:cNvPr>
          <p:cNvSpPr/>
          <p:nvPr userDrawn="1"/>
        </p:nvSpPr>
        <p:spPr>
          <a:xfrm>
            <a:off x="0" y="0"/>
            <a:ext cx="9144000" cy="51450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63" rtl="0" eaLnBrk="1" fontAlgn="auto" latinLnBrk="0" hangingPunct="1">
              <a:lnSpc>
                <a:spcPct val="100000"/>
              </a:lnSpc>
              <a:spcBef>
                <a:spcPts val="0"/>
              </a:spcBef>
              <a:spcAft>
                <a:spcPts val="0"/>
              </a:spcAft>
              <a:buClrTx/>
              <a:buSzTx/>
              <a:buFontTx/>
              <a:buNone/>
              <a:tabLst/>
              <a:defRPr/>
            </a:pPr>
            <a:endParaRPr kumimoji="1" lang="en-GB" sz="1799" b="0" i="0" u="none" strike="noStrike" kern="1200" cap="none" spc="0" normalizeH="0" baseline="0" noProof="0" err="1">
              <a:ln>
                <a:noFill/>
              </a:ln>
              <a:solidFill>
                <a:srgbClr val="000000"/>
              </a:solidFill>
              <a:effectLst/>
              <a:uLnTx/>
              <a:uFillTx/>
              <a:latin typeface="メイリオ"/>
              <a:ea typeface="メイリオ"/>
              <a:cs typeface="+mn-cs"/>
            </a:endParaRPr>
          </a:p>
        </p:txBody>
      </p:sp>
      <p:sp>
        <p:nvSpPr>
          <p:cNvPr id="2" name="Title 1"/>
          <p:cNvSpPr>
            <a:spLocks noGrp="1"/>
          </p:cNvSpPr>
          <p:nvPr>
            <p:ph type="title"/>
          </p:nvPr>
        </p:nvSpPr>
        <p:spPr/>
        <p:txBody>
          <a:bodyPr/>
          <a:lstStyle>
            <a:lvl1pPr>
              <a:defRPr>
                <a:solidFill>
                  <a:schemeClr val="bg1"/>
                </a:solidFill>
              </a:defRPr>
            </a:lvl1pPr>
          </a:lstStyle>
          <a:p>
            <a:r>
              <a:rPr lang="ja-JP" altLang="en-US"/>
              <a:t>マスター タイトルの書式設定</a:t>
            </a:r>
            <a:endParaRPr lang="en-US"/>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pPr>
              <a:defRPr/>
            </a:pPr>
            <a:r>
              <a:rPr kumimoji="1" lang="en-US" altLang="ja-JP">
                <a:solidFill>
                  <a:prstClr val="white"/>
                </a:solidFill>
              </a:rPr>
              <a:t>© 2026 Fujitsu Limited</a:t>
            </a:r>
            <a:endParaRPr kumimoji="1" lang="ja-JP" altLang="en-US">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defTabSz="457063">
              <a:defRPr/>
            </a:pPr>
            <a:fld id="{4D029D89-7B63-4C94-AD4D-2E4D6BB83637}" type="slidenum">
              <a:rPr lang="ja-JP" altLang="en-US" smtClean="0">
                <a:solidFill>
                  <a:prstClr val="white"/>
                </a:solidFill>
              </a:rPr>
              <a:pPr defTabSz="457063">
                <a:defRPr/>
              </a:pPr>
              <a:t>‹#›</a:t>
            </a:fld>
            <a:endParaRPr lang="ja-JP" altLang="en-US">
              <a:solidFill>
                <a:prstClr val="white"/>
              </a:solidFill>
            </a:endParaRPr>
          </a:p>
        </p:txBody>
      </p:sp>
      <p:sp>
        <p:nvSpPr>
          <p:cNvPr id="8" name="コンテンツ プレースホルダー 7">
            <a:extLst>
              <a:ext uri="{FF2B5EF4-FFF2-40B4-BE49-F238E27FC236}">
                <a16:creationId xmlns:a16="http://schemas.microsoft.com/office/drawing/2014/main" id="{DBA5F77D-00F7-4D5A-BDCC-7ABC59A03BC5}"/>
              </a:ext>
            </a:extLst>
          </p:cNvPr>
          <p:cNvSpPr>
            <a:spLocks noGrp="1"/>
          </p:cNvSpPr>
          <p:nvPr>
            <p:ph sz="quarter" idx="13"/>
          </p:nvPr>
        </p:nvSpPr>
        <p:spPr>
          <a:xfrm>
            <a:off x="230400" y="950695"/>
            <a:ext cx="8679600" cy="3788369"/>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kumimoji="1" lang="ja-JP" altLang="en-US"/>
              <a:t>マスター テキストの書式設定</a:t>
            </a:r>
          </a:p>
          <a:p>
            <a:pPr lvl="1"/>
            <a:r>
              <a:rPr kumimoji="1" lang="ja-JP" altLang="en-US"/>
              <a:t>第</a:t>
            </a:r>
            <a:r>
              <a:rPr kumimoji="1" lang="en-US" altLang="ja-JP"/>
              <a:t>2 </a:t>
            </a:r>
            <a:r>
              <a:rPr kumimoji="1" lang="ja-JP" altLang="en-US"/>
              <a:t>レベル</a:t>
            </a:r>
          </a:p>
          <a:p>
            <a:pPr lvl="2"/>
            <a:r>
              <a:rPr kumimoji="1" lang="ja-JP" altLang="en-US"/>
              <a:t>第</a:t>
            </a:r>
            <a:r>
              <a:rPr kumimoji="1" lang="en-US" altLang="ja-JP"/>
              <a:t>3 </a:t>
            </a:r>
            <a:r>
              <a:rPr kumimoji="1" lang="ja-JP" altLang="en-US"/>
              <a:t>レベル</a:t>
            </a:r>
          </a:p>
          <a:p>
            <a:pPr lvl="3"/>
            <a:r>
              <a:rPr kumimoji="1" lang="ja-JP" altLang="en-US"/>
              <a:t>第</a:t>
            </a:r>
            <a:r>
              <a:rPr kumimoji="1" lang="en-US" altLang="ja-JP"/>
              <a:t>4 </a:t>
            </a:r>
            <a:r>
              <a:rPr kumimoji="1" lang="ja-JP" altLang="en-US"/>
              <a:t>レベル</a:t>
            </a:r>
          </a:p>
          <a:p>
            <a:pPr lvl="4"/>
            <a:r>
              <a:rPr kumimoji="1" lang="ja-JP" altLang="en-US"/>
              <a:t>第</a:t>
            </a:r>
            <a:r>
              <a:rPr kumimoji="1" lang="en-US" altLang="ja-JP"/>
              <a:t>5 </a:t>
            </a:r>
            <a:r>
              <a:rPr kumimoji="1" lang="ja-JP" altLang="en-US"/>
              <a:t>レベル</a:t>
            </a:r>
            <a:endParaRPr kumimoji="1" lang="en-US" altLang="ja-JP"/>
          </a:p>
          <a:p>
            <a:pPr lvl="5"/>
            <a:r>
              <a:rPr kumimoji="1" lang="ja-JP" altLang="en-US"/>
              <a:t>テキスト</a:t>
            </a:r>
            <a:endParaRPr kumimoji="1" lang="en-US" altLang="ja-JP"/>
          </a:p>
          <a:p>
            <a:pPr lvl="6"/>
            <a:r>
              <a:rPr kumimoji="1" lang="ja-JP" altLang="en-US"/>
              <a:t>テキスト</a:t>
            </a:r>
            <a:endParaRPr kumimoji="1" lang="en-US" altLang="ja-JP"/>
          </a:p>
          <a:p>
            <a:pPr lvl="7"/>
            <a:r>
              <a:rPr kumimoji="1" lang="ja-JP" altLang="en-US"/>
              <a:t>テキスト</a:t>
            </a:r>
            <a:endParaRPr kumimoji="1" lang="en-US" altLang="ja-JP"/>
          </a:p>
          <a:p>
            <a:pPr lvl="8"/>
            <a:r>
              <a:rPr kumimoji="1" lang="ja-JP" altLang="en-US"/>
              <a:t>テキスト</a:t>
            </a:r>
          </a:p>
        </p:txBody>
      </p:sp>
      <p:pic>
        <p:nvPicPr>
          <p:cNvPr id="20" name="Picture 56" descr="Fujitsu">
            <a:extLst>
              <a:ext uri="{FF2B5EF4-FFF2-40B4-BE49-F238E27FC236}">
                <a16:creationId xmlns:a16="http://schemas.microsoft.com/office/drawing/2014/main" id="{BEA0FD48-C06F-46C8-AE19-2816678BC9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4250" y="4762"/>
            <a:ext cx="1126108" cy="686012"/>
          </a:xfrm>
          <a:prstGeom prst="rect">
            <a:avLst/>
          </a:prstGeom>
        </p:spPr>
      </p:pic>
      <p:pic>
        <p:nvPicPr>
          <p:cNvPr id="9" name="Picture 23" descr="A picture containing icon&#10;&#10;Description automatically generated">
            <a:extLst>
              <a:ext uri="{FF2B5EF4-FFF2-40B4-BE49-F238E27FC236}">
                <a16:creationId xmlns:a16="http://schemas.microsoft.com/office/drawing/2014/main" id="{64CD4450-3D33-4F5A-A949-362F68C1B1D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9264043" y="-14290"/>
            <a:ext cx="670272" cy="3375749"/>
          </a:xfrm>
          <a:prstGeom prst="rect">
            <a:avLst/>
          </a:prstGeom>
        </p:spPr>
      </p:pic>
    </p:spTree>
    <p:extLst>
      <p:ext uri="{BB962C8B-B14F-4D97-AF65-F5344CB8AC3E}">
        <p14:creationId xmlns:p14="http://schemas.microsoft.com/office/powerpoint/2010/main" val="3487610506"/>
      </p:ext>
    </p:extLst>
  </p:cSld>
  <p:clrMapOvr>
    <a:masterClrMapping/>
  </p:clrMapOvr>
  <p:hf hdr="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5_Title Master">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19D25779-D7C4-4143-A45C-C33C6C23A7F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599234" y="0"/>
            <a:ext cx="2544766" cy="5145088"/>
          </a:xfrm>
          <a:prstGeom prst="rect">
            <a:avLst/>
          </a:prstGeom>
        </p:spPr>
      </p:pic>
      <p:sp>
        <p:nvSpPr>
          <p:cNvPr id="2" name="Title 1"/>
          <p:cNvSpPr>
            <a:spLocks noGrp="1"/>
          </p:cNvSpPr>
          <p:nvPr>
            <p:ph type="ctrTitle" hasCustomPrompt="1"/>
          </p:nvPr>
        </p:nvSpPr>
        <p:spPr>
          <a:xfrm>
            <a:off x="233999" y="1116344"/>
            <a:ext cx="5400000" cy="1440445"/>
          </a:xfrm>
        </p:spPr>
        <p:txBody>
          <a:bodyPr anchor="b">
            <a:noAutofit/>
          </a:bodyPr>
          <a:lstStyle>
            <a:lvl1pPr algn="l">
              <a:defRPr sz="3198">
                <a:solidFill>
                  <a:schemeClr val="tx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3068149"/>
            <a:ext cx="4748400" cy="1260389"/>
          </a:xfrm>
        </p:spPr>
        <p:txBody>
          <a:bodyPr anchor="t" anchorCtr="0">
            <a:noAutofit/>
          </a:bodyPr>
          <a:lstStyle>
            <a:lvl1pPr marL="0" indent="0" algn="l">
              <a:buNone/>
              <a:defRPr sz="1798">
                <a:solidFill>
                  <a:schemeClr val="tx1"/>
                </a:solidFill>
              </a:defRPr>
            </a:lvl1pPr>
            <a:lvl2pPr marL="342694" indent="0" algn="ctr">
              <a:buNone/>
              <a:defRPr sz="1500"/>
            </a:lvl2pPr>
            <a:lvl3pPr marL="685388" indent="0" algn="ctr">
              <a:buNone/>
              <a:defRPr sz="1350"/>
            </a:lvl3pPr>
            <a:lvl4pPr marL="1028082" indent="0" algn="ctr">
              <a:buNone/>
              <a:defRPr sz="1200"/>
            </a:lvl4pPr>
            <a:lvl5pPr marL="1370778" indent="0" algn="ctr">
              <a:buNone/>
              <a:defRPr sz="1200"/>
            </a:lvl5pPr>
            <a:lvl6pPr marL="1713472" indent="0" algn="ctr">
              <a:buNone/>
              <a:defRPr sz="1200"/>
            </a:lvl6pPr>
            <a:lvl7pPr marL="2056166" indent="0" algn="ctr">
              <a:buNone/>
              <a:defRPr sz="1200"/>
            </a:lvl7pPr>
            <a:lvl8pPr marL="2398860" indent="0" algn="ctr">
              <a:buNone/>
              <a:defRPr sz="1200"/>
            </a:lvl8pPr>
            <a:lvl9pPr marL="2741554" indent="0" algn="ctr">
              <a:buNone/>
              <a:defRPr sz="1200"/>
            </a:lvl9pPr>
          </a:lstStyle>
          <a:p>
            <a:r>
              <a:rPr lang="ja-JP" altLang="en-US"/>
              <a:t>サブタイトルを入力</a:t>
            </a:r>
            <a:endParaRPr lang="en-US"/>
          </a:p>
        </p:txBody>
      </p:sp>
      <p:pic>
        <p:nvPicPr>
          <p:cNvPr id="20" name="図 19">
            <a:extLst>
              <a:ext uri="{FF2B5EF4-FFF2-40B4-BE49-F238E27FC236}">
                <a16:creationId xmlns:a16="http://schemas.microsoft.com/office/drawing/2014/main" id="{943DCFA9-F6CE-4F0F-B3EE-23D84F3C6FB4}"/>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162717" y="1351258"/>
            <a:ext cx="3142798" cy="2442775"/>
          </a:xfrm>
          <a:prstGeom prst="rect">
            <a:avLst/>
          </a:prstGeom>
        </p:spPr>
      </p:pic>
      <p:grpSp>
        <p:nvGrpSpPr>
          <p:cNvPr id="23" name="Group 22" descr="Fujitsu">
            <a:extLst>
              <a:ext uri="{FF2B5EF4-FFF2-40B4-BE49-F238E27FC236}">
                <a16:creationId xmlns:a16="http://schemas.microsoft.com/office/drawing/2014/main" id="{EA0FA9AC-AC26-48E3-BF47-91D55901E917}"/>
              </a:ext>
            </a:extLst>
          </p:cNvPr>
          <p:cNvGrpSpPr>
            <a:grpSpLocks noChangeAspect="1"/>
          </p:cNvGrpSpPr>
          <p:nvPr userDrawn="1"/>
        </p:nvGrpSpPr>
        <p:grpSpPr>
          <a:xfrm>
            <a:off x="7940680" y="242885"/>
            <a:ext cx="968769" cy="472319"/>
            <a:chOff x="8012114" y="249161"/>
            <a:chExt cx="892174" cy="434841"/>
          </a:xfrm>
        </p:grpSpPr>
        <p:sp>
          <p:nvSpPr>
            <p:cNvPr id="24" name="Freeform 34">
              <a:extLst>
                <a:ext uri="{FF2B5EF4-FFF2-40B4-BE49-F238E27FC236}">
                  <a16:creationId xmlns:a16="http://schemas.microsoft.com/office/drawing/2014/main" id="{6DD794C0-B5B1-4749-93AE-C0B3DA7765D6}"/>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5">
              <a:extLst>
                <a:ext uri="{FF2B5EF4-FFF2-40B4-BE49-F238E27FC236}">
                  <a16:creationId xmlns:a16="http://schemas.microsoft.com/office/drawing/2014/main" id="{C8AFA1DF-E2AD-431B-9A71-F99A68BFE07C}"/>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6">
              <a:extLst>
                <a:ext uri="{FF2B5EF4-FFF2-40B4-BE49-F238E27FC236}">
                  <a16:creationId xmlns:a16="http://schemas.microsoft.com/office/drawing/2014/main" id="{DCCF753C-FF99-4C0C-94D0-F2FE9DC1EC9C}"/>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7">
              <a:extLst>
                <a:ext uri="{FF2B5EF4-FFF2-40B4-BE49-F238E27FC236}">
                  <a16:creationId xmlns:a16="http://schemas.microsoft.com/office/drawing/2014/main" id="{BB8A9FF0-74AF-4BF0-B63E-8CF3120C9676}"/>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38">
              <a:extLst>
                <a:ext uri="{FF2B5EF4-FFF2-40B4-BE49-F238E27FC236}">
                  <a16:creationId xmlns:a16="http://schemas.microsoft.com/office/drawing/2014/main" id="{3EFD3576-7BB3-4739-A24F-50250CAEBEE9}"/>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39">
              <a:extLst>
                <a:ext uri="{FF2B5EF4-FFF2-40B4-BE49-F238E27FC236}">
                  <a16:creationId xmlns:a16="http://schemas.microsoft.com/office/drawing/2014/main" id="{FC6758ED-3FB6-42D3-9F56-BDE1752E62A0}"/>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0" name="Freeform 40">
              <a:extLst>
                <a:ext uri="{FF2B5EF4-FFF2-40B4-BE49-F238E27FC236}">
                  <a16:creationId xmlns:a16="http://schemas.microsoft.com/office/drawing/2014/main" id="{1A0FF2C9-FB26-4EE6-9744-A33823AB18C4}"/>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1" name="Freeform 41">
              <a:extLst>
                <a:ext uri="{FF2B5EF4-FFF2-40B4-BE49-F238E27FC236}">
                  <a16:creationId xmlns:a16="http://schemas.microsoft.com/office/drawing/2014/main" id="{3652132C-1D36-46D8-B40D-EFABBC1421B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Tree>
    <p:extLst>
      <p:ext uri="{BB962C8B-B14F-4D97-AF65-F5344CB8AC3E}">
        <p14:creationId xmlns:p14="http://schemas.microsoft.com/office/powerpoint/2010/main" val="18985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8_Section dividers">
    <p:spTree>
      <p:nvGrpSpPr>
        <p:cNvPr id="1" name=""/>
        <p:cNvGrpSpPr/>
        <p:nvPr/>
      </p:nvGrpSpPr>
      <p:grpSpPr>
        <a:xfrm>
          <a:off x="0" y="0"/>
          <a:ext cx="0" cy="0"/>
          <a:chOff x="0" y="0"/>
          <a:chExt cx="0" cy="0"/>
        </a:xfrm>
      </p:grpSpPr>
      <p:pic>
        <p:nvPicPr>
          <p:cNvPr id="19" name="図 16">
            <a:extLst>
              <a:ext uri="{FF2B5EF4-FFF2-40B4-BE49-F238E27FC236}">
                <a16:creationId xmlns:a16="http://schemas.microsoft.com/office/drawing/2014/main" id="{B6BEA493-F0D5-40FB-A9DB-1AAB035EDFD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5088"/>
          </a:xfrm>
          <a:prstGeom prst="rect">
            <a:avLst/>
          </a:prstGeom>
        </p:spPr>
      </p:pic>
      <p:sp>
        <p:nvSpPr>
          <p:cNvPr id="18" name="正方形/長方形 17">
            <a:extLst>
              <a:ext uri="{FF2B5EF4-FFF2-40B4-BE49-F238E27FC236}">
                <a16:creationId xmlns:a16="http://schemas.microsoft.com/office/drawing/2014/main" id="{AD032F89-66EF-41E5-9E5F-9C8ED1F638EC}"/>
              </a:ext>
            </a:extLst>
          </p:cNvPr>
          <p:cNvSpPr/>
          <p:nvPr userDrawn="1"/>
        </p:nvSpPr>
        <p:spPr>
          <a:xfrm>
            <a:off x="6188929" y="0"/>
            <a:ext cx="2955073" cy="5145988"/>
          </a:xfrm>
          <a:prstGeom prst="rect">
            <a:avLst/>
          </a:prstGeom>
          <a:gradFill flip="none" rotWithShape="1">
            <a:gsLst>
              <a:gs pos="0">
                <a:schemeClr val="accent6">
                  <a:alpha val="8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err="1">
              <a:solidFill>
                <a:schemeClr val="tx1"/>
              </a:solidFill>
            </a:endParaRPr>
          </a:p>
        </p:txBody>
      </p:sp>
      <p:sp>
        <p:nvSpPr>
          <p:cNvPr id="2" name="Title 1"/>
          <p:cNvSpPr>
            <a:spLocks noGrp="1"/>
          </p:cNvSpPr>
          <p:nvPr>
            <p:ph type="ctrTitle" hasCustomPrompt="1"/>
          </p:nvPr>
        </p:nvSpPr>
        <p:spPr>
          <a:xfrm>
            <a:off x="234000" y="1116344"/>
            <a:ext cx="8280000" cy="1440445"/>
          </a:xfrm>
        </p:spPr>
        <p:txBody>
          <a:bodyPr anchor="b">
            <a:noAutofit/>
          </a:bodyPr>
          <a:lstStyle>
            <a:lvl1pPr algn="l">
              <a:defRPr sz="3198">
                <a:solidFill>
                  <a:schemeClr val="bg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2711639"/>
            <a:ext cx="8280000" cy="1447647"/>
          </a:xfrm>
        </p:spPr>
        <p:txBody>
          <a:bodyPr>
            <a:noAutofit/>
          </a:bodyPr>
          <a:lstStyle>
            <a:lvl1pPr marL="0" indent="0" algn="l">
              <a:buNone/>
              <a:defRPr sz="1998">
                <a:solidFill>
                  <a:schemeClr val="bg1"/>
                </a:solidFill>
              </a:defRPr>
            </a:lvl1pPr>
            <a:lvl2pPr marL="342694" indent="0" algn="ctr">
              <a:buNone/>
              <a:defRPr sz="1500"/>
            </a:lvl2pPr>
            <a:lvl3pPr marL="685388" indent="0" algn="ctr">
              <a:buNone/>
              <a:defRPr sz="1350"/>
            </a:lvl3pPr>
            <a:lvl4pPr marL="1028082" indent="0" algn="ctr">
              <a:buNone/>
              <a:defRPr sz="1200"/>
            </a:lvl4pPr>
            <a:lvl5pPr marL="1370778" indent="0" algn="ctr">
              <a:buNone/>
              <a:defRPr sz="1200"/>
            </a:lvl5pPr>
            <a:lvl6pPr marL="1713472" indent="0" algn="ctr">
              <a:buNone/>
              <a:defRPr sz="1200"/>
            </a:lvl6pPr>
            <a:lvl7pPr marL="2056166" indent="0" algn="ctr">
              <a:buNone/>
              <a:defRPr sz="1200"/>
            </a:lvl7pPr>
            <a:lvl8pPr marL="2398860" indent="0" algn="ctr">
              <a:buNone/>
              <a:defRPr sz="1200"/>
            </a:lvl8pPr>
            <a:lvl9pPr marL="2741554"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tx1"/>
                </a:solidFill>
              </a:defRPr>
            </a:lvl1pPr>
          </a:lstStyle>
          <a:p>
            <a:fld id="{4D029D89-7B63-4C94-AD4D-2E4D6BB83637}" type="slidenum">
              <a:rPr kumimoji="1" lang="ja-JP" altLang="en-US" smtClean="0"/>
              <a:pPr/>
              <a:t>‹#›</a:t>
            </a:fld>
            <a:endParaRPr kumimoji="1" lang="ja-JP" altLang="en-US"/>
          </a:p>
        </p:txBody>
      </p:sp>
      <p:grpSp>
        <p:nvGrpSpPr>
          <p:cNvPr id="20" name="Group 22" descr="Fujitsu">
            <a:extLst>
              <a:ext uri="{FF2B5EF4-FFF2-40B4-BE49-F238E27FC236}">
                <a16:creationId xmlns:a16="http://schemas.microsoft.com/office/drawing/2014/main" id="{DDC40295-912F-4B75-825E-6A19D918735E}"/>
              </a:ext>
            </a:extLst>
          </p:cNvPr>
          <p:cNvGrpSpPr>
            <a:grpSpLocks noChangeAspect="1"/>
          </p:cNvGrpSpPr>
          <p:nvPr userDrawn="1"/>
        </p:nvGrpSpPr>
        <p:grpSpPr>
          <a:xfrm>
            <a:off x="7940680" y="242885"/>
            <a:ext cx="968769" cy="472319"/>
            <a:chOff x="8012114" y="249161"/>
            <a:chExt cx="892174" cy="434841"/>
          </a:xfrm>
        </p:grpSpPr>
        <p:sp>
          <p:nvSpPr>
            <p:cNvPr id="21" name="Freeform 34">
              <a:extLst>
                <a:ext uri="{FF2B5EF4-FFF2-40B4-BE49-F238E27FC236}">
                  <a16:creationId xmlns:a16="http://schemas.microsoft.com/office/drawing/2014/main" id="{58651FFA-FC3B-4BF1-AE37-56C9BAC03808}"/>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2" name="Freeform 35">
              <a:extLst>
                <a:ext uri="{FF2B5EF4-FFF2-40B4-BE49-F238E27FC236}">
                  <a16:creationId xmlns:a16="http://schemas.microsoft.com/office/drawing/2014/main" id="{F38D1057-B75F-4A54-AF90-A8D57DDB5EA3}"/>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3" name="Freeform 36">
              <a:extLst>
                <a:ext uri="{FF2B5EF4-FFF2-40B4-BE49-F238E27FC236}">
                  <a16:creationId xmlns:a16="http://schemas.microsoft.com/office/drawing/2014/main" id="{0FA8FF41-1874-4F27-9ACB-8F9DD0AC90F7}"/>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4" name="Freeform 37">
              <a:extLst>
                <a:ext uri="{FF2B5EF4-FFF2-40B4-BE49-F238E27FC236}">
                  <a16:creationId xmlns:a16="http://schemas.microsoft.com/office/drawing/2014/main" id="{50E67408-B338-4449-B662-76E98D8E5C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5" name="Freeform 38">
              <a:extLst>
                <a:ext uri="{FF2B5EF4-FFF2-40B4-BE49-F238E27FC236}">
                  <a16:creationId xmlns:a16="http://schemas.microsoft.com/office/drawing/2014/main" id="{4AC7696B-9860-489B-BE9B-00D46469390B}"/>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6" name="Freeform 39">
              <a:extLst>
                <a:ext uri="{FF2B5EF4-FFF2-40B4-BE49-F238E27FC236}">
                  <a16:creationId xmlns:a16="http://schemas.microsoft.com/office/drawing/2014/main" id="{CDE404E4-3DFC-433A-8E05-E73F0F493EE7}"/>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7" name="Freeform 40">
              <a:extLst>
                <a:ext uri="{FF2B5EF4-FFF2-40B4-BE49-F238E27FC236}">
                  <a16:creationId xmlns:a16="http://schemas.microsoft.com/office/drawing/2014/main" id="{606859B5-A1E4-47EF-9016-922C15E0DCD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8" name="Freeform 41">
              <a:extLst>
                <a:ext uri="{FF2B5EF4-FFF2-40B4-BE49-F238E27FC236}">
                  <a16:creationId xmlns:a16="http://schemas.microsoft.com/office/drawing/2014/main" id="{9916EAC5-51B3-4315-A6F9-67FA3906E9D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Tree>
    <p:extLst>
      <p:ext uri="{BB962C8B-B14F-4D97-AF65-F5344CB8AC3E}">
        <p14:creationId xmlns:p14="http://schemas.microsoft.com/office/powerpoint/2010/main" val="550461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405761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5_Closing page">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0F7A85D-E715-40B8-B6D0-2647D95A1EF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69692" y="3"/>
            <a:ext cx="4574308" cy="5145087"/>
          </a:xfrm>
          <a:prstGeom prst="rect">
            <a:avLst/>
          </a:prstGeom>
        </p:spPr>
      </p:pic>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pic>
        <p:nvPicPr>
          <p:cNvPr id="20" name="図 19">
            <a:extLst>
              <a:ext uri="{FF2B5EF4-FFF2-40B4-BE49-F238E27FC236}">
                <a16:creationId xmlns:a16="http://schemas.microsoft.com/office/drawing/2014/main" id="{8B2F974C-2586-44F6-B521-85BC5FA4904E}"/>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104891" y="1299000"/>
            <a:ext cx="3275999" cy="2546307"/>
          </a:xfrm>
          <a:prstGeom prst="rect">
            <a:avLst/>
          </a:prstGeom>
        </p:spPr>
      </p:pic>
      <p:grpSp>
        <p:nvGrpSpPr>
          <p:cNvPr id="19" name="Group 22" descr="Fujitsu">
            <a:extLst>
              <a:ext uri="{FF2B5EF4-FFF2-40B4-BE49-F238E27FC236}">
                <a16:creationId xmlns:a16="http://schemas.microsoft.com/office/drawing/2014/main" id="{30D807CB-9C19-40CB-9ADA-F5FD76695222}"/>
              </a:ext>
            </a:extLst>
          </p:cNvPr>
          <p:cNvGrpSpPr>
            <a:grpSpLocks noChangeAspect="1"/>
          </p:cNvGrpSpPr>
          <p:nvPr userDrawn="1"/>
        </p:nvGrpSpPr>
        <p:grpSpPr>
          <a:xfrm>
            <a:off x="7940680" y="242885"/>
            <a:ext cx="968769" cy="472319"/>
            <a:chOff x="8012114" y="249161"/>
            <a:chExt cx="892174" cy="434841"/>
          </a:xfrm>
        </p:grpSpPr>
        <p:sp>
          <p:nvSpPr>
            <p:cNvPr id="21" name="Freeform 34">
              <a:extLst>
                <a:ext uri="{FF2B5EF4-FFF2-40B4-BE49-F238E27FC236}">
                  <a16:creationId xmlns:a16="http://schemas.microsoft.com/office/drawing/2014/main" id="{8877A15F-B670-4519-AB23-C001B82B9FBA}"/>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2" name="Freeform 35">
              <a:extLst>
                <a:ext uri="{FF2B5EF4-FFF2-40B4-BE49-F238E27FC236}">
                  <a16:creationId xmlns:a16="http://schemas.microsoft.com/office/drawing/2014/main" id="{DA8B768A-A97D-490B-93AE-5E275BCA698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4" name="Freeform 36">
              <a:extLst>
                <a:ext uri="{FF2B5EF4-FFF2-40B4-BE49-F238E27FC236}">
                  <a16:creationId xmlns:a16="http://schemas.microsoft.com/office/drawing/2014/main" id="{4B37A482-6532-4170-98AF-22DF8FB9C97D}"/>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7">
              <a:extLst>
                <a:ext uri="{FF2B5EF4-FFF2-40B4-BE49-F238E27FC236}">
                  <a16:creationId xmlns:a16="http://schemas.microsoft.com/office/drawing/2014/main" id="{30D79590-2C60-41D2-B7FF-F45AC7FE2B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8">
              <a:extLst>
                <a:ext uri="{FF2B5EF4-FFF2-40B4-BE49-F238E27FC236}">
                  <a16:creationId xmlns:a16="http://schemas.microsoft.com/office/drawing/2014/main" id="{0142B91E-6DB6-4543-AD78-EB25DDD078A4}"/>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9">
              <a:extLst>
                <a:ext uri="{FF2B5EF4-FFF2-40B4-BE49-F238E27FC236}">
                  <a16:creationId xmlns:a16="http://schemas.microsoft.com/office/drawing/2014/main" id="{60628E7A-A810-4212-B4B2-7491E343EAE6}"/>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40">
              <a:extLst>
                <a:ext uri="{FF2B5EF4-FFF2-40B4-BE49-F238E27FC236}">
                  <a16:creationId xmlns:a16="http://schemas.microsoft.com/office/drawing/2014/main" id="{FF33B481-F09E-41F9-A16D-ABCE1EFBE5F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41">
              <a:extLst>
                <a:ext uri="{FF2B5EF4-FFF2-40B4-BE49-F238E27FC236}">
                  <a16:creationId xmlns:a16="http://schemas.microsoft.com/office/drawing/2014/main" id="{7E5FB21F-1485-49A3-BE1D-880B4556A005}"/>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30" name="テキスト ボックス 29">
            <a:extLst>
              <a:ext uri="{FF2B5EF4-FFF2-40B4-BE49-F238E27FC236}">
                <a16:creationId xmlns:a16="http://schemas.microsoft.com/office/drawing/2014/main" id="{8613DED7-82D0-49B9-8E63-BB17EBF8CE0D}"/>
              </a:ext>
            </a:extLst>
          </p:cNvPr>
          <p:cNvSpPr txBox="1"/>
          <p:nvPr userDrawn="1"/>
        </p:nvSpPr>
        <p:spPr>
          <a:xfrm>
            <a:off x="420322" y="2009420"/>
            <a:ext cx="2876108" cy="738572"/>
          </a:xfrm>
          <a:prstGeom prst="rect">
            <a:avLst/>
          </a:prstGeom>
          <a:noFill/>
        </p:spPr>
        <p:txBody>
          <a:bodyPr wrap="none" rtlCol="0">
            <a:spAutoFit/>
          </a:bodyPr>
          <a:lstStyle/>
          <a:p>
            <a:r>
              <a:rPr kumimoji="1" lang="en-US" altLang="ja-JP" sz="4198" b="1"/>
              <a:t>Thank you</a:t>
            </a:r>
            <a:endParaRPr kumimoji="1" lang="ja-JP" altLang="en-US" sz="4198" b="1"/>
          </a:p>
        </p:txBody>
      </p:sp>
    </p:spTree>
    <p:extLst>
      <p:ext uri="{BB962C8B-B14F-4D97-AF65-F5344CB8AC3E}">
        <p14:creationId xmlns:p14="http://schemas.microsoft.com/office/powerpoint/2010/main" val="722764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15:guide id="1" orient="horz" pos="1597">
          <p15:clr>
            <a:srgbClr val="FBAE40"/>
          </p15:clr>
        </p15:guide>
        <p15:guide id="2" pos="288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9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
        <p:nvSpPr>
          <p:cNvPr id="3" name="正方形/長方形 2">
            <a:extLst>
              <a:ext uri="{FF2B5EF4-FFF2-40B4-BE49-F238E27FC236}">
                <a16:creationId xmlns:a16="http://schemas.microsoft.com/office/drawing/2014/main" id="{64E6D5A3-E708-FD69-7AD4-DA6A398594A1}"/>
              </a:ext>
            </a:extLst>
          </p:cNvPr>
          <p:cNvSpPr/>
          <p:nvPr userDrawn="1"/>
        </p:nvSpPr>
        <p:spPr>
          <a:xfrm>
            <a:off x="0" y="0"/>
            <a:ext cx="9144000" cy="514508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8" err="1">
              <a:solidFill>
                <a:schemeClr val="tx1"/>
              </a:solidFill>
            </a:endParaRPr>
          </a:p>
        </p:txBody>
      </p:sp>
    </p:spTree>
    <p:extLst>
      <p:ext uri="{BB962C8B-B14F-4D97-AF65-F5344CB8AC3E}">
        <p14:creationId xmlns:p14="http://schemas.microsoft.com/office/powerpoint/2010/main" val="294925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8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
        <p:nvSpPr>
          <p:cNvPr id="3" name="正方形/長方形 2">
            <a:extLst>
              <a:ext uri="{FF2B5EF4-FFF2-40B4-BE49-F238E27FC236}">
                <a16:creationId xmlns:a16="http://schemas.microsoft.com/office/drawing/2014/main" id="{64E6D5A3-E708-FD69-7AD4-DA6A398594A1}"/>
              </a:ext>
            </a:extLst>
          </p:cNvPr>
          <p:cNvSpPr/>
          <p:nvPr userDrawn="1"/>
        </p:nvSpPr>
        <p:spPr>
          <a:xfrm>
            <a:off x="0" y="0"/>
            <a:ext cx="9144000" cy="5145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8" err="1">
              <a:solidFill>
                <a:schemeClr val="tx1"/>
              </a:solidFill>
            </a:endParaRPr>
          </a:p>
        </p:txBody>
      </p:sp>
    </p:spTree>
    <p:extLst>
      <p:ext uri="{BB962C8B-B14F-4D97-AF65-F5344CB8AC3E}">
        <p14:creationId xmlns:p14="http://schemas.microsoft.com/office/powerpoint/2010/main" val="6535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7_Section dividers">
    <p:spTree>
      <p:nvGrpSpPr>
        <p:cNvPr id="1" name=""/>
        <p:cNvGrpSpPr/>
        <p:nvPr/>
      </p:nvGrpSpPr>
      <p:grpSpPr>
        <a:xfrm>
          <a:off x="0" y="0"/>
          <a:ext cx="0" cy="0"/>
          <a:chOff x="0" y="0"/>
          <a:chExt cx="0" cy="0"/>
        </a:xfrm>
      </p:grpSpPr>
      <p:pic>
        <p:nvPicPr>
          <p:cNvPr id="19" name="図 16">
            <a:extLst>
              <a:ext uri="{FF2B5EF4-FFF2-40B4-BE49-F238E27FC236}">
                <a16:creationId xmlns:a16="http://schemas.microsoft.com/office/drawing/2014/main" id="{B6BEA493-F0D5-40FB-A9DB-1AAB035EDFD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5088"/>
          </a:xfrm>
          <a:prstGeom prst="rect">
            <a:avLst/>
          </a:prstGeom>
        </p:spPr>
      </p:pic>
      <p:sp>
        <p:nvSpPr>
          <p:cNvPr id="18" name="正方形/長方形 17">
            <a:extLst>
              <a:ext uri="{FF2B5EF4-FFF2-40B4-BE49-F238E27FC236}">
                <a16:creationId xmlns:a16="http://schemas.microsoft.com/office/drawing/2014/main" id="{AD032F89-66EF-41E5-9E5F-9C8ED1F638EC}"/>
              </a:ext>
            </a:extLst>
          </p:cNvPr>
          <p:cNvSpPr/>
          <p:nvPr userDrawn="1"/>
        </p:nvSpPr>
        <p:spPr>
          <a:xfrm>
            <a:off x="6188929" y="-900"/>
            <a:ext cx="2955073" cy="5145988"/>
          </a:xfrm>
          <a:prstGeom prst="rect">
            <a:avLst/>
          </a:prstGeom>
          <a:gradFill flip="none" rotWithShape="1">
            <a:gsLst>
              <a:gs pos="0">
                <a:schemeClr val="accent6">
                  <a:alpha val="8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err="1">
              <a:solidFill>
                <a:schemeClr val="tx1"/>
              </a:solidFill>
            </a:endParaRPr>
          </a:p>
        </p:txBody>
      </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tx1"/>
                </a:solidFill>
              </a:defRPr>
            </a:lvl1pPr>
          </a:lstStyle>
          <a:p>
            <a:fld id="{4D029D89-7B63-4C94-AD4D-2E4D6BB83637}" type="slidenum">
              <a:rPr kumimoji="1" lang="ja-JP" altLang="en-US" smtClean="0"/>
              <a:pPr/>
              <a:t>‹#›</a:t>
            </a:fld>
            <a:endParaRPr kumimoji="1" lang="ja-JP" altLang="en-US"/>
          </a:p>
        </p:txBody>
      </p:sp>
      <p:sp>
        <p:nvSpPr>
          <p:cNvPr id="4" name="正方形/長方形 3">
            <a:extLst>
              <a:ext uri="{FF2B5EF4-FFF2-40B4-BE49-F238E27FC236}">
                <a16:creationId xmlns:a16="http://schemas.microsoft.com/office/drawing/2014/main" id="{AA80310A-CDC7-D4F6-EA85-68BBB2B696B8}"/>
              </a:ext>
            </a:extLst>
          </p:cNvPr>
          <p:cNvSpPr/>
          <p:nvPr userDrawn="1"/>
        </p:nvSpPr>
        <p:spPr>
          <a:xfrm>
            <a:off x="11135" y="1852472"/>
            <a:ext cx="9144000" cy="3292616"/>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8" err="1">
              <a:solidFill>
                <a:schemeClr val="tx1"/>
              </a:solidFill>
            </a:endParaRPr>
          </a:p>
        </p:txBody>
      </p:sp>
    </p:spTree>
    <p:extLst>
      <p:ext uri="{BB962C8B-B14F-4D97-AF65-F5344CB8AC3E}">
        <p14:creationId xmlns:p14="http://schemas.microsoft.com/office/powerpoint/2010/main" val="328878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7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pic>
        <p:nvPicPr>
          <p:cNvPr id="3" name="図 16">
            <a:extLst>
              <a:ext uri="{FF2B5EF4-FFF2-40B4-BE49-F238E27FC236}">
                <a16:creationId xmlns:a16="http://schemas.microsoft.com/office/drawing/2014/main" id="{7B6CE13E-CA9F-F553-873C-2BDE369B510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rot="5400000">
            <a:off x="-286544" y="286547"/>
            <a:ext cx="5145088" cy="4572000"/>
          </a:xfrm>
          <a:prstGeom prst="rect">
            <a:avLst/>
          </a:prstGeom>
        </p:spPr>
      </p:pic>
      <p:sp>
        <p:nvSpPr>
          <p:cNvPr id="4" name="正方形/長方形 3">
            <a:extLst>
              <a:ext uri="{FF2B5EF4-FFF2-40B4-BE49-F238E27FC236}">
                <a16:creationId xmlns:a16="http://schemas.microsoft.com/office/drawing/2014/main" id="{1873E393-0984-325A-3483-209310F1757D}"/>
              </a:ext>
            </a:extLst>
          </p:cNvPr>
          <p:cNvSpPr/>
          <p:nvPr userDrawn="1"/>
        </p:nvSpPr>
        <p:spPr>
          <a:xfrm>
            <a:off x="4572000" y="-8"/>
            <a:ext cx="4572000" cy="5145088"/>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8" err="1">
              <a:solidFill>
                <a:schemeClr val="tx1"/>
              </a:solidFill>
            </a:endParaRPr>
          </a:p>
        </p:txBody>
      </p:sp>
    </p:spTree>
    <p:extLst>
      <p:ext uri="{BB962C8B-B14F-4D97-AF65-F5344CB8AC3E}">
        <p14:creationId xmlns:p14="http://schemas.microsoft.com/office/powerpoint/2010/main" val="498824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6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pic>
        <p:nvPicPr>
          <p:cNvPr id="3" name="図 16">
            <a:extLst>
              <a:ext uri="{FF2B5EF4-FFF2-40B4-BE49-F238E27FC236}">
                <a16:creationId xmlns:a16="http://schemas.microsoft.com/office/drawing/2014/main" id="{7B6CE13E-CA9F-F553-873C-2BDE369B510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rot="5400000">
            <a:off x="-1366664" y="1366667"/>
            <a:ext cx="5145088" cy="2411760"/>
          </a:xfrm>
          <a:prstGeom prst="rect">
            <a:avLst/>
          </a:prstGeom>
        </p:spPr>
      </p:pic>
      <p:sp>
        <p:nvSpPr>
          <p:cNvPr id="4" name="正方形/長方形 3">
            <a:extLst>
              <a:ext uri="{FF2B5EF4-FFF2-40B4-BE49-F238E27FC236}">
                <a16:creationId xmlns:a16="http://schemas.microsoft.com/office/drawing/2014/main" id="{1873E393-0984-325A-3483-209310F1757D}"/>
              </a:ext>
            </a:extLst>
          </p:cNvPr>
          <p:cNvSpPr/>
          <p:nvPr userDrawn="1"/>
        </p:nvSpPr>
        <p:spPr>
          <a:xfrm>
            <a:off x="2411760" y="-8"/>
            <a:ext cx="6732240" cy="5145088"/>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8" err="1">
              <a:solidFill>
                <a:schemeClr val="tx1"/>
              </a:solidFill>
            </a:endParaRPr>
          </a:p>
        </p:txBody>
      </p:sp>
    </p:spTree>
    <p:extLst>
      <p:ext uri="{BB962C8B-B14F-4D97-AF65-F5344CB8AC3E}">
        <p14:creationId xmlns:p14="http://schemas.microsoft.com/office/powerpoint/2010/main" val="253596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5_Text 1 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4D491E-B89B-4B6D-95F7-68F313266596}"/>
              </a:ext>
            </a:extLst>
          </p:cNvPr>
          <p:cNvSpPr>
            <a:spLocks noGrp="1"/>
          </p:cNvSpPr>
          <p:nvPr>
            <p:ph type="body" sz="quarter" idx="14" hasCustomPrompt="1"/>
          </p:nvPr>
        </p:nvSpPr>
        <p:spPr>
          <a:xfrm>
            <a:off x="432004" y="950696"/>
            <a:ext cx="8712001" cy="3788369"/>
          </a:xfrm>
        </p:spPr>
        <p:txBody>
          <a:bodyPr/>
          <a:lstStyle>
            <a:lvl1pPr>
              <a:defRPr sz="1798">
                <a:latin typeface="Meiryo UI" panose="020B0604030504040204" pitchFamily="50" charset="-128"/>
                <a:ea typeface="Meiryo UI" panose="020B0604030504040204" pitchFamily="50" charset="-128"/>
              </a:defRPr>
            </a:lvl1pPr>
            <a:lvl2pPr>
              <a:defRPr sz="1600">
                <a:latin typeface="Meiryo UI" panose="020B0604030504040204" pitchFamily="50" charset="-128"/>
                <a:ea typeface="Meiryo UI" panose="020B0604030504040204" pitchFamily="50" charset="-128"/>
              </a:defRPr>
            </a:lvl2pPr>
            <a:lvl3pPr>
              <a:defRPr sz="1400">
                <a:latin typeface="Meiryo UI" panose="020B0604030504040204" pitchFamily="50" charset="-128"/>
                <a:ea typeface="Meiryo UI" panose="020B0604030504040204" pitchFamily="50" charset="-128"/>
              </a:defRPr>
            </a:lvl3pPr>
            <a:lvl4pPr>
              <a:defRPr sz="1200">
                <a:latin typeface="Meiryo UI" panose="020B0604030504040204" pitchFamily="50" charset="-128"/>
                <a:ea typeface="Meiryo UI" panose="020B0604030504040204" pitchFamily="50" charset="-128"/>
              </a:defRPr>
            </a:lvl4pPr>
          </a:lstStyle>
          <a:p>
            <a:pPr lvl="0"/>
            <a:r>
              <a:rPr kumimoji="1" lang="en-US" altLang="ja-JP" sz="2398" b="0" i="0" u="none" strike="noStrike" kern="1200" cap="none" spc="0" normalizeH="0" baseline="0" noProof="0">
                <a:ln>
                  <a:noFill/>
                </a:ln>
                <a:solidFill>
                  <a:srgbClr val="000000"/>
                </a:solidFill>
                <a:effectLst/>
                <a:uLnTx/>
                <a:uFillTx/>
                <a:latin typeface="+mn-lt"/>
                <a:cs typeface="+mn-cs"/>
              </a:rPr>
              <a:t>Bullets level 1</a:t>
            </a:r>
            <a:endParaRPr kumimoji="1" lang="en-US" altLang="ja-JP"/>
          </a:p>
          <a:p>
            <a:pPr lvl="1"/>
            <a:r>
              <a:rPr kumimoji="1" lang="en-GB" altLang="ja-JP" sz="1998" b="0" i="0" u="none" strike="noStrike" kern="1200" cap="none" spc="0" normalizeH="0" baseline="0" noProof="0">
                <a:ln>
                  <a:noFill/>
                </a:ln>
                <a:solidFill>
                  <a:srgbClr val="000000"/>
                </a:solidFill>
                <a:effectLst/>
                <a:uLnTx/>
                <a:uFillTx/>
                <a:latin typeface="+mn-lt"/>
                <a:cs typeface="+mn-cs"/>
              </a:rPr>
              <a:t>Bullets level 2</a:t>
            </a:r>
            <a:endParaRPr kumimoji="1" lang="en-US" altLang="ja-JP"/>
          </a:p>
          <a:p>
            <a:pPr lvl="2"/>
            <a:r>
              <a:rPr kumimoji="1" lang="en-US" altLang="ja-JP" sz="1798" b="0" i="0" u="none" strike="noStrike" kern="1200" cap="none" spc="0" normalizeH="0" baseline="0" noProof="0">
                <a:ln>
                  <a:noFill/>
                </a:ln>
                <a:solidFill>
                  <a:srgbClr val="000000"/>
                </a:solidFill>
                <a:effectLst/>
                <a:uLnTx/>
                <a:uFillTx/>
                <a:latin typeface="+mn-lt"/>
                <a:cs typeface="+mn-cs"/>
              </a:rPr>
              <a:t>Bullets level 3</a:t>
            </a:r>
            <a:endParaRPr kumimoji="1" lang="en-US" altLang="ja-JP"/>
          </a:p>
          <a:p>
            <a:pPr lvl="3"/>
            <a:r>
              <a:rPr kumimoji="1" lang="en-GB" altLang="ja-JP" sz="1600" b="0" i="0" u="none" strike="noStrike" kern="1200" cap="none" spc="0" normalizeH="0" baseline="0" noProof="0">
                <a:ln>
                  <a:noFill/>
                </a:ln>
                <a:solidFill>
                  <a:srgbClr val="000000"/>
                </a:solidFill>
                <a:effectLst/>
                <a:uLnTx/>
                <a:uFillTx/>
                <a:latin typeface="+mn-lt"/>
                <a:cs typeface="+mn-cs"/>
              </a:rPr>
              <a:t>Bullets level 4</a:t>
            </a:r>
            <a:endParaRPr kumimoji="1" lang="ja-JP" altLang="en-US"/>
          </a:p>
        </p:txBody>
      </p:sp>
      <p:sp>
        <p:nvSpPr>
          <p:cNvPr id="2" name="Title 1"/>
          <p:cNvSpPr>
            <a:spLocks noGrp="1"/>
          </p:cNvSpPr>
          <p:nvPr>
            <p:ph type="title" hasCustomPrompt="1"/>
          </p:nvPr>
        </p:nvSpPr>
        <p:spPr>
          <a:xfrm>
            <a:off x="432000" y="377715"/>
            <a:ext cx="7740000" cy="422987"/>
          </a:xfrm>
          <a:prstGeom prst="rect">
            <a:avLst/>
          </a:prstGeom>
        </p:spPr>
        <p:txBody>
          <a:bodyPr>
            <a:spAutoFit/>
          </a:bodyPr>
          <a:lstStyle>
            <a:lvl1pPr>
              <a:lnSpc>
                <a:spcPct val="85000"/>
              </a:lnSpc>
              <a:defRPr sz="2398" b="1">
                <a:latin typeface="Meiryo UI" panose="020B0604030504040204" pitchFamily="50" charset="-128"/>
                <a:ea typeface="Meiryo UI" panose="020B0604030504040204" pitchFamily="50" charset="-128"/>
              </a:defRPr>
            </a:lvl1pPr>
          </a:lstStyle>
          <a:p>
            <a:r>
              <a:rPr lang="en-US" altLang="ja-JP"/>
              <a:t>Slide title</a:t>
            </a:r>
            <a:endParaRPr lang="en-US"/>
          </a:p>
        </p:txBody>
      </p:sp>
      <p:sp>
        <p:nvSpPr>
          <p:cNvPr id="5" name="Footer Placeholder 4"/>
          <p:cNvSpPr>
            <a:spLocks noGrp="1"/>
          </p:cNvSpPr>
          <p:nvPr>
            <p:ph type="ftr" sz="quarter" idx="11"/>
          </p:nvPr>
        </p:nvSpPr>
        <p:spPr/>
        <p:txBody>
          <a:bodyPr/>
          <a:lstStyle>
            <a:lvl1pPr>
              <a:defRPr>
                <a:latin typeface="Meiryo UI" panose="020B0604030504040204" pitchFamily="50" charset="-128"/>
                <a:ea typeface="+mn-ea"/>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p:txBody>
          <a:bodyPr/>
          <a:lstStyle>
            <a:lvl1pPr>
              <a:defRPr>
                <a:latin typeface="Meiryo UI" panose="020B0604030504040204" pitchFamily="50" charset="-128"/>
                <a:ea typeface="+mn-ea"/>
              </a:defRPr>
            </a:lvl1pPr>
          </a:lstStyle>
          <a:p>
            <a:fld id="{4D029D89-7B63-4C94-AD4D-2E4D6BB83637}" type="slidenum">
              <a:rPr kumimoji="1" lang="ja-JP" altLang="en-US" smtClean="0"/>
              <a:pPr/>
              <a:t>‹#›</a:t>
            </a:fld>
            <a:endParaRPr kumimoji="1" lang="ja-JP" altLang="en-US"/>
          </a:p>
        </p:txBody>
      </p:sp>
      <p:sp>
        <p:nvSpPr>
          <p:cNvPr id="3" name="正方形/長方形 2">
            <a:extLst>
              <a:ext uri="{FF2B5EF4-FFF2-40B4-BE49-F238E27FC236}">
                <a16:creationId xmlns:a16="http://schemas.microsoft.com/office/drawing/2014/main" id="{FB5DADB5-C158-D1AD-1AE6-1A8ABE02F370}"/>
              </a:ext>
            </a:extLst>
          </p:cNvPr>
          <p:cNvSpPr/>
          <p:nvPr userDrawn="1"/>
        </p:nvSpPr>
        <p:spPr>
          <a:xfrm>
            <a:off x="302232" y="412001"/>
            <a:ext cx="81683" cy="3332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84" tIns="45692" rIns="91384" bIns="45692" numCol="1" spcCol="0" rtlCol="0" fromWordArt="0" anchor="ctr" anchorCtr="0" forceAA="0" compatLnSpc="1">
            <a:prstTxWarp prst="textNoShape">
              <a:avLst/>
            </a:prstTxWarp>
            <a:noAutofit/>
          </a:bodyPr>
          <a:lstStyle/>
          <a:p>
            <a:pPr marL="0" marR="0" lvl="0" indent="0" algn="ctr" defTabSz="456915" rtl="0" eaLnBrk="1" fontAlgn="auto" latinLnBrk="0" hangingPunct="1">
              <a:lnSpc>
                <a:spcPct val="100000"/>
              </a:lnSpc>
              <a:spcBef>
                <a:spcPts val="0"/>
              </a:spcBef>
              <a:spcAft>
                <a:spcPts val="0"/>
              </a:spcAft>
              <a:buClrTx/>
              <a:buSzTx/>
              <a:buFontTx/>
              <a:buNone/>
              <a:tabLst/>
              <a:defRPr/>
            </a:pPr>
            <a:endParaRPr kumimoji="1" lang="ja-JP" altLang="en-US" sz="1798"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925270782"/>
      </p:ext>
    </p:extLst>
  </p:cSld>
  <p:clrMapOvr>
    <a:masterClrMapping/>
  </p:clrMapOvr>
  <p:hf hdr="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10_Title Only">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361D4E4E-CA84-4307-8F45-2FE8CCD0D3D2}"/>
              </a:ext>
            </a:extLst>
          </p:cNvPr>
          <p:cNvSpPr>
            <a:spLocks noGrp="1"/>
          </p:cNvSpPr>
          <p:nvPr>
            <p:ph type="title"/>
          </p:nvPr>
        </p:nvSpPr>
        <p:spPr>
          <a:xfrm>
            <a:off x="234000" y="30610"/>
            <a:ext cx="7740000" cy="655402"/>
          </a:xfrm>
        </p:spPr>
        <p:txBody>
          <a:bodyPr/>
          <a:lstStyle>
            <a:lvl1pPr>
              <a:defRPr>
                <a:solidFill>
                  <a:schemeClr val="tx1">
                    <a:lumMod val="85000"/>
                    <a:lumOff val="15000"/>
                  </a:schemeClr>
                </a:solidFill>
                <a:latin typeface="Fujitsu Infinity Pro Bold" pitchFamily="2" charset="0"/>
                <a:ea typeface="メイリオ" panose="020B0604030504040204" pitchFamily="50" charset="-128"/>
              </a:defRPr>
            </a:lvl1pPr>
          </a:lstStyle>
          <a:p>
            <a:r>
              <a:rPr lang="ja-JP" altLang="en-US"/>
              <a:t>マスター タイトルの書式設定</a:t>
            </a:r>
            <a:endParaRPr lang="en-US"/>
          </a:p>
        </p:txBody>
      </p:sp>
      <p:grpSp>
        <p:nvGrpSpPr>
          <p:cNvPr id="2" name="Group 22" descr="Fujitsu">
            <a:extLst>
              <a:ext uri="{FF2B5EF4-FFF2-40B4-BE49-F238E27FC236}">
                <a16:creationId xmlns:a16="http://schemas.microsoft.com/office/drawing/2014/main" id="{ED11866D-DBC7-6468-6563-8AD5696BF854}"/>
              </a:ext>
            </a:extLst>
          </p:cNvPr>
          <p:cNvGrpSpPr>
            <a:grpSpLocks noChangeAspect="1"/>
          </p:cNvGrpSpPr>
          <p:nvPr userDrawn="1"/>
        </p:nvGrpSpPr>
        <p:grpSpPr>
          <a:xfrm>
            <a:off x="7999420" y="141476"/>
            <a:ext cx="856803" cy="417729"/>
            <a:chOff x="8012114" y="249161"/>
            <a:chExt cx="892174" cy="434841"/>
          </a:xfrm>
          <a:solidFill>
            <a:srgbClr val="EA0000"/>
          </a:solidFill>
        </p:grpSpPr>
        <p:sp>
          <p:nvSpPr>
            <p:cNvPr id="3" name="Freeform 34">
              <a:extLst>
                <a:ext uri="{FF2B5EF4-FFF2-40B4-BE49-F238E27FC236}">
                  <a16:creationId xmlns:a16="http://schemas.microsoft.com/office/drawing/2014/main" id="{17C8C157-11F6-F03F-A6D6-BE4E735E4BA1}"/>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4" name="Freeform 35">
              <a:extLst>
                <a:ext uri="{FF2B5EF4-FFF2-40B4-BE49-F238E27FC236}">
                  <a16:creationId xmlns:a16="http://schemas.microsoft.com/office/drawing/2014/main" id="{62CD30D0-DB5F-1CBF-0110-4FA7A5C3F8B2}"/>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16" name="Freeform 36">
              <a:extLst>
                <a:ext uri="{FF2B5EF4-FFF2-40B4-BE49-F238E27FC236}">
                  <a16:creationId xmlns:a16="http://schemas.microsoft.com/office/drawing/2014/main" id="{D2F1627F-D894-92D8-B751-D77C199C3C46}"/>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18" name="Freeform 37">
              <a:extLst>
                <a:ext uri="{FF2B5EF4-FFF2-40B4-BE49-F238E27FC236}">
                  <a16:creationId xmlns:a16="http://schemas.microsoft.com/office/drawing/2014/main" id="{32E166C2-890F-8156-46FD-C94388853585}"/>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19" name="Freeform 38">
              <a:extLst>
                <a:ext uri="{FF2B5EF4-FFF2-40B4-BE49-F238E27FC236}">
                  <a16:creationId xmlns:a16="http://schemas.microsoft.com/office/drawing/2014/main" id="{BD7A73E1-685D-536D-A34E-825D03853FA7}"/>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0" name="Freeform 39">
              <a:extLst>
                <a:ext uri="{FF2B5EF4-FFF2-40B4-BE49-F238E27FC236}">
                  <a16:creationId xmlns:a16="http://schemas.microsoft.com/office/drawing/2014/main" id="{86EBCB19-CDCF-08EC-5EA8-A4D966A2BFF0}"/>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1" name="Freeform 40">
              <a:extLst>
                <a:ext uri="{FF2B5EF4-FFF2-40B4-BE49-F238E27FC236}">
                  <a16:creationId xmlns:a16="http://schemas.microsoft.com/office/drawing/2014/main" id="{34A2758D-FC7B-2B8A-5CC6-85E162AEC8F0}"/>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2" name="Freeform 41">
              <a:extLst>
                <a:ext uri="{FF2B5EF4-FFF2-40B4-BE49-F238E27FC236}">
                  <a16:creationId xmlns:a16="http://schemas.microsoft.com/office/drawing/2014/main" id="{EF839049-ABF7-DD3A-B48A-52A77D2FC726}"/>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grpSp>
      <p:grpSp>
        <p:nvGrpSpPr>
          <p:cNvPr id="23" name="Group 22" descr="Fujitsu">
            <a:extLst>
              <a:ext uri="{FF2B5EF4-FFF2-40B4-BE49-F238E27FC236}">
                <a16:creationId xmlns:a16="http://schemas.microsoft.com/office/drawing/2014/main" id="{2BF12E75-E25E-8517-7982-2DB0ACC8ACD0}"/>
              </a:ext>
            </a:extLst>
          </p:cNvPr>
          <p:cNvGrpSpPr>
            <a:grpSpLocks noChangeAspect="1"/>
          </p:cNvGrpSpPr>
          <p:nvPr userDrawn="1"/>
        </p:nvGrpSpPr>
        <p:grpSpPr>
          <a:xfrm>
            <a:off x="7999420" y="141476"/>
            <a:ext cx="856803" cy="417729"/>
            <a:chOff x="8012114" y="249161"/>
            <a:chExt cx="892174" cy="434841"/>
          </a:xfrm>
          <a:solidFill>
            <a:srgbClr val="EA0000"/>
          </a:solidFill>
        </p:grpSpPr>
        <p:sp>
          <p:nvSpPr>
            <p:cNvPr id="24" name="Freeform 34">
              <a:extLst>
                <a:ext uri="{FF2B5EF4-FFF2-40B4-BE49-F238E27FC236}">
                  <a16:creationId xmlns:a16="http://schemas.microsoft.com/office/drawing/2014/main" id="{1B03F9CD-6107-A14D-91CF-724A69831CE5}"/>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5" name="Freeform 35">
              <a:extLst>
                <a:ext uri="{FF2B5EF4-FFF2-40B4-BE49-F238E27FC236}">
                  <a16:creationId xmlns:a16="http://schemas.microsoft.com/office/drawing/2014/main" id="{3AEA09D2-58BF-D6F6-6D5A-AD6250CE167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6" name="Freeform 36">
              <a:extLst>
                <a:ext uri="{FF2B5EF4-FFF2-40B4-BE49-F238E27FC236}">
                  <a16:creationId xmlns:a16="http://schemas.microsoft.com/office/drawing/2014/main" id="{05E1A2F9-8622-F004-15F8-F6BF03BF3F9D}"/>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7" name="Freeform 37">
              <a:extLst>
                <a:ext uri="{FF2B5EF4-FFF2-40B4-BE49-F238E27FC236}">
                  <a16:creationId xmlns:a16="http://schemas.microsoft.com/office/drawing/2014/main" id="{A4B71583-A7D1-651D-1ACC-18D03EB5D238}"/>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8" name="Freeform 38">
              <a:extLst>
                <a:ext uri="{FF2B5EF4-FFF2-40B4-BE49-F238E27FC236}">
                  <a16:creationId xmlns:a16="http://schemas.microsoft.com/office/drawing/2014/main" id="{86BAA76E-7609-EA32-AD0F-16F681F03CA4}"/>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9" name="Freeform 39">
              <a:extLst>
                <a:ext uri="{FF2B5EF4-FFF2-40B4-BE49-F238E27FC236}">
                  <a16:creationId xmlns:a16="http://schemas.microsoft.com/office/drawing/2014/main" id="{B60676E6-4E2A-948B-314A-7CDBBEDAC031}"/>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30" name="Freeform 40">
              <a:extLst>
                <a:ext uri="{FF2B5EF4-FFF2-40B4-BE49-F238E27FC236}">
                  <a16:creationId xmlns:a16="http://schemas.microsoft.com/office/drawing/2014/main" id="{58301E12-1ADC-1384-F792-AB22006A3FE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31" name="Freeform 41">
              <a:extLst>
                <a:ext uri="{FF2B5EF4-FFF2-40B4-BE49-F238E27FC236}">
                  <a16:creationId xmlns:a16="http://schemas.microsoft.com/office/drawing/2014/main" id="{A2704F82-DD2B-1CE2-5FE4-DAF72392ED5F}"/>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grpSp>
      <p:sp>
        <p:nvSpPr>
          <p:cNvPr id="5" name="Footer Placeholder 4">
            <a:extLst>
              <a:ext uri="{FF2B5EF4-FFF2-40B4-BE49-F238E27FC236}">
                <a16:creationId xmlns:a16="http://schemas.microsoft.com/office/drawing/2014/main" id="{DC698ACE-4F6A-886A-1676-B510551E3A33}"/>
              </a:ext>
            </a:extLst>
          </p:cNvPr>
          <p:cNvSpPr txBox="1">
            <a:spLocks/>
          </p:cNvSpPr>
          <p:nvPr userDrawn="1"/>
        </p:nvSpPr>
        <p:spPr bwMode="gray">
          <a:xfrm>
            <a:off x="4222751" y="4847618"/>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95E15FD-0E89-4027-9457-A66C5743FE36}" type="slidenum">
              <a:rPr lang="en-GB" sz="800" smtClean="0">
                <a:latin typeface="Fujitsu Infinity Pro" pitchFamily="2" charset="0"/>
              </a:rPr>
              <a:t>‹#›</a:t>
            </a:fld>
            <a:endParaRPr lang="en-GB" sz="800">
              <a:latin typeface="Fujitsu Infinity Pro" pitchFamily="2" charset="0"/>
            </a:endParaRPr>
          </a:p>
        </p:txBody>
      </p:sp>
      <p:sp>
        <p:nvSpPr>
          <p:cNvPr id="6" name="Footer Placeholder 4">
            <a:extLst>
              <a:ext uri="{FF2B5EF4-FFF2-40B4-BE49-F238E27FC236}">
                <a16:creationId xmlns:a16="http://schemas.microsoft.com/office/drawing/2014/main" id="{712FA307-1D94-87AF-E08F-F85AEE2598B2}"/>
              </a:ext>
            </a:extLst>
          </p:cNvPr>
          <p:cNvSpPr txBox="1">
            <a:spLocks/>
          </p:cNvSpPr>
          <p:nvPr userDrawn="1"/>
        </p:nvSpPr>
        <p:spPr bwMode="gray">
          <a:xfrm>
            <a:off x="7756531" y="4889862"/>
            <a:ext cx="1156117" cy="107755"/>
          </a:xfrm>
          <a:prstGeom prst="rect">
            <a:avLst/>
          </a:prstGeom>
        </p:spPr>
        <p:txBody>
          <a:bodyPr vert="horz" wrap="none" lIns="0" tIns="0" rIns="0" bIns="0" rtlCol="0" anchor="ctr">
            <a:noAutofit/>
          </a:bodyPr>
          <a:lstStyle>
            <a:defPPr>
              <a:defRPr lang="en-US"/>
            </a:defPPr>
            <a:lvl1pPr marL="0" algn="r" defTabSz="457200" rtl="0" eaLnBrk="1" latinLnBrk="0" hangingPunct="1">
              <a:defRPr sz="700" kern="1200">
                <a:solidFill>
                  <a:schemeClr val="tx1"/>
                </a:solidFill>
                <a:latin typeface="Fujitsu Infinity Pro"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6915" rtl="0" eaLnBrk="1" fontAlgn="auto" latinLnBrk="0" hangingPunct="1">
              <a:lnSpc>
                <a:spcPct val="100000"/>
              </a:lnSpc>
              <a:spcBef>
                <a:spcPts val="0"/>
              </a:spcBef>
              <a:spcAft>
                <a:spcPts val="0"/>
              </a:spcAft>
              <a:buClrTx/>
              <a:buSzTx/>
              <a:buFontTx/>
              <a:buNone/>
              <a:tabLst/>
              <a:defRPr/>
            </a:pPr>
            <a:r>
              <a:rPr kumimoji="0" lang="de-DE" altLang="ja-JP" sz="700" b="0" i="0" u="none" strike="noStrike" kern="1200" cap="none" spc="0" normalizeH="0" baseline="0" noProof="0">
                <a:ln>
                  <a:noFill/>
                </a:ln>
                <a:solidFill>
                  <a:srgbClr val="000000"/>
                </a:solidFill>
                <a:effectLst/>
                <a:uLnTx/>
                <a:uFillTx/>
                <a:latin typeface="Fujitsu Infinity Pro" pitchFamily="2" charset="0"/>
                <a:ea typeface="メイリオ" panose="020B0604030504040204" pitchFamily="50" charset="-128"/>
                <a:cs typeface="+mn-cs"/>
              </a:rPr>
              <a:t>© 2026 Fujitsu Limited</a:t>
            </a:r>
          </a:p>
        </p:txBody>
      </p:sp>
    </p:spTree>
    <p:extLst>
      <p:ext uri="{BB962C8B-B14F-4D97-AF65-F5344CB8AC3E}">
        <p14:creationId xmlns:p14="http://schemas.microsoft.com/office/powerpoint/2010/main" val="1649224122"/>
      </p:ext>
    </p:extLst>
  </p:cSld>
  <p:clrMapOvr>
    <a:masterClrMapping/>
  </p:clrMapOvr>
  <p:hf hdr="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userDrawn="1">
  <p:cSld name="4_Text 1 column_K">
    <p:spTree>
      <p:nvGrpSpPr>
        <p:cNvPr id="1" name=""/>
        <p:cNvGrpSpPr/>
        <p:nvPr/>
      </p:nvGrpSpPr>
      <p:grpSpPr>
        <a:xfrm>
          <a:off x="0" y="0"/>
          <a:ext cx="0" cy="0"/>
          <a:chOff x="0" y="0"/>
          <a:chExt cx="0" cy="0"/>
        </a:xfrm>
      </p:grpSpPr>
      <p:sp>
        <p:nvSpPr>
          <p:cNvPr id="17" name="Rectangle 2">
            <a:extLst>
              <a:ext uri="{FF2B5EF4-FFF2-40B4-BE49-F238E27FC236}">
                <a16:creationId xmlns:a16="http://schemas.microsoft.com/office/drawing/2014/main" id="{1C87A6D6-AFE6-4F01-AF74-E70FCA8E17F0}"/>
              </a:ext>
            </a:extLst>
          </p:cNvPr>
          <p:cNvSpPr/>
          <p:nvPr userDrawn="1"/>
        </p:nvSpPr>
        <p:spPr>
          <a:xfrm>
            <a:off x="0" y="0"/>
            <a:ext cx="9144000" cy="51450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6926" rtl="0" eaLnBrk="1" fontAlgn="auto" latinLnBrk="0" hangingPunct="1">
              <a:lnSpc>
                <a:spcPct val="100000"/>
              </a:lnSpc>
              <a:spcBef>
                <a:spcPts val="0"/>
              </a:spcBef>
              <a:spcAft>
                <a:spcPts val="0"/>
              </a:spcAft>
              <a:buClrTx/>
              <a:buSzTx/>
              <a:buFontTx/>
              <a:buNone/>
              <a:tabLst/>
              <a:defRPr/>
            </a:pPr>
            <a:endParaRPr kumimoji="1" lang="en-GB" sz="1798" b="0" i="0" u="none" strike="noStrike" kern="1200" cap="none" spc="0" normalizeH="0" baseline="0" noProof="0" err="1">
              <a:ln>
                <a:noFill/>
              </a:ln>
              <a:solidFill>
                <a:srgbClr val="000000"/>
              </a:solidFill>
              <a:effectLst/>
              <a:uLnTx/>
              <a:uFillTx/>
              <a:latin typeface="メイリオ"/>
              <a:ea typeface="メイリオ"/>
              <a:cs typeface="+mn-cs"/>
            </a:endParaRPr>
          </a:p>
        </p:txBody>
      </p:sp>
      <p:sp>
        <p:nvSpPr>
          <p:cNvPr id="2" name="Title 1"/>
          <p:cNvSpPr>
            <a:spLocks noGrp="1"/>
          </p:cNvSpPr>
          <p:nvPr>
            <p:ph type="title"/>
          </p:nvPr>
        </p:nvSpPr>
        <p:spPr/>
        <p:txBody>
          <a:bodyPr/>
          <a:lstStyle>
            <a:lvl1pPr>
              <a:defRPr>
                <a:solidFill>
                  <a:schemeClr val="bg1"/>
                </a:solidFill>
              </a:defRPr>
            </a:lvl1pPr>
          </a:lstStyle>
          <a:p>
            <a:r>
              <a:rPr lang="ja-JP" altLang="en-US"/>
              <a:t>マスター タイトルの書式設定</a:t>
            </a:r>
            <a:endParaRPr lang="en-US"/>
          </a:p>
        </p:txBody>
      </p:sp>
      <p:sp>
        <p:nvSpPr>
          <p:cNvPr id="5" name="Footer Placeholder 4"/>
          <p:cNvSpPr>
            <a:spLocks noGrp="1"/>
          </p:cNvSpPr>
          <p:nvPr>
            <p:ph type="ftr" sz="quarter" idx="11"/>
          </p:nvPr>
        </p:nvSpPr>
        <p:spPr/>
        <p:txBody>
          <a:bodyPr/>
          <a:lstStyle>
            <a:lvl1pPr>
              <a:defRPr>
                <a:solidFill>
                  <a:schemeClr val="bg1"/>
                </a:solidFill>
                <a:latin typeface="+mn-lt"/>
              </a:defRPr>
            </a:lvl1pPr>
          </a:lstStyle>
          <a:p>
            <a:pPr>
              <a:defRPr/>
            </a:pPr>
            <a:r>
              <a:rPr kumimoji="1" lang="en-US" altLang="ja-JP">
                <a:solidFill>
                  <a:prstClr val="white"/>
                </a:solidFill>
              </a:rPr>
              <a:t>© 2026 Fujitsu Limited</a:t>
            </a:r>
            <a:endParaRPr kumimoji="1" lang="ja-JP" altLang="en-US">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defTabSz="456926">
              <a:defRPr/>
            </a:pPr>
            <a:fld id="{4D029D89-7B63-4C94-AD4D-2E4D6BB83637}" type="slidenum">
              <a:rPr lang="ja-JP" altLang="en-US" smtClean="0">
                <a:solidFill>
                  <a:prstClr val="white"/>
                </a:solidFill>
              </a:rPr>
              <a:pPr defTabSz="456926">
                <a:defRPr/>
              </a:pPr>
              <a:t>‹#›</a:t>
            </a:fld>
            <a:endParaRPr lang="ja-JP" altLang="en-US">
              <a:solidFill>
                <a:prstClr val="white"/>
              </a:solidFill>
            </a:endParaRPr>
          </a:p>
        </p:txBody>
      </p:sp>
      <p:sp>
        <p:nvSpPr>
          <p:cNvPr id="8" name="コンテンツ プレースホルダー 7">
            <a:extLst>
              <a:ext uri="{FF2B5EF4-FFF2-40B4-BE49-F238E27FC236}">
                <a16:creationId xmlns:a16="http://schemas.microsoft.com/office/drawing/2014/main" id="{DBA5F77D-00F7-4D5A-BDCC-7ABC59A03BC5}"/>
              </a:ext>
            </a:extLst>
          </p:cNvPr>
          <p:cNvSpPr>
            <a:spLocks noGrp="1"/>
          </p:cNvSpPr>
          <p:nvPr>
            <p:ph sz="quarter" idx="13"/>
          </p:nvPr>
        </p:nvSpPr>
        <p:spPr>
          <a:xfrm>
            <a:off x="230400" y="950696"/>
            <a:ext cx="8679600" cy="3788369"/>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kumimoji="1" lang="ja-JP" altLang="en-US"/>
              <a:t>マスター テキストの書式設定</a:t>
            </a:r>
          </a:p>
          <a:p>
            <a:pPr lvl="1"/>
            <a:r>
              <a:rPr kumimoji="1" lang="ja-JP" altLang="en-US"/>
              <a:t>第</a:t>
            </a:r>
            <a:r>
              <a:rPr kumimoji="1" lang="en-US" altLang="ja-JP"/>
              <a:t>2 </a:t>
            </a:r>
            <a:r>
              <a:rPr kumimoji="1" lang="ja-JP" altLang="en-US"/>
              <a:t>レベル</a:t>
            </a:r>
          </a:p>
          <a:p>
            <a:pPr lvl="2"/>
            <a:r>
              <a:rPr kumimoji="1" lang="ja-JP" altLang="en-US"/>
              <a:t>第</a:t>
            </a:r>
            <a:r>
              <a:rPr kumimoji="1" lang="en-US" altLang="ja-JP"/>
              <a:t>3 </a:t>
            </a:r>
            <a:r>
              <a:rPr kumimoji="1" lang="ja-JP" altLang="en-US"/>
              <a:t>レベル</a:t>
            </a:r>
          </a:p>
          <a:p>
            <a:pPr lvl="3"/>
            <a:r>
              <a:rPr kumimoji="1" lang="ja-JP" altLang="en-US"/>
              <a:t>第</a:t>
            </a:r>
            <a:r>
              <a:rPr kumimoji="1" lang="en-US" altLang="ja-JP"/>
              <a:t>4 </a:t>
            </a:r>
            <a:r>
              <a:rPr kumimoji="1" lang="ja-JP" altLang="en-US"/>
              <a:t>レベル</a:t>
            </a:r>
          </a:p>
          <a:p>
            <a:pPr lvl="4"/>
            <a:r>
              <a:rPr kumimoji="1" lang="ja-JP" altLang="en-US"/>
              <a:t>第</a:t>
            </a:r>
            <a:r>
              <a:rPr kumimoji="1" lang="en-US" altLang="ja-JP"/>
              <a:t>5 </a:t>
            </a:r>
            <a:r>
              <a:rPr kumimoji="1" lang="ja-JP" altLang="en-US"/>
              <a:t>レベル</a:t>
            </a:r>
            <a:endParaRPr kumimoji="1" lang="en-US" altLang="ja-JP"/>
          </a:p>
          <a:p>
            <a:pPr lvl="5"/>
            <a:r>
              <a:rPr kumimoji="1" lang="ja-JP" altLang="en-US"/>
              <a:t>テキスト</a:t>
            </a:r>
            <a:endParaRPr kumimoji="1" lang="en-US" altLang="ja-JP"/>
          </a:p>
          <a:p>
            <a:pPr lvl="6"/>
            <a:r>
              <a:rPr kumimoji="1" lang="ja-JP" altLang="en-US"/>
              <a:t>テキスト</a:t>
            </a:r>
            <a:endParaRPr kumimoji="1" lang="en-US" altLang="ja-JP"/>
          </a:p>
          <a:p>
            <a:pPr lvl="7"/>
            <a:r>
              <a:rPr kumimoji="1" lang="ja-JP" altLang="en-US"/>
              <a:t>テキスト</a:t>
            </a:r>
            <a:endParaRPr kumimoji="1" lang="en-US" altLang="ja-JP"/>
          </a:p>
          <a:p>
            <a:pPr lvl="8"/>
            <a:r>
              <a:rPr kumimoji="1" lang="ja-JP" altLang="en-US"/>
              <a:t>テキスト</a:t>
            </a:r>
          </a:p>
        </p:txBody>
      </p:sp>
      <p:pic>
        <p:nvPicPr>
          <p:cNvPr id="20" name="Picture 56" descr="Fujitsu">
            <a:extLst>
              <a:ext uri="{FF2B5EF4-FFF2-40B4-BE49-F238E27FC236}">
                <a16:creationId xmlns:a16="http://schemas.microsoft.com/office/drawing/2014/main" id="{BEA0FD48-C06F-46C8-AE19-2816678BC9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4250" y="4762"/>
            <a:ext cx="1126108" cy="686012"/>
          </a:xfrm>
          <a:prstGeom prst="rect">
            <a:avLst/>
          </a:prstGeom>
        </p:spPr>
      </p:pic>
      <p:pic>
        <p:nvPicPr>
          <p:cNvPr id="9" name="Picture 23" descr="A picture containing icon&#10;&#10;Description automatically generated">
            <a:extLst>
              <a:ext uri="{FF2B5EF4-FFF2-40B4-BE49-F238E27FC236}">
                <a16:creationId xmlns:a16="http://schemas.microsoft.com/office/drawing/2014/main" id="{64CD4450-3D33-4F5A-A949-362F68C1B1D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9264043" y="-14289"/>
            <a:ext cx="670272" cy="3375749"/>
          </a:xfrm>
          <a:prstGeom prst="rect">
            <a:avLst/>
          </a:prstGeom>
        </p:spPr>
      </p:pic>
    </p:spTree>
    <p:extLst>
      <p:ext uri="{BB962C8B-B14F-4D97-AF65-F5344CB8AC3E}">
        <p14:creationId xmlns:p14="http://schemas.microsoft.com/office/powerpoint/2010/main" val="3677943780"/>
      </p:ext>
    </p:extLst>
  </p:cSld>
  <p:clrMapOvr>
    <a:masterClrMapping/>
  </p:clrMapOvr>
  <p:hf hdr="0"/>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2_ユーザー設定レイアウト">
    <p:spTree>
      <p:nvGrpSpPr>
        <p:cNvPr id="1" name=""/>
        <p:cNvGrpSpPr/>
        <p:nvPr/>
      </p:nvGrpSpPr>
      <p:grpSpPr>
        <a:xfrm>
          <a:off x="0" y="0"/>
          <a:ext cx="0" cy="0"/>
          <a:chOff x="0" y="0"/>
          <a:chExt cx="0" cy="0"/>
        </a:xfrm>
      </p:grpSpPr>
      <p:pic>
        <p:nvPicPr>
          <p:cNvPr id="2" name="図 1" descr="自然環境と人とビジネスが共存する田園風景">
            <a:extLst>
              <a:ext uri="{FF2B5EF4-FFF2-40B4-BE49-F238E27FC236}">
                <a16:creationId xmlns:a16="http://schemas.microsoft.com/office/drawing/2014/main" id="{6C480A70-128F-8A0D-56CD-4A11AA57F496}"/>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9144000" cy="5145088"/>
          </a:xfrm>
          <a:prstGeom prst="rect">
            <a:avLst/>
          </a:prstGeom>
        </p:spPr>
      </p:pic>
      <p:pic>
        <p:nvPicPr>
          <p:cNvPr id="3" name="図 2">
            <a:extLst>
              <a:ext uri="{FF2B5EF4-FFF2-40B4-BE49-F238E27FC236}">
                <a16:creationId xmlns:a16="http://schemas.microsoft.com/office/drawing/2014/main" id="{49F0444F-226B-620A-1B07-7B5C20A1F224}"/>
              </a:ext>
              <a:ext uri="{C183D7F6-B498-43B3-948B-1728B52AA6E4}">
                <adec:decorative xmlns:adec="http://schemas.microsoft.com/office/drawing/2017/decorative" val="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4063" y="289016"/>
            <a:ext cx="3444004" cy="4565472"/>
          </a:xfrm>
          <a:prstGeom prst="rect">
            <a:avLst/>
          </a:prstGeom>
        </p:spPr>
      </p:pic>
      <p:pic>
        <p:nvPicPr>
          <p:cNvPr id="4" name="図 3">
            <a:extLst>
              <a:ext uri="{FF2B5EF4-FFF2-40B4-BE49-F238E27FC236}">
                <a16:creationId xmlns:a16="http://schemas.microsoft.com/office/drawing/2014/main" id="{3799BD08-ACC9-EB1E-6402-D8834CBCF086}"/>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1297137" y="861875"/>
            <a:ext cx="4867375" cy="3762668"/>
          </a:xfrm>
          <a:prstGeom prst="rect">
            <a:avLst/>
          </a:prstGeom>
        </p:spPr>
      </p:pic>
      <p:grpSp>
        <p:nvGrpSpPr>
          <p:cNvPr id="7" name="グループ化 6" descr="Fujitsu">
            <a:extLst>
              <a:ext uri="{FF2B5EF4-FFF2-40B4-BE49-F238E27FC236}">
                <a16:creationId xmlns:a16="http://schemas.microsoft.com/office/drawing/2014/main" id="{B0D8C349-0334-2658-9488-9BBD46864561}"/>
              </a:ext>
            </a:extLst>
          </p:cNvPr>
          <p:cNvGrpSpPr/>
          <p:nvPr userDrawn="1"/>
        </p:nvGrpSpPr>
        <p:grpSpPr bwMode="gray">
          <a:xfrm>
            <a:off x="8190765" y="209375"/>
            <a:ext cx="642151" cy="312390"/>
            <a:chOff x="-2435060" y="2120900"/>
            <a:chExt cx="3482975" cy="1693862"/>
          </a:xfrm>
          <a:solidFill>
            <a:schemeClr val="tx1"/>
          </a:solidFill>
        </p:grpSpPr>
        <p:sp>
          <p:nvSpPr>
            <p:cNvPr id="8" name="Freeform 6">
              <a:extLst>
                <a:ext uri="{FF2B5EF4-FFF2-40B4-BE49-F238E27FC236}">
                  <a16:creationId xmlns:a16="http://schemas.microsoft.com/office/drawing/2014/main" id="{4BF8CED3-9C31-4D9E-EC4B-944E37D431DE}"/>
                </a:ext>
              </a:extLst>
            </p:cNvPr>
            <p:cNvSpPr>
              <a:spLocks/>
            </p:cNvSpPr>
            <p:nvPr/>
          </p:nvSpPr>
          <p:spPr bwMode="gray">
            <a:xfrm>
              <a:off x="-1288885" y="2120900"/>
              <a:ext cx="709612" cy="542925"/>
            </a:xfrm>
            <a:custGeom>
              <a:avLst/>
              <a:gdLst>
                <a:gd name="T0" fmla="*/ 77 w 189"/>
                <a:gd name="T1" fmla="*/ 60 h 145"/>
                <a:gd name="T2" fmla="*/ 48 w 189"/>
                <a:gd name="T3" fmla="*/ 51 h 145"/>
                <a:gd name="T4" fmla="*/ 1 w 189"/>
                <a:gd name="T5" fmla="*/ 98 h 145"/>
                <a:gd name="T6" fmla="*/ 48 w 189"/>
                <a:gd name="T7" fmla="*/ 145 h 145"/>
                <a:gd name="T8" fmla="*/ 84 w 189"/>
                <a:gd name="T9" fmla="*/ 128 h 145"/>
                <a:gd name="T10" fmla="*/ 84 w 189"/>
                <a:gd name="T11" fmla="*/ 102 h 145"/>
                <a:gd name="T12" fmla="*/ 62 w 189"/>
                <a:gd name="T13" fmla="*/ 124 h 145"/>
                <a:gd name="T14" fmla="*/ 48 w 189"/>
                <a:gd name="T15" fmla="*/ 127 h 145"/>
                <a:gd name="T16" fmla="*/ 18 w 189"/>
                <a:gd name="T17" fmla="*/ 98 h 145"/>
                <a:gd name="T18" fmla="*/ 48 w 189"/>
                <a:gd name="T19" fmla="*/ 68 h 145"/>
                <a:gd name="T20" fmla="*/ 69 w 189"/>
                <a:gd name="T21" fmla="*/ 77 h 145"/>
                <a:gd name="T22" fmla="*/ 87 w 189"/>
                <a:gd name="T23" fmla="*/ 98 h 145"/>
                <a:gd name="T24" fmla="*/ 130 w 189"/>
                <a:gd name="T25" fmla="*/ 117 h 145"/>
                <a:gd name="T26" fmla="*/ 189 w 189"/>
                <a:gd name="T27" fmla="*/ 59 h 145"/>
                <a:gd name="T28" fmla="*/ 130 w 189"/>
                <a:gd name="T29" fmla="*/ 0 h 145"/>
                <a:gd name="T30" fmla="*/ 84 w 189"/>
                <a:gd name="T31" fmla="*/ 23 h 145"/>
                <a:gd name="T32" fmla="*/ 84 w 189"/>
                <a:gd name="T33" fmla="*/ 58 h 145"/>
                <a:gd name="T34" fmla="*/ 130 w 189"/>
                <a:gd name="T35" fmla="*/ 18 h 145"/>
                <a:gd name="T36" fmla="*/ 170 w 189"/>
                <a:gd name="T37" fmla="*/ 59 h 145"/>
                <a:gd name="T38" fmla="*/ 130 w 189"/>
                <a:gd name="T39" fmla="*/ 99 h 145"/>
                <a:gd name="T40" fmla="*/ 104 w 189"/>
                <a:gd name="T41" fmla="*/ 89 h 145"/>
                <a:gd name="T42" fmla="*/ 77 w 189"/>
                <a:gd name="T43" fmla="*/ 6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 h="145">
                  <a:moveTo>
                    <a:pt x="77" y="60"/>
                  </a:moveTo>
                  <a:cubicBezTo>
                    <a:pt x="70" y="54"/>
                    <a:pt x="59" y="51"/>
                    <a:pt x="48" y="51"/>
                  </a:cubicBezTo>
                  <a:cubicBezTo>
                    <a:pt x="22" y="51"/>
                    <a:pt x="1" y="71"/>
                    <a:pt x="1" y="98"/>
                  </a:cubicBezTo>
                  <a:cubicBezTo>
                    <a:pt x="0" y="124"/>
                    <a:pt x="22" y="145"/>
                    <a:pt x="48" y="145"/>
                  </a:cubicBezTo>
                  <a:cubicBezTo>
                    <a:pt x="63" y="145"/>
                    <a:pt x="75" y="139"/>
                    <a:pt x="84" y="128"/>
                  </a:cubicBezTo>
                  <a:cubicBezTo>
                    <a:pt x="84" y="102"/>
                    <a:pt x="84" y="102"/>
                    <a:pt x="84" y="102"/>
                  </a:cubicBezTo>
                  <a:cubicBezTo>
                    <a:pt x="80" y="110"/>
                    <a:pt x="70" y="121"/>
                    <a:pt x="62" y="124"/>
                  </a:cubicBezTo>
                  <a:cubicBezTo>
                    <a:pt x="57" y="126"/>
                    <a:pt x="53" y="127"/>
                    <a:pt x="48" y="127"/>
                  </a:cubicBezTo>
                  <a:cubicBezTo>
                    <a:pt x="32" y="127"/>
                    <a:pt x="18" y="115"/>
                    <a:pt x="18" y="98"/>
                  </a:cubicBezTo>
                  <a:cubicBezTo>
                    <a:pt x="18" y="82"/>
                    <a:pt x="31" y="68"/>
                    <a:pt x="48" y="68"/>
                  </a:cubicBezTo>
                  <a:cubicBezTo>
                    <a:pt x="56" y="68"/>
                    <a:pt x="64" y="72"/>
                    <a:pt x="69" y="77"/>
                  </a:cubicBezTo>
                  <a:cubicBezTo>
                    <a:pt x="75" y="82"/>
                    <a:pt x="83" y="94"/>
                    <a:pt x="87" y="98"/>
                  </a:cubicBezTo>
                  <a:cubicBezTo>
                    <a:pt x="98" y="110"/>
                    <a:pt x="113" y="117"/>
                    <a:pt x="130" y="117"/>
                  </a:cubicBezTo>
                  <a:cubicBezTo>
                    <a:pt x="162" y="117"/>
                    <a:pt x="189" y="91"/>
                    <a:pt x="189" y="59"/>
                  </a:cubicBezTo>
                  <a:cubicBezTo>
                    <a:pt x="189" y="26"/>
                    <a:pt x="162" y="0"/>
                    <a:pt x="130" y="0"/>
                  </a:cubicBezTo>
                  <a:cubicBezTo>
                    <a:pt x="111" y="0"/>
                    <a:pt x="95" y="9"/>
                    <a:pt x="84" y="23"/>
                  </a:cubicBezTo>
                  <a:cubicBezTo>
                    <a:pt x="84" y="58"/>
                    <a:pt x="84" y="58"/>
                    <a:pt x="84" y="58"/>
                  </a:cubicBezTo>
                  <a:cubicBezTo>
                    <a:pt x="92" y="36"/>
                    <a:pt x="107" y="18"/>
                    <a:pt x="130" y="18"/>
                  </a:cubicBezTo>
                  <a:cubicBezTo>
                    <a:pt x="152" y="18"/>
                    <a:pt x="170" y="36"/>
                    <a:pt x="170" y="59"/>
                  </a:cubicBezTo>
                  <a:cubicBezTo>
                    <a:pt x="170" y="81"/>
                    <a:pt x="152" y="99"/>
                    <a:pt x="130" y="99"/>
                  </a:cubicBezTo>
                  <a:cubicBezTo>
                    <a:pt x="120" y="99"/>
                    <a:pt x="111" y="95"/>
                    <a:pt x="104" y="89"/>
                  </a:cubicBezTo>
                  <a:cubicBezTo>
                    <a:pt x="95" y="82"/>
                    <a:pt x="86" y="68"/>
                    <a:pt x="77" y="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9" name="Freeform 7">
              <a:extLst>
                <a:ext uri="{FF2B5EF4-FFF2-40B4-BE49-F238E27FC236}">
                  <a16:creationId xmlns:a16="http://schemas.microsoft.com/office/drawing/2014/main" id="{7D8303C5-4165-292D-B3DE-F6B4606D4C53}"/>
                </a:ext>
              </a:extLst>
            </p:cNvPr>
            <p:cNvSpPr>
              <a:spLocks/>
            </p:cNvSpPr>
            <p:nvPr/>
          </p:nvSpPr>
          <p:spPr bwMode="gray">
            <a:xfrm>
              <a:off x="-2435060" y="2713037"/>
              <a:ext cx="482600" cy="790575"/>
            </a:xfrm>
            <a:custGeom>
              <a:avLst/>
              <a:gdLst>
                <a:gd name="T0" fmla="*/ 0 w 129"/>
                <a:gd name="T1" fmla="*/ 0 h 211"/>
                <a:gd name="T2" fmla="*/ 129 w 129"/>
                <a:gd name="T3" fmla="*/ 0 h 211"/>
                <a:gd name="T4" fmla="*/ 129 w 129"/>
                <a:gd name="T5" fmla="*/ 36 h 211"/>
                <a:gd name="T6" fmla="*/ 108 w 129"/>
                <a:gd name="T7" fmla="*/ 22 h 211"/>
                <a:gd name="T8" fmla="*/ 48 w 129"/>
                <a:gd name="T9" fmla="*/ 22 h 211"/>
                <a:gd name="T10" fmla="*/ 48 w 129"/>
                <a:gd name="T11" fmla="*/ 84 h 211"/>
                <a:gd name="T12" fmla="*/ 113 w 129"/>
                <a:gd name="T13" fmla="*/ 84 h 211"/>
                <a:gd name="T14" fmla="*/ 113 w 129"/>
                <a:gd name="T15" fmla="*/ 116 h 211"/>
                <a:gd name="T16" fmla="*/ 95 w 129"/>
                <a:gd name="T17" fmla="*/ 106 h 211"/>
                <a:gd name="T18" fmla="*/ 48 w 129"/>
                <a:gd name="T19" fmla="*/ 106 h 211"/>
                <a:gd name="T20" fmla="*/ 48 w 129"/>
                <a:gd name="T21" fmla="*/ 191 h 211"/>
                <a:gd name="T22" fmla="*/ 62 w 129"/>
                <a:gd name="T23" fmla="*/ 211 h 211"/>
                <a:gd name="T24" fmla="*/ 0 w 129"/>
                <a:gd name="T25" fmla="*/ 211 h 211"/>
                <a:gd name="T26" fmla="*/ 13 w 129"/>
                <a:gd name="T27" fmla="*/ 191 h 211"/>
                <a:gd name="T28" fmla="*/ 13 w 129"/>
                <a:gd name="T29" fmla="*/ 22 h 211"/>
                <a:gd name="T30" fmla="*/ 0 w 129"/>
                <a:gd name="T31"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211">
                  <a:moveTo>
                    <a:pt x="0" y="0"/>
                  </a:moveTo>
                  <a:cubicBezTo>
                    <a:pt x="129" y="0"/>
                    <a:pt x="129" y="0"/>
                    <a:pt x="129" y="0"/>
                  </a:cubicBezTo>
                  <a:cubicBezTo>
                    <a:pt x="129" y="36"/>
                    <a:pt x="129" y="36"/>
                    <a:pt x="129" y="36"/>
                  </a:cubicBezTo>
                  <a:cubicBezTo>
                    <a:pt x="129" y="36"/>
                    <a:pt x="122" y="22"/>
                    <a:pt x="108" y="22"/>
                  </a:cubicBezTo>
                  <a:cubicBezTo>
                    <a:pt x="48" y="22"/>
                    <a:pt x="48" y="22"/>
                    <a:pt x="48" y="22"/>
                  </a:cubicBezTo>
                  <a:cubicBezTo>
                    <a:pt x="48" y="84"/>
                    <a:pt x="48" y="84"/>
                    <a:pt x="48" y="84"/>
                  </a:cubicBezTo>
                  <a:cubicBezTo>
                    <a:pt x="113" y="84"/>
                    <a:pt x="113" y="84"/>
                    <a:pt x="113" y="84"/>
                  </a:cubicBezTo>
                  <a:cubicBezTo>
                    <a:pt x="113" y="116"/>
                    <a:pt x="113" y="116"/>
                    <a:pt x="113" y="116"/>
                  </a:cubicBezTo>
                  <a:cubicBezTo>
                    <a:pt x="113" y="116"/>
                    <a:pt x="111" y="106"/>
                    <a:pt x="95" y="106"/>
                  </a:cubicBezTo>
                  <a:cubicBezTo>
                    <a:pt x="48" y="106"/>
                    <a:pt x="48" y="106"/>
                    <a:pt x="48" y="106"/>
                  </a:cubicBezTo>
                  <a:cubicBezTo>
                    <a:pt x="48" y="191"/>
                    <a:pt x="48" y="191"/>
                    <a:pt x="48" y="191"/>
                  </a:cubicBezTo>
                  <a:cubicBezTo>
                    <a:pt x="48" y="203"/>
                    <a:pt x="62" y="211"/>
                    <a:pt x="62" y="211"/>
                  </a:cubicBezTo>
                  <a:cubicBezTo>
                    <a:pt x="0" y="211"/>
                    <a:pt x="0" y="211"/>
                    <a:pt x="0" y="211"/>
                  </a:cubicBezTo>
                  <a:cubicBezTo>
                    <a:pt x="0" y="211"/>
                    <a:pt x="13" y="204"/>
                    <a:pt x="13" y="191"/>
                  </a:cubicBezTo>
                  <a:cubicBezTo>
                    <a:pt x="13" y="22"/>
                    <a:pt x="13" y="22"/>
                    <a:pt x="13" y="22"/>
                  </a:cubicBezTo>
                  <a:cubicBezTo>
                    <a:pt x="13" y="8"/>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0" name="Freeform 8">
              <a:extLst>
                <a:ext uri="{FF2B5EF4-FFF2-40B4-BE49-F238E27FC236}">
                  <a16:creationId xmlns:a16="http://schemas.microsoft.com/office/drawing/2014/main" id="{8AFD02C3-5782-5644-C19A-113DB043FF9E}"/>
                </a:ext>
              </a:extLst>
            </p:cNvPr>
            <p:cNvSpPr>
              <a:spLocks/>
            </p:cNvSpPr>
            <p:nvPr/>
          </p:nvSpPr>
          <p:spPr bwMode="gray">
            <a:xfrm>
              <a:off x="-1292060" y="2713037"/>
              <a:ext cx="319087" cy="1101725"/>
            </a:xfrm>
            <a:custGeom>
              <a:avLst/>
              <a:gdLst>
                <a:gd name="T0" fmla="*/ 19 w 85"/>
                <a:gd name="T1" fmla="*/ 0 h 294"/>
                <a:gd name="T2" fmla="*/ 85 w 85"/>
                <a:gd name="T3" fmla="*/ 0 h 294"/>
                <a:gd name="T4" fmla="*/ 70 w 85"/>
                <a:gd name="T5" fmla="*/ 18 h 294"/>
                <a:gd name="T6" fmla="*/ 70 w 85"/>
                <a:gd name="T7" fmla="*/ 216 h 294"/>
                <a:gd name="T8" fmla="*/ 0 w 85"/>
                <a:gd name="T9" fmla="*/ 294 h 294"/>
                <a:gd name="T10" fmla="*/ 33 w 85"/>
                <a:gd name="T11" fmla="*/ 216 h 294"/>
                <a:gd name="T12" fmla="*/ 33 w 85"/>
                <a:gd name="T13" fmla="*/ 18 h 294"/>
                <a:gd name="T14" fmla="*/ 19 w 85"/>
                <a:gd name="T15" fmla="*/ 0 h 2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294">
                  <a:moveTo>
                    <a:pt x="19" y="0"/>
                  </a:moveTo>
                  <a:cubicBezTo>
                    <a:pt x="85" y="0"/>
                    <a:pt x="85" y="0"/>
                    <a:pt x="85" y="0"/>
                  </a:cubicBezTo>
                  <a:cubicBezTo>
                    <a:pt x="85" y="0"/>
                    <a:pt x="70" y="7"/>
                    <a:pt x="70" y="18"/>
                  </a:cubicBezTo>
                  <a:cubicBezTo>
                    <a:pt x="70" y="216"/>
                    <a:pt x="70" y="216"/>
                    <a:pt x="70" y="216"/>
                  </a:cubicBezTo>
                  <a:cubicBezTo>
                    <a:pt x="70" y="283"/>
                    <a:pt x="3" y="294"/>
                    <a:pt x="0" y="294"/>
                  </a:cubicBezTo>
                  <a:cubicBezTo>
                    <a:pt x="5" y="290"/>
                    <a:pt x="33" y="266"/>
                    <a:pt x="33" y="216"/>
                  </a:cubicBezTo>
                  <a:cubicBezTo>
                    <a:pt x="33" y="18"/>
                    <a:pt x="33" y="18"/>
                    <a:pt x="33" y="18"/>
                  </a:cubicBezTo>
                  <a:cubicBezTo>
                    <a:pt x="33" y="7"/>
                    <a:pt x="1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1" name="Freeform 9">
              <a:extLst>
                <a:ext uri="{FF2B5EF4-FFF2-40B4-BE49-F238E27FC236}">
                  <a16:creationId xmlns:a16="http://schemas.microsoft.com/office/drawing/2014/main" id="{D5B097B2-9AB0-50F2-0DAF-0C261B530FB6}"/>
                </a:ext>
              </a:extLst>
            </p:cNvPr>
            <p:cNvSpPr>
              <a:spLocks/>
            </p:cNvSpPr>
            <p:nvPr/>
          </p:nvSpPr>
          <p:spPr bwMode="gray">
            <a:xfrm>
              <a:off x="-939635" y="2713037"/>
              <a:ext cx="247650" cy="790575"/>
            </a:xfrm>
            <a:custGeom>
              <a:avLst/>
              <a:gdLst>
                <a:gd name="T0" fmla="*/ 0 w 66"/>
                <a:gd name="T1" fmla="*/ 0 h 211"/>
                <a:gd name="T2" fmla="*/ 66 w 66"/>
                <a:gd name="T3" fmla="*/ 0 h 211"/>
                <a:gd name="T4" fmla="*/ 51 w 66"/>
                <a:gd name="T5" fmla="*/ 18 h 211"/>
                <a:gd name="T6" fmla="*/ 51 w 66"/>
                <a:gd name="T7" fmla="*/ 191 h 211"/>
                <a:gd name="T8" fmla="*/ 66 w 66"/>
                <a:gd name="T9" fmla="*/ 211 h 211"/>
                <a:gd name="T10" fmla="*/ 0 w 66"/>
                <a:gd name="T11" fmla="*/ 211 h 211"/>
                <a:gd name="T12" fmla="*/ 15 w 66"/>
                <a:gd name="T13" fmla="*/ 191 h 211"/>
                <a:gd name="T14" fmla="*/ 15 w 66"/>
                <a:gd name="T15" fmla="*/ 18 h 211"/>
                <a:gd name="T16" fmla="*/ 0 w 66"/>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211">
                  <a:moveTo>
                    <a:pt x="0" y="0"/>
                  </a:moveTo>
                  <a:cubicBezTo>
                    <a:pt x="66" y="0"/>
                    <a:pt x="66" y="0"/>
                    <a:pt x="66" y="0"/>
                  </a:cubicBezTo>
                  <a:cubicBezTo>
                    <a:pt x="66" y="0"/>
                    <a:pt x="51" y="7"/>
                    <a:pt x="51" y="18"/>
                  </a:cubicBezTo>
                  <a:cubicBezTo>
                    <a:pt x="51" y="191"/>
                    <a:pt x="51" y="191"/>
                    <a:pt x="51" y="191"/>
                  </a:cubicBezTo>
                  <a:cubicBezTo>
                    <a:pt x="51" y="203"/>
                    <a:pt x="66" y="211"/>
                    <a:pt x="66" y="211"/>
                  </a:cubicBezTo>
                  <a:cubicBezTo>
                    <a:pt x="0" y="211"/>
                    <a:pt x="0" y="211"/>
                    <a:pt x="0" y="211"/>
                  </a:cubicBezTo>
                  <a:cubicBezTo>
                    <a:pt x="0" y="211"/>
                    <a:pt x="15" y="203"/>
                    <a:pt x="15" y="191"/>
                  </a:cubicBezTo>
                  <a:cubicBezTo>
                    <a:pt x="15" y="18"/>
                    <a:pt x="15" y="18"/>
                    <a:pt x="15" y="18"/>
                  </a:cubicBezTo>
                  <a:cubicBezTo>
                    <a:pt x="15" y="7"/>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2" name="Freeform 10">
              <a:extLst>
                <a:ext uri="{FF2B5EF4-FFF2-40B4-BE49-F238E27FC236}">
                  <a16:creationId xmlns:a16="http://schemas.microsoft.com/office/drawing/2014/main" id="{DFFD1133-C57B-B042-8605-01883BDAC863}"/>
                </a:ext>
              </a:extLst>
            </p:cNvPr>
            <p:cNvSpPr>
              <a:spLocks/>
            </p:cNvSpPr>
            <p:nvPr/>
          </p:nvSpPr>
          <p:spPr bwMode="gray">
            <a:xfrm>
              <a:off x="-691985" y="2713037"/>
              <a:ext cx="592137" cy="790575"/>
            </a:xfrm>
            <a:custGeom>
              <a:avLst/>
              <a:gdLst>
                <a:gd name="T0" fmla="*/ 13 w 158"/>
                <a:gd name="T1" fmla="*/ 0 h 211"/>
                <a:gd name="T2" fmla="*/ 158 w 158"/>
                <a:gd name="T3" fmla="*/ 0 h 211"/>
                <a:gd name="T4" fmla="*/ 146 w 158"/>
                <a:gd name="T5" fmla="*/ 38 h 211"/>
                <a:gd name="T6" fmla="*/ 128 w 158"/>
                <a:gd name="T7" fmla="*/ 22 h 211"/>
                <a:gd name="T8" fmla="*/ 98 w 158"/>
                <a:gd name="T9" fmla="*/ 22 h 211"/>
                <a:gd name="T10" fmla="*/ 98 w 158"/>
                <a:gd name="T11" fmla="*/ 191 h 211"/>
                <a:gd name="T12" fmla="*/ 112 w 158"/>
                <a:gd name="T13" fmla="*/ 211 h 211"/>
                <a:gd name="T14" fmla="*/ 48 w 158"/>
                <a:gd name="T15" fmla="*/ 211 h 211"/>
                <a:gd name="T16" fmla="*/ 62 w 158"/>
                <a:gd name="T17" fmla="*/ 191 h 211"/>
                <a:gd name="T18" fmla="*/ 62 w 158"/>
                <a:gd name="T19" fmla="*/ 22 h 211"/>
                <a:gd name="T20" fmla="*/ 25 w 158"/>
                <a:gd name="T21" fmla="*/ 22 h 211"/>
                <a:gd name="T22" fmla="*/ 0 w 158"/>
                <a:gd name="T23" fmla="*/ 41 h 211"/>
                <a:gd name="T24" fmla="*/ 13 w 158"/>
                <a:gd name="T25"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211">
                  <a:moveTo>
                    <a:pt x="13" y="0"/>
                  </a:moveTo>
                  <a:cubicBezTo>
                    <a:pt x="158" y="0"/>
                    <a:pt x="158" y="0"/>
                    <a:pt x="158" y="0"/>
                  </a:cubicBezTo>
                  <a:cubicBezTo>
                    <a:pt x="146" y="38"/>
                    <a:pt x="146" y="38"/>
                    <a:pt x="146" y="38"/>
                  </a:cubicBezTo>
                  <a:cubicBezTo>
                    <a:pt x="146" y="38"/>
                    <a:pt x="142" y="22"/>
                    <a:pt x="128" y="22"/>
                  </a:cubicBezTo>
                  <a:cubicBezTo>
                    <a:pt x="98" y="22"/>
                    <a:pt x="98" y="22"/>
                    <a:pt x="98" y="22"/>
                  </a:cubicBezTo>
                  <a:cubicBezTo>
                    <a:pt x="98" y="191"/>
                    <a:pt x="98" y="191"/>
                    <a:pt x="98" y="191"/>
                  </a:cubicBezTo>
                  <a:cubicBezTo>
                    <a:pt x="98" y="201"/>
                    <a:pt x="112" y="211"/>
                    <a:pt x="112" y="211"/>
                  </a:cubicBezTo>
                  <a:cubicBezTo>
                    <a:pt x="48" y="211"/>
                    <a:pt x="48" y="211"/>
                    <a:pt x="48" y="211"/>
                  </a:cubicBezTo>
                  <a:cubicBezTo>
                    <a:pt x="48" y="211"/>
                    <a:pt x="62" y="202"/>
                    <a:pt x="62" y="191"/>
                  </a:cubicBezTo>
                  <a:cubicBezTo>
                    <a:pt x="62" y="22"/>
                    <a:pt x="62" y="22"/>
                    <a:pt x="62" y="22"/>
                  </a:cubicBezTo>
                  <a:cubicBezTo>
                    <a:pt x="25" y="22"/>
                    <a:pt x="25" y="22"/>
                    <a:pt x="25" y="22"/>
                  </a:cubicBezTo>
                  <a:cubicBezTo>
                    <a:pt x="15" y="22"/>
                    <a:pt x="0" y="41"/>
                    <a:pt x="0" y="41"/>
                  </a:cubicBezTo>
                  <a:lnTo>
                    <a:pt x="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3" name="Freeform 11">
              <a:extLst>
                <a:ext uri="{FF2B5EF4-FFF2-40B4-BE49-F238E27FC236}">
                  <a16:creationId xmlns:a16="http://schemas.microsoft.com/office/drawing/2014/main" id="{4B4E8EE3-4BA1-E260-48D9-6686BFDB3E62}"/>
                </a:ext>
              </a:extLst>
            </p:cNvPr>
            <p:cNvSpPr>
              <a:spLocks/>
            </p:cNvSpPr>
            <p:nvPr/>
          </p:nvSpPr>
          <p:spPr bwMode="gray">
            <a:xfrm>
              <a:off x="384340" y="2713037"/>
              <a:ext cx="663575" cy="801687"/>
            </a:xfrm>
            <a:custGeom>
              <a:avLst/>
              <a:gdLst>
                <a:gd name="T0" fmla="*/ 113 w 177"/>
                <a:gd name="T1" fmla="*/ 0 h 214"/>
                <a:gd name="T2" fmla="*/ 177 w 177"/>
                <a:gd name="T3" fmla="*/ 0 h 214"/>
                <a:gd name="T4" fmla="*/ 163 w 177"/>
                <a:gd name="T5" fmla="*/ 18 h 214"/>
                <a:gd name="T6" fmla="*/ 163 w 177"/>
                <a:gd name="T7" fmla="*/ 146 h 214"/>
                <a:gd name="T8" fmla="*/ 90 w 177"/>
                <a:gd name="T9" fmla="*/ 214 h 214"/>
                <a:gd name="T10" fmla="*/ 14 w 177"/>
                <a:gd name="T11" fmla="*/ 146 h 214"/>
                <a:gd name="T12" fmla="*/ 14 w 177"/>
                <a:gd name="T13" fmla="*/ 18 h 214"/>
                <a:gd name="T14" fmla="*/ 0 w 177"/>
                <a:gd name="T15" fmla="*/ 0 h 214"/>
                <a:gd name="T16" fmla="*/ 66 w 177"/>
                <a:gd name="T17" fmla="*/ 0 h 214"/>
                <a:gd name="T18" fmla="*/ 51 w 177"/>
                <a:gd name="T19" fmla="*/ 18 h 214"/>
                <a:gd name="T20" fmla="*/ 51 w 177"/>
                <a:gd name="T21" fmla="*/ 146 h 214"/>
                <a:gd name="T22" fmla="*/ 90 w 177"/>
                <a:gd name="T23" fmla="*/ 191 h 214"/>
                <a:gd name="T24" fmla="*/ 128 w 177"/>
                <a:gd name="T25" fmla="*/ 146 h 214"/>
                <a:gd name="T26" fmla="*/ 128 w 177"/>
                <a:gd name="T27" fmla="*/ 18 h 214"/>
                <a:gd name="T28" fmla="*/ 113 w 177"/>
                <a:gd name="T29"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214">
                  <a:moveTo>
                    <a:pt x="113" y="0"/>
                  </a:moveTo>
                  <a:cubicBezTo>
                    <a:pt x="177" y="0"/>
                    <a:pt x="177" y="0"/>
                    <a:pt x="177" y="0"/>
                  </a:cubicBezTo>
                  <a:cubicBezTo>
                    <a:pt x="177" y="0"/>
                    <a:pt x="163" y="7"/>
                    <a:pt x="163" y="18"/>
                  </a:cubicBezTo>
                  <a:cubicBezTo>
                    <a:pt x="163" y="146"/>
                    <a:pt x="163" y="146"/>
                    <a:pt x="163" y="146"/>
                  </a:cubicBezTo>
                  <a:cubicBezTo>
                    <a:pt x="163" y="198"/>
                    <a:pt x="120" y="214"/>
                    <a:pt x="90" y="214"/>
                  </a:cubicBezTo>
                  <a:cubicBezTo>
                    <a:pt x="61" y="214"/>
                    <a:pt x="14" y="198"/>
                    <a:pt x="14" y="146"/>
                  </a:cubicBezTo>
                  <a:cubicBezTo>
                    <a:pt x="14" y="18"/>
                    <a:pt x="14" y="18"/>
                    <a:pt x="14" y="18"/>
                  </a:cubicBezTo>
                  <a:cubicBezTo>
                    <a:pt x="14" y="7"/>
                    <a:pt x="0" y="0"/>
                    <a:pt x="0" y="0"/>
                  </a:cubicBezTo>
                  <a:cubicBezTo>
                    <a:pt x="66" y="0"/>
                    <a:pt x="66" y="0"/>
                    <a:pt x="66" y="0"/>
                  </a:cubicBezTo>
                  <a:cubicBezTo>
                    <a:pt x="66" y="0"/>
                    <a:pt x="51" y="7"/>
                    <a:pt x="51" y="18"/>
                  </a:cubicBezTo>
                  <a:cubicBezTo>
                    <a:pt x="51" y="146"/>
                    <a:pt x="51" y="146"/>
                    <a:pt x="51" y="146"/>
                  </a:cubicBezTo>
                  <a:cubicBezTo>
                    <a:pt x="51" y="173"/>
                    <a:pt x="69" y="191"/>
                    <a:pt x="90" y="191"/>
                  </a:cubicBezTo>
                  <a:cubicBezTo>
                    <a:pt x="112" y="191"/>
                    <a:pt x="128" y="173"/>
                    <a:pt x="128" y="146"/>
                  </a:cubicBezTo>
                  <a:cubicBezTo>
                    <a:pt x="128" y="18"/>
                    <a:pt x="128" y="18"/>
                    <a:pt x="128" y="18"/>
                  </a:cubicBezTo>
                  <a:cubicBezTo>
                    <a:pt x="128" y="7"/>
                    <a:pt x="113" y="0"/>
                    <a:pt x="1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4" name="Freeform 12">
              <a:extLst>
                <a:ext uri="{FF2B5EF4-FFF2-40B4-BE49-F238E27FC236}">
                  <a16:creationId xmlns:a16="http://schemas.microsoft.com/office/drawing/2014/main" id="{7AFE6249-7173-9A64-FEE3-F31FF90541FE}"/>
                </a:ext>
              </a:extLst>
            </p:cNvPr>
            <p:cNvSpPr>
              <a:spLocks/>
            </p:cNvSpPr>
            <p:nvPr/>
          </p:nvSpPr>
          <p:spPr bwMode="gray">
            <a:xfrm>
              <a:off x="-1933410" y="2713037"/>
              <a:ext cx="671512" cy="806450"/>
            </a:xfrm>
            <a:custGeom>
              <a:avLst/>
              <a:gdLst>
                <a:gd name="T0" fmla="*/ 114 w 179"/>
                <a:gd name="T1" fmla="*/ 0 h 215"/>
                <a:gd name="T2" fmla="*/ 179 w 179"/>
                <a:gd name="T3" fmla="*/ 0 h 215"/>
                <a:gd name="T4" fmla="*/ 165 w 179"/>
                <a:gd name="T5" fmla="*/ 19 h 215"/>
                <a:gd name="T6" fmla="*/ 165 w 179"/>
                <a:gd name="T7" fmla="*/ 146 h 215"/>
                <a:gd name="T8" fmla="*/ 90 w 179"/>
                <a:gd name="T9" fmla="*/ 215 h 215"/>
                <a:gd name="T10" fmla="*/ 14 w 179"/>
                <a:gd name="T11" fmla="*/ 146 h 215"/>
                <a:gd name="T12" fmla="*/ 14 w 179"/>
                <a:gd name="T13" fmla="*/ 19 h 215"/>
                <a:gd name="T14" fmla="*/ 0 w 179"/>
                <a:gd name="T15" fmla="*/ 0 h 215"/>
                <a:gd name="T16" fmla="*/ 66 w 179"/>
                <a:gd name="T17" fmla="*/ 0 h 215"/>
                <a:gd name="T18" fmla="*/ 51 w 179"/>
                <a:gd name="T19" fmla="*/ 19 h 215"/>
                <a:gd name="T20" fmla="*/ 51 w 179"/>
                <a:gd name="T21" fmla="*/ 146 h 215"/>
                <a:gd name="T22" fmla="*/ 90 w 179"/>
                <a:gd name="T23" fmla="*/ 192 h 215"/>
                <a:gd name="T24" fmla="*/ 128 w 179"/>
                <a:gd name="T25" fmla="*/ 146 h 215"/>
                <a:gd name="T26" fmla="*/ 128 w 179"/>
                <a:gd name="T27" fmla="*/ 19 h 215"/>
                <a:gd name="T28" fmla="*/ 114 w 179"/>
                <a:gd name="T29"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 h="215">
                  <a:moveTo>
                    <a:pt x="114" y="0"/>
                  </a:moveTo>
                  <a:cubicBezTo>
                    <a:pt x="179" y="0"/>
                    <a:pt x="179" y="0"/>
                    <a:pt x="179" y="0"/>
                  </a:cubicBezTo>
                  <a:cubicBezTo>
                    <a:pt x="179" y="0"/>
                    <a:pt x="165" y="7"/>
                    <a:pt x="165" y="19"/>
                  </a:cubicBezTo>
                  <a:cubicBezTo>
                    <a:pt x="165" y="19"/>
                    <a:pt x="165" y="146"/>
                    <a:pt x="165" y="146"/>
                  </a:cubicBezTo>
                  <a:cubicBezTo>
                    <a:pt x="165" y="198"/>
                    <a:pt x="120" y="215"/>
                    <a:pt x="90" y="215"/>
                  </a:cubicBezTo>
                  <a:cubicBezTo>
                    <a:pt x="60" y="215"/>
                    <a:pt x="14" y="198"/>
                    <a:pt x="14" y="146"/>
                  </a:cubicBezTo>
                  <a:cubicBezTo>
                    <a:pt x="14" y="19"/>
                    <a:pt x="14" y="19"/>
                    <a:pt x="14" y="19"/>
                  </a:cubicBezTo>
                  <a:cubicBezTo>
                    <a:pt x="14" y="7"/>
                    <a:pt x="0" y="0"/>
                    <a:pt x="0" y="0"/>
                  </a:cubicBezTo>
                  <a:cubicBezTo>
                    <a:pt x="66" y="0"/>
                    <a:pt x="66" y="0"/>
                    <a:pt x="66" y="0"/>
                  </a:cubicBezTo>
                  <a:cubicBezTo>
                    <a:pt x="66" y="0"/>
                    <a:pt x="51" y="7"/>
                    <a:pt x="51" y="19"/>
                  </a:cubicBezTo>
                  <a:cubicBezTo>
                    <a:pt x="51" y="146"/>
                    <a:pt x="51" y="146"/>
                    <a:pt x="51" y="146"/>
                  </a:cubicBezTo>
                  <a:cubicBezTo>
                    <a:pt x="51" y="173"/>
                    <a:pt x="69" y="192"/>
                    <a:pt x="90" y="192"/>
                  </a:cubicBezTo>
                  <a:cubicBezTo>
                    <a:pt x="111" y="192"/>
                    <a:pt x="128" y="173"/>
                    <a:pt x="128" y="146"/>
                  </a:cubicBezTo>
                  <a:cubicBezTo>
                    <a:pt x="128" y="19"/>
                    <a:pt x="128" y="19"/>
                    <a:pt x="128" y="19"/>
                  </a:cubicBezTo>
                  <a:cubicBezTo>
                    <a:pt x="128" y="7"/>
                    <a:pt x="114" y="0"/>
                    <a:pt x="1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sp>
          <p:nvSpPr>
            <p:cNvPr id="15" name="Freeform 13">
              <a:extLst>
                <a:ext uri="{FF2B5EF4-FFF2-40B4-BE49-F238E27FC236}">
                  <a16:creationId xmlns:a16="http://schemas.microsoft.com/office/drawing/2014/main" id="{0BB2C5D7-87F8-D10A-613C-0988C6559907}"/>
                </a:ext>
              </a:extLst>
            </p:cNvPr>
            <p:cNvSpPr>
              <a:spLocks/>
            </p:cNvSpPr>
            <p:nvPr/>
          </p:nvSpPr>
          <p:spPr bwMode="gray">
            <a:xfrm>
              <a:off x="-125247" y="2698750"/>
              <a:ext cx="509587" cy="820737"/>
            </a:xfrm>
            <a:custGeom>
              <a:avLst/>
              <a:gdLst>
                <a:gd name="T0" fmla="*/ 117 w 136"/>
                <a:gd name="T1" fmla="*/ 38 h 219"/>
                <a:gd name="T2" fmla="*/ 81 w 136"/>
                <a:gd name="T3" fmla="*/ 21 h 219"/>
                <a:gd name="T4" fmla="*/ 40 w 136"/>
                <a:gd name="T5" fmla="*/ 53 h 219"/>
                <a:gd name="T6" fmla="*/ 79 w 136"/>
                <a:gd name="T7" fmla="*/ 93 h 219"/>
                <a:gd name="T8" fmla="*/ 136 w 136"/>
                <a:gd name="T9" fmla="*/ 156 h 219"/>
                <a:gd name="T10" fmla="*/ 52 w 136"/>
                <a:gd name="T11" fmla="*/ 219 h 219"/>
                <a:gd name="T12" fmla="*/ 13 w 136"/>
                <a:gd name="T13" fmla="*/ 213 h 219"/>
                <a:gd name="T14" fmla="*/ 0 w 136"/>
                <a:gd name="T15" fmla="*/ 173 h 219"/>
                <a:gd name="T16" fmla="*/ 53 w 136"/>
                <a:gd name="T17" fmla="*/ 196 h 219"/>
                <a:gd name="T18" fmla="*/ 100 w 136"/>
                <a:gd name="T19" fmla="*/ 161 h 219"/>
                <a:gd name="T20" fmla="*/ 4 w 136"/>
                <a:gd name="T21" fmla="*/ 58 h 219"/>
                <a:gd name="T22" fmla="*/ 78 w 136"/>
                <a:gd name="T23" fmla="*/ 0 h 219"/>
                <a:gd name="T24" fmla="*/ 117 w 136"/>
                <a:gd name="T25" fmla="*/ 5 h 219"/>
                <a:gd name="T26" fmla="*/ 117 w 136"/>
                <a:gd name="T27" fmla="*/ 38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6" h="219">
                  <a:moveTo>
                    <a:pt x="117" y="38"/>
                  </a:moveTo>
                  <a:cubicBezTo>
                    <a:pt x="117" y="38"/>
                    <a:pt x="108" y="22"/>
                    <a:pt x="81" y="21"/>
                  </a:cubicBezTo>
                  <a:cubicBezTo>
                    <a:pt x="55" y="21"/>
                    <a:pt x="40" y="35"/>
                    <a:pt x="40" y="53"/>
                  </a:cubicBezTo>
                  <a:cubicBezTo>
                    <a:pt x="40" y="74"/>
                    <a:pt x="56" y="81"/>
                    <a:pt x="79" y="93"/>
                  </a:cubicBezTo>
                  <a:cubicBezTo>
                    <a:pt x="102" y="104"/>
                    <a:pt x="136" y="119"/>
                    <a:pt x="136" y="156"/>
                  </a:cubicBezTo>
                  <a:cubicBezTo>
                    <a:pt x="136" y="190"/>
                    <a:pt x="106" y="219"/>
                    <a:pt x="52" y="219"/>
                  </a:cubicBezTo>
                  <a:cubicBezTo>
                    <a:pt x="36" y="219"/>
                    <a:pt x="13" y="213"/>
                    <a:pt x="13" y="213"/>
                  </a:cubicBezTo>
                  <a:cubicBezTo>
                    <a:pt x="0" y="173"/>
                    <a:pt x="0" y="173"/>
                    <a:pt x="0" y="173"/>
                  </a:cubicBezTo>
                  <a:cubicBezTo>
                    <a:pt x="12" y="184"/>
                    <a:pt x="32" y="196"/>
                    <a:pt x="53" y="196"/>
                  </a:cubicBezTo>
                  <a:cubicBezTo>
                    <a:pt x="74" y="196"/>
                    <a:pt x="100" y="182"/>
                    <a:pt x="100" y="161"/>
                  </a:cubicBezTo>
                  <a:cubicBezTo>
                    <a:pt x="100" y="120"/>
                    <a:pt x="4" y="127"/>
                    <a:pt x="4" y="58"/>
                  </a:cubicBezTo>
                  <a:cubicBezTo>
                    <a:pt x="4" y="34"/>
                    <a:pt x="21" y="0"/>
                    <a:pt x="78" y="0"/>
                  </a:cubicBezTo>
                  <a:cubicBezTo>
                    <a:pt x="96" y="0"/>
                    <a:pt x="117" y="5"/>
                    <a:pt x="117" y="5"/>
                  </a:cubicBezTo>
                  <a:lnTo>
                    <a:pt x="117"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ja-JP" altLang="en-US" sz="1799" b="0" i="0" u="none" strike="noStrike" kern="1200" cap="none" spc="0" normalizeH="0" baseline="0" noProof="0">
                <a:ln>
                  <a:noFill/>
                </a:ln>
                <a:solidFill>
                  <a:prstClr val="black"/>
                </a:solidFill>
                <a:effectLst/>
                <a:uLnTx/>
                <a:uFillTx/>
                <a:latin typeface="Fujitsu Infinity Pro"/>
                <a:ea typeface="Meiryo UI"/>
                <a:cs typeface="+mn-cs"/>
              </a:endParaRPr>
            </a:p>
          </p:txBody>
        </p:sp>
      </p:grpSp>
      <p:sp>
        <p:nvSpPr>
          <p:cNvPr id="5" name="フッター プレースホルダー 4">
            <a:extLst>
              <a:ext uri="{FF2B5EF4-FFF2-40B4-BE49-F238E27FC236}">
                <a16:creationId xmlns:a16="http://schemas.microsoft.com/office/drawing/2014/main" id="{23E5AF66-5DBB-FA01-FE08-A13E3B3CF69B}"/>
              </a:ext>
            </a:extLst>
          </p:cNvPr>
          <p:cNvSpPr>
            <a:spLocks noGrp="1"/>
          </p:cNvSpPr>
          <p:nvPr>
            <p:ph type="ftr" sz="quarter" idx="10"/>
          </p:nvPr>
        </p:nvSpPr>
        <p:spPr/>
        <p:txBody>
          <a:bodyPr/>
          <a:lstStyle/>
          <a:p>
            <a:r>
              <a:rPr lang="en-US" altLang="ja-JP"/>
              <a:t>© 2026 Fujitsu Limited</a:t>
            </a:r>
            <a:endParaRPr lang="de-DE" altLang="ja-JP"/>
          </a:p>
        </p:txBody>
      </p:sp>
      <p:sp>
        <p:nvSpPr>
          <p:cNvPr id="6" name="スライド番号プレースホルダー 5">
            <a:extLst>
              <a:ext uri="{FF2B5EF4-FFF2-40B4-BE49-F238E27FC236}">
                <a16:creationId xmlns:a16="http://schemas.microsoft.com/office/drawing/2014/main" id="{E7A9961A-EC6C-837E-4184-2B428E3D32AE}"/>
              </a:ext>
            </a:extLst>
          </p:cNvPr>
          <p:cNvSpPr>
            <a:spLocks noGrp="1"/>
          </p:cNvSpPr>
          <p:nvPr>
            <p:ph type="sldNum" sz="quarter" idx="11"/>
          </p:nvPr>
        </p:nvSpPr>
        <p:spPr/>
        <p:txBody>
          <a:bodyPr/>
          <a:lstStyle/>
          <a:p>
            <a:fld id="{4D029D89-7B63-4C94-AD4D-2E4D6BB83637}" type="slidenum">
              <a:rPr kumimoji="1" lang="ja-JP" altLang="en-US" smtClean="0"/>
              <a:pPr/>
              <a:t>‹#›</a:t>
            </a:fld>
            <a:endParaRPr kumimoji="1" lang="ja-JP" altLang="en-US"/>
          </a:p>
        </p:txBody>
      </p:sp>
    </p:spTree>
    <p:extLst>
      <p:ext uri="{BB962C8B-B14F-4D97-AF65-F5344CB8AC3E}">
        <p14:creationId xmlns:p14="http://schemas.microsoft.com/office/powerpoint/2010/main" val="1908556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losing page">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0F7A85D-E715-40B8-B6D0-2647D95A1EF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69692" y="1"/>
            <a:ext cx="4574308" cy="5145087"/>
          </a:xfrm>
          <a:prstGeom prst="rect">
            <a:avLst/>
          </a:prstGeom>
        </p:spPr>
      </p:pic>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pic>
        <p:nvPicPr>
          <p:cNvPr id="20" name="図 19">
            <a:extLst>
              <a:ext uri="{FF2B5EF4-FFF2-40B4-BE49-F238E27FC236}">
                <a16:creationId xmlns:a16="http://schemas.microsoft.com/office/drawing/2014/main" id="{8B2F974C-2586-44F6-B521-85BC5FA4904E}"/>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104889" y="1298998"/>
            <a:ext cx="3275999" cy="2546307"/>
          </a:xfrm>
          <a:prstGeom prst="rect">
            <a:avLst/>
          </a:prstGeom>
        </p:spPr>
      </p:pic>
      <p:grpSp>
        <p:nvGrpSpPr>
          <p:cNvPr id="19" name="Group 22" descr="Fujitsu">
            <a:extLst>
              <a:ext uri="{FF2B5EF4-FFF2-40B4-BE49-F238E27FC236}">
                <a16:creationId xmlns:a16="http://schemas.microsoft.com/office/drawing/2014/main" id="{30D807CB-9C19-40CB-9ADA-F5FD76695222}"/>
              </a:ext>
            </a:extLst>
          </p:cNvPr>
          <p:cNvGrpSpPr>
            <a:grpSpLocks noChangeAspect="1"/>
          </p:cNvGrpSpPr>
          <p:nvPr userDrawn="1"/>
        </p:nvGrpSpPr>
        <p:grpSpPr>
          <a:xfrm>
            <a:off x="7940676" y="242883"/>
            <a:ext cx="968769" cy="472319"/>
            <a:chOff x="8012114" y="249161"/>
            <a:chExt cx="892174" cy="434841"/>
          </a:xfrm>
        </p:grpSpPr>
        <p:sp>
          <p:nvSpPr>
            <p:cNvPr id="21" name="Freeform 34">
              <a:extLst>
                <a:ext uri="{FF2B5EF4-FFF2-40B4-BE49-F238E27FC236}">
                  <a16:creationId xmlns:a16="http://schemas.microsoft.com/office/drawing/2014/main" id="{8877A15F-B670-4519-AB23-C001B82B9FBA}"/>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2" name="Freeform 35">
              <a:extLst>
                <a:ext uri="{FF2B5EF4-FFF2-40B4-BE49-F238E27FC236}">
                  <a16:creationId xmlns:a16="http://schemas.microsoft.com/office/drawing/2014/main" id="{DA8B768A-A97D-490B-93AE-5E275BCA698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4" name="Freeform 36">
              <a:extLst>
                <a:ext uri="{FF2B5EF4-FFF2-40B4-BE49-F238E27FC236}">
                  <a16:creationId xmlns:a16="http://schemas.microsoft.com/office/drawing/2014/main" id="{4B37A482-6532-4170-98AF-22DF8FB9C97D}"/>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5" name="Freeform 37">
              <a:extLst>
                <a:ext uri="{FF2B5EF4-FFF2-40B4-BE49-F238E27FC236}">
                  <a16:creationId xmlns:a16="http://schemas.microsoft.com/office/drawing/2014/main" id="{30D79590-2C60-41D2-B7FF-F45AC7FE2B11}"/>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8">
              <a:extLst>
                <a:ext uri="{FF2B5EF4-FFF2-40B4-BE49-F238E27FC236}">
                  <a16:creationId xmlns:a16="http://schemas.microsoft.com/office/drawing/2014/main" id="{0142B91E-6DB6-4543-AD78-EB25DDD078A4}"/>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9">
              <a:extLst>
                <a:ext uri="{FF2B5EF4-FFF2-40B4-BE49-F238E27FC236}">
                  <a16:creationId xmlns:a16="http://schemas.microsoft.com/office/drawing/2014/main" id="{60628E7A-A810-4212-B4B2-7491E343EAE6}"/>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40">
              <a:extLst>
                <a:ext uri="{FF2B5EF4-FFF2-40B4-BE49-F238E27FC236}">
                  <a16:creationId xmlns:a16="http://schemas.microsoft.com/office/drawing/2014/main" id="{FF33B481-F09E-41F9-A16D-ABCE1EFBE5F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41">
              <a:extLst>
                <a:ext uri="{FF2B5EF4-FFF2-40B4-BE49-F238E27FC236}">
                  <a16:creationId xmlns:a16="http://schemas.microsoft.com/office/drawing/2014/main" id="{7E5FB21F-1485-49A3-BE1D-880B4556A005}"/>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30" name="テキスト ボックス 29">
            <a:extLst>
              <a:ext uri="{FF2B5EF4-FFF2-40B4-BE49-F238E27FC236}">
                <a16:creationId xmlns:a16="http://schemas.microsoft.com/office/drawing/2014/main" id="{8613DED7-82D0-49B9-8E63-BB17EBF8CE0D}"/>
              </a:ext>
            </a:extLst>
          </p:cNvPr>
          <p:cNvSpPr txBox="1"/>
          <p:nvPr userDrawn="1"/>
        </p:nvSpPr>
        <p:spPr>
          <a:xfrm>
            <a:off x="129600" y="2009420"/>
            <a:ext cx="2876108" cy="738228"/>
          </a:xfrm>
          <a:prstGeom prst="rect">
            <a:avLst/>
          </a:prstGeom>
          <a:noFill/>
        </p:spPr>
        <p:txBody>
          <a:bodyPr wrap="none" rtlCol="0">
            <a:spAutoFit/>
          </a:bodyPr>
          <a:lstStyle/>
          <a:p>
            <a:r>
              <a:rPr kumimoji="1" lang="en-US" altLang="ja-JP" sz="4200" b="1"/>
              <a:t>Thank you</a:t>
            </a:r>
            <a:endParaRPr kumimoji="1" lang="ja-JP" altLang="en-US" sz="4200" b="1"/>
          </a:p>
        </p:txBody>
      </p:sp>
    </p:spTree>
    <p:extLst>
      <p:ext uri="{BB962C8B-B14F-4D97-AF65-F5344CB8AC3E}">
        <p14:creationId xmlns:p14="http://schemas.microsoft.com/office/powerpoint/2010/main" val="1306312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15:guide id="1" orient="horz" pos="1597">
          <p15:clr>
            <a:srgbClr val="FBAE40"/>
          </p15:clr>
        </p15:guide>
        <p15:guide id="2" pos="288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7_Title Only">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361D4E4E-CA84-4307-8F45-2FE8CCD0D3D2}"/>
              </a:ext>
            </a:extLst>
          </p:cNvPr>
          <p:cNvSpPr>
            <a:spLocks noGrp="1"/>
          </p:cNvSpPr>
          <p:nvPr>
            <p:ph type="title"/>
          </p:nvPr>
        </p:nvSpPr>
        <p:spPr>
          <a:xfrm>
            <a:off x="234000" y="30610"/>
            <a:ext cx="7740000" cy="655402"/>
          </a:xfrm>
        </p:spPr>
        <p:txBody>
          <a:bodyPr/>
          <a:lstStyle>
            <a:lvl1pPr>
              <a:defRPr>
                <a:solidFill>
                  <a:schemeClr val="tx1">
                    <a:lumMod val="85000"/>
                    <a:lumOff val="15000"/>
                  </a:schemeClr>
                </a:solidFill>
                <a:latin typeface="Fujitsu Infinity Pro Bold" pitchFamily="2" charset="0"/>
                <a:ea typeface="メイリオ" panose="020B0604030504040204" pitchFamily="50" charset="-128"/>
              </a:defRPr>
            </a:lvl1pPr>
          </a:lstStyle>
          <a:p>
            <a:r>
              <a:rPr lang="ja-JP" altLang="en-US"/>
              <a:t>マスター タイトルの書式設定</a:t>
            </a:r>
            <a:endParaRPr lang="en-US"/>
          </a:p>
        </p:txBody>
      </p:sp>
      <p:grpSp>
        <p:nvGrpSpPr>
          <p:cNvPr id="2" name="Group 22" descr="Fujitsu">
            <a:extLst>
              <a:ext uri="{FF2B5EF4-FFF2-40B4-BE49-F238E27FC236}">
                <a16:creationId xmlns:a16="http://schemas.microsoft.com/office/drawing/2014/main" id="{ED11866D-DBC7-6468-6563-8AD5696BF854}"/>
              </a:ext>
            </a:extLst>
          </p:cNvPr>
          <p:cNvGrpSpPr>
            <a:grpSpLocks noChangeAspect="1"/>
          </p:cNvGrpSpPr>
          <p:nvPr userDrawn="1"/>
        </p:nvGrpSpPr>
        <p:grpSpPr>
          <a:xfrm>
            <a:off x="7999420" y="141476"/>
            <a:ext cx="856803" cy="417729"/>
            <a:chOff x="8012114" y="249161"/>
            <a:chExt cx="892174" cy="434841"/>
          </a:xfrm>
          <a:solidFill>
            <a:srgbClr val="EA0000"/>
          </a:solidFill>
        </p:grpSpPr>
        <p:sp>
          <p:nvSpPr>
            <p:cNvPr id="3" name="Freeform 34">
              <a:extLst>
                <a:ext uri="{FF2B5EF4-FFF2-40B4-BE49-F238E27FC236}">
                  <a16:creationId xmlns:a16="http://schemas.microsoft.com/office/drawing/2014/main" id="{17C8C157-11F6-F03F-A6D6-BE4E735E4BA1}"/>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4" name="Freeform 35">
              <a:extLst>
                <a:ext uri="{FF2B5EF4-FFF2-40B4-BE49-F238E27FC236}">
                  <a16:creationId xmlns:a16="http://schemas.microsoft.com/office/drawing/2014/main" id="{62CD30D0-DB5F-1CBF-0110-4FA7A5C3F8B2}"/>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16" name="Freeform 36">
              <a:extLst>
                <a:ext uri="{FF2B5EF4-FFF2-40B4-BE49-F238E27FC236}">
                  <a16:creationId xmlns:a16="http://schemas.microsoft.com/office/drawing/2014/main" id="{D2F1627F-D894-92D8-B751-D77C199C3C46}"/>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18" name="Freeform 37">
              <a:extLst>
                <a:ext uri="{FF2B5EF4-FFF2-40B4-BE49-F238E27FC236}">
                  <a16:creationId xmlns:a16="http://schemas.microsoft.com/office/drawing/2014/main" id="{32E166C2-890F-8156-46FD-C94388853585}"/>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19" name="Freeform 38">
              <a:extLst>
                <a:ext uri="{FF2B5EF4-FFF2-40B4-BE49-F238E27FC236}">
                  <a16:creationId xmlns:a16="http://schemas.microsoft.com/office/drawing/2014/main" id="{BD7A73E1-685D-536D-A34E-825D03853FA7}"/>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0" name="Freeform 39">
              <a:extLst>
                <a:ext uri="{FF2B5EF4-FFF2-40B4-BE49-F238E27FC236}">
                  <a16:creationId xmlns:a16="http://schemas.microsoft.com/office/drawing/2014/main" id="{86EBCB19-CDCF-08EC-5EA8-A4D966A2BFF0}"/>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1" name="Freeform 40">
              <a:extLst>
                <a:ext uri="{FF2B5EF4-FFF2-40B4-BE49-F238E27FC236}">
                  <a16:creationId xmlns:a16="http://schemas.microsoft.com/office/drawing/2014/main" id="{34A2758D-FC7B-2B8A-5CC6-85E162AEC8F0}"/>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2" name="Freeform 41">
              <a:extLst>
                <a:ext uri="{FF2B5EF4-FFF2-40B4-BE49-F238E27FC236}">
                  <a16:creationId xmlns:a16="http://schemas.microsoft.com/office/drawing/2014/main" id="{EF839049-ABF7-DD3A-B48A-52A77D2FC726}"/>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grpSp>
      <p:grpSp>
        <p:nvGrpSpPr>
          <p:cNvPr id="23" name="Group 22" descr="Fujitsu">
            <a:extLst>
              <a:ext uri="{FF2B5EF4-FFF2-40B4-BE49-F238E27FC236}">
                <a16:creationId xmlns:a16="http://schemas.microsoft.com/office/drawing/2014/main" id="{2BF12E75-E25E-8517-7982-2DB0ACC8ACD0}"/>
              </a:ext>
            </a:extLst>
          </p:cNvPr>
          <p:cNvGrpSpPr>
            <a:grpSpLocks noChangeAspect="1"/>
          </p:cNvGrpSpPr>
          <p:nvPr userDrawn="1"/>
        </p:nvGrpSpPr>
        <p:grpSpPr>
          <a:xfrm>
            <a:off x="7999420" y="141476"/>
            <a:ext cx="856803" cy="417729"/>
            <a:chOff x="8012114" y="249161"/>
            <a:chExt cx="892174" cy="434841"/>
          </a:xfrm>
          <a:solidFill>
            <a:srgbClr val="EA0000"/>
          </a:solidFill>
        </p:grpSpPr>
        <p:sp>
          <p:nvSpPr>
            <p:cNvPr id="24" name="Freeform 34">
              <a:extLst>
                <a:ext uri="{FF2B5EF4-FFF2-40B4-BE49-F238E27FC236}">
                  <a16:creationId xmlns:a16="http://schemas.microsoft.com/office/drawing/2014/main" id="{1B03F9CD-6107-A14D-91CF-724A69831CE5}"/>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5" name="Freeform 35">
              <a:extLst>
                <a:ext uri="{FF2B5EF4-FFF2-40B4-BE49-F238E27FC236}">
                  <a16:creationId xmlns:a16="http://schemas.microsoft.com/office/drawing/2014/main" id="{3AEA09D2-58BF-D6F6-6D5A-AD6250CE167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6" name="Freeform 36">
              <a:extLst>
                <a:ext uri="{FF2B5EF4-FFF2-40B4-BE49-F238E27FC236}">
                  <a16:creationId xmlns:a16="http://schemas.microsoft.com/office/drawing/2014/main" id="{05E1A2F9-8622-F004-15F8-F6BF03BF3F9D}"/>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7" name="Freeform 37">
              <a:extLst>
                <a:ext uri="{FF2B5EF4-FFF2-40B4-BE49-F238E27FC236}">
                  <a16:creationId xmlns:a16="http://schemas.microsoft.com/office/drawing/2014/main" id="{A4B71583-A7D1-651D-1ACC-18D03EB5D238}"/>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8" name="Freeform 38">
              <a:extLst>
                <a:ext uri="{FF2B5EF4-FFF2-40B4-BE49-F238E27FC236}">
                  <a16:creationId xmlns:a16="http://schemas.microsoft.com/office/drawing/2014/main" id="{86BAA76E-7609-EA32-AD0F-16F681F03CA4}"/>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29" name="Freeform 39">
              <a:extLst>
                <a:ext uri="{FF2B5EF4-FFF2-40B4-BE49-F238E27FC236}">
                  <a16:creationId xmlns:a16="http://schemas.microsoft.com/office/drawing/2014/main" id="{B60676E6-4E2A-948B-314A-7CDBBEDAC031}"/>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30" name="Freeform 40">
              <a:extLst>
                <a:ext uri="{FF2B5EF4-FFF2-40B4-BE49-F238E27FC236}">
                  <a16:creationId xmlns:a16="http://schemas.microsoft.com/office/drawing/2014/main" id="{58301E12-1ADC-1384-F792-AB22006A3FED}"/>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sp>
          <p:nvSpPr>
            <p:cNvPr id="31" name="Freeform 41">
              <a:extLst>
                <a:ext uri="{FF2B5EF4-FFF2-40B4-BE49-F238E27FC236}">
                  <a16:creationId xmlns:a16="http://schemas.microsoft.com/office/drawing/2014/main" id="{A2704F82-DD2B-1CE2-5FE4-DAF72392ED5F}"/>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798">
                <a:latin typeface="Fujitsu Infinity Pro" pitchFamily="2" charset="0"/>
                <a:ea typeface="メイリオ" panose="020B0604030504040204" pitchFamily="50" charset="-128"/>
              </a:endParaRPr>
            </a:p>
          </p:txBody>
        </p:sp>
      </p:grpSp>
      <p:sp>
        <p:nvSpPr>
          <p:cNvPr id="5" name="Footer Placeholder 4">
            <a:extLst>
              <a:ext uri="{FF2B5EF4-FFF2-40B4-BE49-F238E27FC236}">
                <a16:creationId xmlns:a16="http://schemas.microsoft.com/office/drawing/2014/main" id="{DC698ACE-4F6A-886A-1676-B510551E3A33}"/>
              </a:ext>
            </a:extLst>
          </p:cNvPr>
          <p:cNvSpPr txBox="1">
            <a:spLocks/>
          </p:cNvSpPr>
          <p:nvPr userDrawn="1"/>
        </p:nvSpPr>
        <p:spPr bwMode="gray">
          <a:xfrm>
            <a:off x="4222751" y="4847618"/>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EB8BE69-8143-4FE9-AF76-567CD410DE41}" type="slidenum">
              <a:rPr lang="en-GB" sz="800" smtClean="0">
                <a:latin typeface="Fujitsu Infinity Pro" pitchFamily="2" charset="0"/>
              </a:rPr>
              <a:t>‹#›</a:t>
            </a:fld>
            <a:endParaRPr lang="en-GB" sz="800">
              <a:latin typeface="Fujitsu Infinity Pro" pitchFamily="2" charset="0"/>
            </a:endParaRPr>
          </a:p>
        </p:txBody>
      </p:sp>
      <p:sp>
        <p:nvSpPr>
          <p:cNvPr id="6" name="Footer Placeholder 4">
            <a:extLst>
              <a:ext uri="{FF2B5EF4-FFF2-40B4-BE49-F238E27FC236}">
                <a16:creationId xmlns:a16="http://schemas.microsoft.com/office/drawing/2014/main" id="{712FA307-1D94-87AF-E08F-F85AEE2598B2}"/>
              </a:ext>
            </a:extLst>
          </p:cNvPr>
          <p:cNvSpPr txBox="1">
            <a:spLocks/>
          </p:cNvSpPr>
          <p:nvPr userDrawn="1"/>
        </p:nvSpPr>
        <p:spPr bwMode="gray">
          <a:xfrm>
            <a:off x="7756531" y="4889862"/>
            <a:ext cx="1156117" cy="107755"/>
          </a:xfrm>
          <a:prstGeom prst="rect">
            <a:avLst/>
          </a:prstGeom>
        </p:spPr>
        <p:txBody>
          <a:bodyPr vert="horz" wrap="none" lIns="0" tIns="0" rIns="0" bIns="0" rtlCol="0" anchor="ctr">
            <a:noAutofit/>
          </a:bodyPr>
          <a:lstStyle>
            <a:defPPr>
              <a:defRPr lang="en-US"/>
            </a:defPPr>
            <a:lvl1pPr marL="0" algn="r" defTabSz="457200" rtl="0" eaLnBrk="1" latinLnBrk="0" hangingPunct="1">
              <a:defRPr sz="700" kern="1200">
                <a:solidFill>
                  <a:schemeClr val="tx1"/>
                </a:solidFill>
                <a:latin typeface="Fujitsu Infinity Pro"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6915" rtl="0" eaLnBrk="1" fontAlgn="auto" latinLnBrk="0" hangingPunct="1">
              <a:lnSpc>
                <a:spcPct val="100000"/>
              </a:lnSpc>
              <a:spcBef>
                <a:spcPts val="0"/>
              </a:spcBef>
              <a:spcAft>
                <a:spcPts val="0"/>
              </a:spcAft>
              <a:buClrTx/>
              <a:buSzTx/>
              <a:buFontTx/>
              <a:buNone/>
              <a:tabLst/>
              <a:defRPr/>
            </a:pPr>
            <a:r>
              <a:rPr kumimoji="0" lang="de-DE" altLang="ja-JP" sz="700" b="0" i="0" u="none" strike="noStrike" kern="1200" cap="none" spc="0" normalizeH="0" baseline="0" noProof="0">
                <a:ln>
                  <a:noFill/>
                </a:ln>
                <a:solidFill>
                  <a:srgbClr val="000000"/>
                </a:solidFill>
                <a:effectLst/>
                <a:uLnTx/>
                <a:uFillTx/>
                <a:latin typeface="Fujitsu Infinity Pro" pitchFamily="2" charset="0"/>
                <a:ea typeface="メイリオ" panose="020B0604030504040204" pitchFamily="50" charset="-128"/>
                <a:cs typeface="+mn-cs"/>
              </a:rPr>
              <a:t>© 2026 Fujitsu Limited</a:t>
            </a:r>
          </a:p>
        </p:txBody>
      </p:sp>
    </p:spTree>
    <p:extLst>
      <p:ext uri="{BB962C8B-B14F-4D97-AF65-F5344CB8AC3E}">
        <p14:creationId xmlns:p14="http://schemas.microsoft.com/office/powerpoint/2010/main" val="3136558584"/>
      </p:ext>
    </p:extLst>
  </p:cSld>
  <p:clrMapOvr>
    <a:masterClrMapping/>
  </p:clrMapOvr>
  <p:hf hdr="0"/>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Master">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19D25779-D7C4-4143-A45C-C33C6C23A7F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00978" y="0"/>
            <a:ext cx="2541279" cy="5145088"/>
          </a:xfrm>
          <a:prstGeom prst="rect">
            <a:avLst/>
          </a:prstGeom>
        </p:spPr>
      </p:pic>
      <p:sp>
        <p:nvSpPr>
          <p:cNvPr id="2" name="Title 1"/>
          <p:cNvSpPr>
            <a:spLocks noGrp="1"/>
          </p:cNvSpPr>
          <p:nvPr>
            <p:ph type="ctrTitle" hasCustomPrompt="1"/>
          </p:nvPr>
        </p:nvSpPr>
        <p:spPr>
          <a:xfrm>
            <a:off x="233999" y="1116344"/>
            <a:ext cx="5400000" cy="1440445"/>
          </a:xfrm>
        </p:spPr>
        <p:txBody>
          <a:bodyPr anchor="b">
            <a:noAutofit/>
          </a:bodyPr>
          <a:lstStyle>
            <a:lvl1pPr algn="l">
              <a:defRPr sz="3200">
                <a:solidFill>
                  <a:schemeClr val="tx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3068147"/>
            <a:ext cx="4748400" cy="1260389"/>
          </a:xfrm>
        </p:spPr>
        <p:txBody>
          <a:bodyPr anchor="t" anchorCtr="0">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17" name="Slide Number Placeholder 5">
            <a:extLst>
              <a:ext uri="{FF2B5EF4-FFF2-40B4-BE49-F238E27FC236}">
                <a16:creationId xmlns:a16="http://schemas.microsoft.com/office/drawing/2014/main" id="{9CEB1D94-ADFB-4280-B2F5-5620C7410479}"/>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bg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pic>
        <p:nvPicPr>
          <p:cNvPr id="18" name="Picture 56" descr="Fujitsu">
            <a:extLst>
              <a:ext uri="{FF2B5EF4-FFF2-40B4-BE49-F238E27FC236}">
                <a16:creationId xmlns:a16="http://schemas.microsoft.com/office/drawing/2014/main" id="{FF210DAF-58ED-45C8-BFCA-219D6DD5F3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0" y="4762"/>
            <a:ext cx="1126108" cy="686012"/>
          </a:xfrm>
          <a:prstGeom prst="rect">
            <a:avLst/>
          </a:prstGeom>
        </p:spPr>
      </p:pic>
      <p:pic>
        <p:nvPicPr>
          <p:cNvPr id="19" name="Picture 28">
            <a:extLst>
              <a:ext uri="{FF2B5EF4-FFF2-40B4-BE49-F238E27FC236}">
                <a16:creationId xmlns:a16="http://schemas.microsoft.com/office/drawing/2014/main" id="{35197805-CD3F-4477-AD03-41B0E801DC6A}"/>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4310377" y="816861"/>
            <a:ext cx="4543220" cy="3511367"/>
          </a:xfrm>
          <a:prstGeom prst="rect">
            <a:avLst/>
          </a:prstGeom>
        </p:spPr>
      </p:pic>
      <p:pic>
        <p:nvPicPr>
          <p:cNvPr id="10" name="Picture 23" descr="A picture containing icon&#10;&#10;Description automatically generated">
            <a:extLst>
              <a:ext uri="{FF2B5EF4-FFF2-40B4-BE49-F238E27FC236}">
                <a16:creationId xmlns:a16="http://schemas.microsoft.com/office/drawing/2014/main" id="{0DED4972-5584-4145-8549-BCA63EE6B55F}"/>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Tree>
    <p:extLst>
      <p:ext uri="{BB962C8B-B14F-4D97-AF65-F5344CB8AC3E}">
        <p14:creationId xmlns:p14="http://schemas.microsoft.com/office/powerpoint/2010/main" val="3309400827"/>
      </p:ext>
    </p:extLst>
  </p:cSld>
  <p:clrMapOvr>
    <a:masterClrMapping/>
  </p:clrMapOvr>
  <p:hf hdr="0"/>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Section dividers">
    <p:spTree>
      <p:nvGrpSpPr>
        <p:cNvPr id="1" name=""/>
        <p:cNvGrpSpPr/>
        <p:nvPr/>
      </p:nvGrpSpPr>
      <p:grpSpPr>
        <a:xfrm>
          <a:off x="0" y="0"/>
          <a:ext cx="0" cy="0"/>
          <a:chOff x="0" y="0"/>
          <a:chExt cx="0" cy="0"/>
        </a:xfrm>
      </p:grpSpPr>
      <p:pic>
        <p:nvPicPr>
          <p:cNvPr id="19" name="図 16">
            <a:extLst>
              <a:ext uri="{FF2B5EF4-FFF2-40B4-BE49-F238E27FC236}">
                <a16:creationId xmlns:a16="http://schemas.microsoft.com/office/drawing/2014/main" id="{B6BEA493-F0D5-40FB-A9DB-1AAB035EDFD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6612"/>
          </a:xfrm>
          <a:prstGeom prst="rect">
            <a:avLst/>
          </a:prstGeom>
        </p:spPr>
      </p:pic>
      <p:sp>
        <p:nvSpPr>
          <p:cNvPr id="2" name="Title 1"/>
          <p:cNvSpPr>
            <a:spLocks noGrp="1"/>
          </p:cNvSpPr>
          <p:nvPr>
            <p:ph type="ctrTitle" hasCustomPrompt="1"/>
          </p:nvPr>
        </p:nvSpPr>
        <p:spPr>
          <a:xfrm>
            <a:off x="234000" y="1116344"/>
            <a:ext cx="8280000" cy="1440445"/>
          </a:xfrm>
        </p:spPr>
        <p:txBody>
          <a:bodyPr anchor="b">
            <a:noAutofit/>
          </a:bodyPr>
          <a:lstStyle>
            <a:lvl1pPr algn="l">
              <a:defRPr sz="3200">
                <a:solidFill>
                  <a:schemeClr val="bg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2711637"/>
            <a:ext cx="8280000" cy="1447647"/>
          </a:xfrm>
        </p:spPr>
        <p:txBody>
          <a:bodyPr>
            <a:noAutofit/>
          </a:bodyPr>
          <a:lstStyle>
            <a:lvl1pPr marL="0" indent="0" algn="l">
              <a:buNone/>
              <a:defRPr sz="20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bg1"/>
                </a:solidFill>
              </a:defRPr>
            </a:lvl1pPr>
          </a:lstStyle>
          <a:p>
            <a:fld id="{4D029D89-7B63-4C94-AD4D-2E4D6BB83637}" type="slidenum">
              <a:rPr kumimoji="1" lang="ja-JP" altLang="en-US" smtClean="0"/>
              <a:pPr/>
              <a:t>‹#›</a:t>
            </a:fld>
            <a:endParaRPr kumimoji="1" lang="ja-JP" altLang="en-US"/>
          </a:p>
        </p:txBody>
      </p:sp>
      <p:pic>
        <p:nvPicPr>
          <p:cNvPr id="23" name="Picture 56" descr="Fujitsu">
            <a:extLst>
              <a:ext uri="{FF2B5EF4-FFF2-40B4-BE49-F238E27FC236}">
                <a16:creationId xmlns:a16="http://schemas.microsoft.com/office/drawing/2014/main" id="{66189DD1-C42C-4DA0-B3B6-F020A1EEF96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0" y="4762"/>
            <a:ext cx="1126108" cy="686012"/>
          </a:xfrm>
          <a:prstGeom prst="rect">
            <a:avLst/>
          </a:prstGeom>
        </p:spPr>
      </p:pic>
      <p:pic>
        <p:nvPicPr>
          <p:cNvPr id="9" name="Picture 23" descr="A picture containing icon&#10;&#10;Description automatically generated">
            <a:extLst>
              <a:ext uri="{FF2B5EF4-FFF2-40B4-BE49-F238E27FC236}">
                <a16:creationId xmlns:a16="http://schemas.microsoft.com/office/drawing/2014/main" id="{5F807242-279B-4377-A477-F7B49C4B40A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Tree>
    <p:extLst>
      <p:ext uri="{BB962C8B-B14F-4D97-AF65-F5344CB8AC3E}">
        <p14:creationId xmlns:p14="http://schemas.microsoft.com/office/powerpoint/2010/main" val="2118069780"/>
      </p:ext>
    </p:extLst>
  </p:cSld>
  <p:clrMapOvr>
    <a:masterClrMapping/>
  </p:clrMapOvr>
  <p:hf hdr="0"/>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ext 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5" name="Footer Placeholder 4"/>
          <p:cNvSpPr>
            <a:spLocks noGrp="1"/>
          </p:cNvSpPr>
          <p:nvPr>
            <p:ph type="ftr" sz="quarter" idx="11"/>
          </p:nvPr>
        </p:nvSpPr>
        <p:spPr/>
        <p:txBody>
          <a:body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2280120469"/>
      </p:ext>
    </p:extLst>
  </p:cSld>
  <p:clrMapOvr>
    <a:masterClrMapping/>
  </p:clrMapOvr>
  <p:hf hdr="0"/>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ext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230400" y="950694"/>
            <a:ext cx="4280400" cy="3788369"/>
          </a:xfrm>
        </p:spPr>
        <p:txBody>
          <a:bodyPr/>
          <a:lstStyle>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4" name="Content Placeholder 3"/>
          <p:cNvSpPr>
            <a:spLocks noGrp="1"/>
          </p:cNvSpPr>
          <p:nvPr>
            <p:ph sz="half" idx="2"/>
          </p:nvPr>
        </p:nvSpPr>
        <p:spPr>
          <a:xfrm>
            <a:off x="4629600" y="950694"/>
            <a:ext cx="4280400" cy="3788369"/>
          </a:xfrm>
        </p:spPr>
        <p:txBody>
          <a:bodyPr/>
          <a:lstStyle>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2633042034"/>
      </p:ext>
    </p:extLst>
  </p:cSld>
  <p:clrMapOvr>
    <a:masterClrMapping/>
  </p:clrMapOvr>
  <p:hf hdr="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261157062"/>
      </p:ext>
    </p:extLst>
  </p:cSld>
  <p:clrMapOvr>
    <a:masterClrMapping/>
  </p:clrMapOvr>
  <p:hf hdr="0"/>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losing page">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0F7A85D-E715-40B8-B6D0-2647D95A1EF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77790" y="1"/>
            <a:ext cx="3766211" cy="5145087"/>
          </a:xfrm>
          <a:prstGeom prst="rect">
            <a:avLst/>
          </a:prstGeom>
        </p:spPr>
      </p:pic>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15" name="Slide Number Placeholder 5">
            <a:extLst>
              <a:ext uri="{FF2B5EF4-FFF2-40B4-BE49-F238E27FC236}">
                <a16:creationId xmlns:a16="http://schemas.microsoft.com/office/drawing/2014/main" id="{5B00353B-7D46-40D9-8913-630C98CFC9BB}"/>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bg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pic>
        <p:nvPicPr>
          <p:cNvPr id="16" name="Picture 56" descr="Fujitsu">
            <a:extLst>
              <a:ext uri="{FF2B5EF4-FFF2-40B4-BE49-F238E27FC236}">
                <a16:creationId xmlns:a16="http://schemas.microsoft.com/office/drawing/2014/main" id="{9FEFD5D6-714F-4118-AF52-E2417F34A7D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0" y="4762"/>
            <a:ext cx="1126108" cy="686012"/>
          </a:xfrm>
          <a:prstGeom prst="rect">
            <a:avLst/>
          </a:prstGeom>
        </p:spPr>
      </p:pic>
      <p:pic>
        <p:nvPicPr>
          <p:cNvPr id="17" name="Picture 6">
            <a:extLst>
              <a:ext uri="{FF2B5EF4-FFF2-40B4-BE49-F238E27FC236}">
                <a16:creationId xmlns:a16="http://schemas.microsoft.com/office/drawing/2014/main" id="{A54813E5-185C-472F-9F62-43989AC6851C}"/>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3123792" y="816861"/>
            <a:ext cx="4543220" cy="3511367"/>
          </a:xfrm>
          <a:prstGeom prst="rect">
            <a:avLst/>
          </a:prstGeom>
        </p:spPr>
      </p:pic>
      <p:pic>
        <p:nvPicPr>
          <p:cNvPr id="7" name="Picture 23" descr="A picture containing icon&#10;&#10;Description automatically generated">
            <a:extLst>
              <a:ext uri="{FF2B5EF4-FFF2-40B4-BE49-F238E27FC236}">
                <a16:creationId xmlns:a16="http://schemas.microsoft.com/office/drawing/2014/main" id="{91D060E1-1300-465B-8503-5C66F182C87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Tree>
    <p:extLst>
      <p:ext uri="{BB962C8B-B14F-4D97-AF65-F5344CB8AC3E}">
        <p14:creationId xmlns:p14="http://schemas.microsoft.com/office/powerpoint/2010/main" val="1124906156"/>
      </p:ext>
    </p:extLst>
  </p:cSld>
  <p:clrMapOvr>
    <a:masterClrMapping/>
  </p:clrMapOvr>
  <p:hf hdr="0"/>
  <p:extLst>
    <p:ext uri="{DCECCB84-F9BA-43D5-87BE-67443E8EF086}">
      <p15:sldGuideLst xmlns:p15="http://schemas.microsoft.com/office/powerpoint/2012/main">
        <p15:guide id="1" orient="horz" pos="1597">
          <p15:clr>
            <a:srgbClr val="FBAE40"/>
          </p15:clr>
        </p15:guide>
        <p15:guide id="2" pos="288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Content Slide - Bullets (1-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000" y="32410"/>
            <a:ext cx="7560000" cy="655402"/>
          </a:xfrm>
          <a:prstGeom prst="rect">
            <a:avLst/>
          </a:prstGeom>
        </p:spPr>
        <p:txBody>
          <a:bodyPr tIns="108000">
            <a:normAutofit/>
          </a:bodyPr>
          <a:lstStyle>
            <a:lvl1pPr>
              <a:lnSpc>
                <a:spcPct val="85000"/>
              </a:lnSpc>
              <a:defRPr sz="2800"/>
            </a:lvl1pPr>
          </a:lstStyle>
          <a:p>
            <a:r>
              <a:rPr lang="ja-JP" altLang="en-US"/>
              <a:t>スライドタイトル</a:t>
            </a:r>
            <a:endParaRPr lang="en-US"/>
          </a:p>
        </p:txBody>
      </p:sp>
      <p:sp>
        <p:nvSpPr>
          <p:cNvPr id="4" name="Text Placeholder 3">
            <a:extLst>
              <a:ext uri="{FF2B5EF4-FFF2-40B4-BE49-F238E27FC236}">
                <a16:creationId xmlns:a16="http://schemas.microsoft.com/office/drawing/2014/main" id="{9EBF4EE4-50E9-4ECE-9329-774C2C38C68C}"/>
              </a:ext>
            </a:extLst>
          </p:cNvPr>
          <p:cNvSpPr>
            <a:spLocks noGrp="1"/>
          </p:cNvSpPr>
          <p:nvPr>
            <p:ph type="body" sz="quarter" idx="14"/>
          </p:nvPr>
        </p:nvSpPr>
        <p:spPr>
          <a:xfrm>
            <a:off x="231773" y="951206"/>
            <a:ext cx="8679600" cy="1554272"/>
          </a:xfrm>
          <a:prstGeom prst="rect">
            <a:avLst/>
          </a:prstGeom>
        </p:spPr>
        <p:txBody>
          <a:bodyPr wrap="square" lIns="0" tIns="0" rIns="0" bIns="0">
            <a:spAutoFit/>
          </a:bodyPr>
          <a:lstStyle>
            <a:lvl1pPr marL="252407" indent="-252407" algn="l" defTabSz="685783" rtl="0" eaLnBrk="1" latinLnBrk="0" hangingPunct="1">
              <a:lnSpc>
                <a:spcPct val="100000"/>
              </a:lnSpc>
              <a:spcAft>
                <a:spcPts val="600"/>
              </a:spcAft>
              <a:buSzPct val="120000"/>
              <a:buFont typeface="Arial" panose="020B0604020202020204" pitchFamily="34" charset="0"/>
              <a:buChar char="●"/>
              <a:defRPr lang="en-US" sz="2200" kern="1200" dirty="0" smtClean="0">
                <a:solidFill>
                  <a:schemeClr val="tx1"/>
                </a:solidFill>
                <a:latin typeface="Fujitsu Infinity Pro" pitchFamily="2" charset="0"/>
                <a:ea typeface="+mn-ea"/>
                <a:cs typeface="+mn-cs"/>
              </a:defRPr>
            </a:lvl1pPr>
            <a:lvl2pPr marL="533387" indent="-225419" algn="l" defTabSz="685783" rtl="0" eaLnBrk="1" latinLnBrk="0" hangingPunct="1">
              <a:lnSpc>
                <a:spcPct val="100000"/>
              </a:lnSpc>
              <a:spcAft>
                <a:spcPts val="600"/>
              </a:spcAft>
              <a:buClr>
                <a:schemeClr val="tx1">
                  <a:lumMod val="50000"/>
                  <a:lumOff val="50000"/>
                </a:schemeClr>
              </a:buClr>
              <a:buSzPct val="120000"/>
              <a:buFont typeface="Arial" panose="020B0604020202020204" pitchFamily="34" charset="0"/>
              <a:buChar char="●"/>
              <a:defRPr lang="en-US" sz="2000" kern="1200" dirty="0" smtClean="0">
                <a:solidFill>
                  <a:schemeClr val="tx1"/>
                </a:solidFill>
                <a:latin typeface="Fujitsu Infinity Pro" pitchFamily="2" charset="0"/>
                <a:ea typeface="+mn-ea"/>
                <a:cs typeface="+mn-cs"/>
              </a:defRPr>
            </a:lvl2pPr>
            <a:lvl3pPr marL="868341" indent="-198433" algn="l" defTabSz="685783" rtl="0" eaLnBrk="1" latinLnBrk="0" hangingPunct="1">
              <a:lnSpc>
                <a:spcPct val="100000"/>
              </a:lnSpc>
              <a:spcAft>
                <a:spcPts val="600"/>
              </a:spcAft>
              <a:buClr>
                <a:schemeClr val="tx1">
                  <a:lumMod val="50000"/>
                  <a:lumOff val="50000"/>
                </a:schemeClr>
              </a:buClr>
              <a:buSzPct val="120000"/>
              <a:buFont typeface="Arial" panose="020B0604020202020204" pitchFamily="34" charset="0"/>
              <a:buChar char="●"/>
              <a:defRPr lang="en-US" sz="1800" kern="1200" dirty="0" smtClean="0">
                <a:solidFill>
                  <a:schemeClr val="tx1"/>
                </a:solidFill>
                <a:latin typeface="Fujitsu Infinity Pro" pitchFamily="2" charset="0"/>
                <a:ea typeface="+mn-ea"/>
                <a:cs typeface="+mn-cs"/>
              </a:defRPr>
            </a:lvl3pPr>
            <a:lvl4pPr marL="1203295" indent="-193670" algn="l" defTabSz="685783" rtl="0" eaLnBrk="1" latinLnBrk="0" hangingPunct="1">
              <a:lnSpc>
                <a:spcPct val="100000"/>
              </a:lnSpc>
              <a:spcAft>
                <a:spcPts val="600"/>
              </a:spcAft>
              <a:buClr>
                <a:schemeClr val="tx1">
                  <a:lumMod val="50000"/>
                  <a:lumOff val="50000"/>
                </a:schemeClr>
              </a:buClr>
              <a:buSzPct val="120000"/>
              <a:buFont typeface="Arial" panose="020B0604020202020204" pitchFamily="34" charset="0"/>
              <a:buChar char="●"/>
              <a:defRPr lang="en-US" sz="1600" kern="1200" dirty="0">
                <a:solidFill>
                  <a:schemeClr val="tx1"/>
                </a:solidFill>
                <a:latin typeface="Fujitsu Infinity Pro" pitchFamily="2" charset="0"/>
                <a:ea typeface="+mn-ea"/>
                <a:cs typeface="+mn-cs"/>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3" name="Footer Placeholder 4">
            <a:extLst>
              <a:ext uri="{FF2B5EF4-FFF2-40B4-BE49-F238E27FC236}">
                <a16:creationId xmlns:a16="http://schemas.microsoft.com/office/drawing/2014/main" id="{37608185-D9FA-EC05-6C4D-9F0056DF31A6}"/>
              </a:ext>
            </a:extLst>
          </p:cNvPr>
          <p:cNvSpPr>
            <a:spLocks noGrp="1"/>
          </p:cNvSpPr>
          <p:nvPr>
            <p:ph type="ftr" sz="quarter" idx="11"/>
          </p:nvPr>
        </p:nvSpPr>
        <p:spPr>
          <a:xfrm>
            <a:off x="7758000" y="4890310"/>
            <a:ext cx="1155600" cy="108033"/>
          </a:xfrm>
        </p:spPr>
        <p:txBody>
          <a:bodyPr/>
          <a:lstStyle/>
          <a:p>
            <a:r>
              <a:rPr kumimoji="1" lang="en-US" altLang="ja-JP"/>
              <a:t>© 2026 Fujitsu Limited</a:t>
            </a:r>
            <a:endParaRPr kumimoji="1" lang="ja-JP" altLang="en-US"/>
          </a:p>
        </p:txBody>
      </p:sp>
      <p:sp>
        <p:nvSpPr>
          <p:cNvPr id="5" name="Slide Number Placeholder 5">
            <a:extLst>
              <a:ext uri="{FF2B5EF4-FFF2-40B4-BE49-F238E27FC236}">
                <a16:creationId xmlns:a16="http://schemas.microsoft.com/office/drawing/2014/main" id="{6B06DA3D-D96D-A572-4EC6-AE2697C49220}"/>
              </a:ext>
            </a:extLst>
          </p:cNvPr>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3340010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11" name="図 10" descr="動物 が含まれている画像&#10;&#10;自動的に生成された説明">
            <a:extLst>
              <a:ext uri="{FF2B5EF4-FFF2-40B4-BE49-F238E27FC236}">
                <a16:creationId xmlns:a16="http://schemas.microsoft.com/office/drawing/2014/main" id="{955A5298-C638-6ED4-493F-D3B7357B52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67215"/>
            <a:ext cx="9144000" cy="5145088"/>
          </a:xfrm>
          <a:prstGeom prst="rect">
            <a:avLst/>
          </a:prstGeom>
        </p:spPr>
      </p:pic>
      <p:pic>
        <p:nvPicPr>
          <p:cNvPr id="4" name="図 3" descr="背景パターン&#10;&#10;自動的に生成された説明">
            <a:extLst>
              <a:ext uri="{FF2B5EF4-FFF2-40B4-BE49-F238E27FC236}">
                <a16:creationId xmlns:a16="http://schemas.microsoft.com/office/drawing/2014/main" id="{B24B80A8-893D-A13C-4033-AD6527C7FB3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87" t="4772" r="52911" b="5864"/>
          <a:stretch/>
        </p:blipFill>
        <p:spPr>
          <a:xfrm>
            <a:off x="248356" y="245553"/>
            <a:ext cx="3666994" cy="4597829"/>
          </a:xfrm>
          <a:prstGeom prst="rect">
            <a:avLst/>
          </a:prstGeom>
        </p:spPr>
      </p:pic>
      <p:sp>
        <p:nvSpPr>
          <p:cNvPr id="5" name="Title 1">
            <a:extLst>
              <a:ext uri="{FF2B5EF4-FFF2-40B4-BE49-F238E27FC236}">
                <a16:creationId xmlns:a16="http://schemas.microsoft.com/office/drawing/2014/main" id="{E7D8449B-DAB7-87E8-51DC-6A8D41C086CD}"/>
              </a:ext>
            </a:extLst>
          </p:cNvPr>
          <p:cNvSpPr>
            <a:spLocks noGrp="1"/>
          </p:cNvSpPr>
          <p:nvPr>
            <p:ph type="ctrTitle" hasCustomPrompt="1"/>
          </p:nvPr>
        </p:nvSpPr>
        <p:spPr>
          <a:xfrm>
            <a:off x="385822" y="1567704"/>
            <a:ext cx="6120000" cy="601683"/>
          </a:xfrm>
          <a:prstGeom prst="rect">
            <a:avLst/>
          </a:prstGeom>
        </p:spPr>
        <p:txBody>
          <a:bodyPr anchor="b"/>
          <a:lstStyle>
            <a:lvl1pPr algn="l">
              <a:lnSpc>
                <a:spcPct val="100000"/>
              </a:lnSpc>
              <a:spcBef>
                <a:spcPts val="0"/>
              </a:spcBef>
              <a:spcAft>
                <a:spcPts val="600"/>
              </a:spcAft>
              <a:defRPr sz="3200">
                <a:solidFill>
                  <a:schemeClr val="bg1"/>
                </a:solidFill>
                <a:latin typeface="+mj-lt"/>
              </a:defRPr>
            </a:lvl1pPr>
          </a:lstStyle>
          <a:p>
            <a:r>
              <a:rPr lang="ja-JP" altLang="en-US"/>
              <a:t>セクション </a:t>
            </a:r>
            <a:r>
              <a:rPr lang="en-US" altLang="ja-JP"/>
              <a:t>–</a:t>
            </a:r>
            <a:r>
              <a:rPr lang="ja-JP" altLang="en-US"/>
              <a:t> オプション </a:t>
            </a:r>
            <a:r>
              <a:rPr lang="en-US" altLang="ja-JP"/>
              <a:t>1</a:t>
            </a:r>
            <a:endParaRPr lang="en-US"/>
          </a:p>
        </p:txBody>
      </p:sp>
      <p:sp>
        <p:nvSpPr>
          <p:cNvPr id="6" name="Subtitle 2">
            <a:extLst>
              <a:ext uri="{FF2B5EF4-FFF2-40B4-BE49-F238E27FC236}">
                <a16:creationId xmlns:a16="http://schemas.microsoft.com/office/drawing/2014/main" id="{BAA2194D-4434-382C-FBF7-670F6915A406}"/>
              </a:ext>
            </a:extLst>
          </p:cNvPr>
          <p:cNvSpPr>
            <a:spLocks noGrp="1"/>
          </p:cNvSpPr>
          <p:nvPr>
            <p:ph type="subTitle" idx="1" hasCustomPrompt="1"/>
          </p:nvPr>
        </p:nvSpPr>
        <p:spPr>
          <a:xfrm>
            <a:off x="401724" y="2362837"/>
            <a:ext cx="6120000" cy="400110"/>
          </a:xfrm>
          <a:prstGeom prst="rect">
            <a:avLst/>
          </a:prstGeom>
        </p:spPr>
        <p:txBody>
          <a:bodyPr wrap="square">
            <a:spAutoFit/>
          </a:bodyPr>
          <a:lstStyle>
            <a:lvl1pPr marL="0" indent="0" algn="l">
              <a:lnSpc>
                <a:spcPct val="100000"/>
              </a:lnSpc>
              <a:spcBef>
                <a:spcPts val="0"/>
              </a:spcBef>
              <a:spcAft>
                <a:spcPts val="600"/>
              </a:spcAft>
              <a:buNone/>
              <a:defRPr sz="2000">
                <a:solidFill>
                  <a:schemeClr val="bg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サブタイトルや説明</a:t>
            </a:r>
            <a:endParaRPr lang="en-US"/>
          </a:p>
        </p:txBody>
      </p:sp>
    </p:spTree>
    <p:extLst>
      <p:ext uri="{BB962C8B-B14F-4D97-AF65-F5344CB8AC3E}">
        <p14:creationId xmlns:p14="http://schemas.microsoft.com/office/powerpoint/2010/main" val="3872497691"/>
      </p:ext>
    </p:extLst>
  </p:cSld>
  <p:clrMapOvr>
    <a:masterClrMapping/>
  </p:clrMapOvr>
  <p:transition spd="slow">
    <p:fade/>
  </p:transition>
  <p:hf sldNum="0" hdr="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EC550E33-56EB-1251-E75A-15F6D087D8E4}"/>
              </a:ext>
            </a:extLst>
          </p:cNvPr>
          <p:cNvSpPr txBox="1">
            <a:spLocks/>
          </p:cNvSpPr>
          <p:nvPr userDrawn="1"/>
        </p:nvSpPr>
        <p:spPr>
          <a:xfrm>
            <a:off x="4222750" y="4843381"/>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1596894-1220-4884-B8CC-289CB3F9CDDB}"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5" name="Title 1">
            <a:extLst>
              <a:ext uri="{FF2B5EF4-FFF2-40B4-BE49-F238E27FC236}">
                <a16:creationId xmlns:a16="http://schemas.microsoft.com/office/drawing/2014/main" id="{E7D8449B-DAB7-87E8-51DC-6A8D41C086CD}"/>
              </a:ext>
            </a:extLst>
          </p:cNvPr>
          <p:cNvSpPr>
            <a:spLocks noGrp="1"/>
          </p:cNvSpPr>
          <p:nvPr>
            <p:ph type="ctrTitle" hasCustomPrompt="1"/>
          </p:nvPr>
        </p:nvSpPr>
        <p:spPr>
          <a:xfrm>
            <a:off x="271444" y="2082213"/>
            <a:ext cx="6120000" cy="601683"/>
          </a:xfrm>
          <a:prstGeom prst="rect">
            <a:avLst/>
          </a:prstGeom>
        </p:spPr>
        <p:txBody>
          <a:bodyPr anchor="b"/>
          <a:lstStyle>
            <a:lvl1pPr algn="l">
              <a:lnSpc>
                <a:spcPct val="100000"/>
              </a:lnSpc>
              <a:spcBef>
                <a:spcPts val="0"/>
              </a:spcBef>
              <a:spcAft>
                <a:spcPts val="600"/>
              </a:spcAft>
              <a:defRPr sz="3200">
                <a:solidFill>
                  <a:schemeClr val="bg1"/>
                </a:solidFill>
                <a:latin typeface="+mj-lt"/>
              </a:defRPr>
            </a:lvl1pPr>
          </a:lstStyle>
          <a:p>
            <a:r>
              <a:rPr lang="ja-JP" altLang="en-US"/>
              <a:t>セクション </a:t>
            </a:r>
            <a:r>
              <a:rPr lang="en-US" altLang="ja-JP"/>
              <a:t>–</a:t>
            </a:r>
            <a:r>
              <a:rPr lang="ja-JP" altLang="en-US"/>
              <a:t> オプション </a:t>
            </a:r>
            <a:r>
              <a:rPr lang="en-US" altLang="ja-JP"/>
              <a:t>1</a:t>
            </a:r>
            <a:endParaRPr lang="en-US"/>
          </a:p>
        </p:txBody>
      </p:sp>
      <p:sp>
        <p:nvSpPr>
          <p:cNvPr id="6" name="Subtitle 2">
            <a:extLst>
              <a:ext uri="{FF2B5EF4-FFF2-40B4-BE49-F238E27FC236}">
                <a16:creationId xmlns:a16="http://schemas.microsoft.com/office/drawing/2014/main" id="{BAA2194D-4434-382C-FBF7-670F6915A406}"/>
              </a:ext>
            </a:extLst>
          </p:cNvPr>
          <p:cNvSpPr>
            <a:spLocks noGrp="1"/>
          </p:cNvSpPr>
          <p:nvPr>
            <p:ph type="subTitle" idx="1" hasCustomPrompt="1"/>
          </p:nvPr>
        </p:nvSpPr>
        <p:spPr>
          <a:xfrm>
            <a:off x="287346" y="2877346"/>
            <a:ext cx="6120000" cy="400110"/>
          </a:xfrm>
          <a:prstGeom prst="rect">
            <a:avLst/>
          </a:prstGeom>
        </p:spPr>
        <p:txBody>
          <a:bodyPr wrap="square">
            <a:spAutoFit/>
          </a:bodyPr>
          <a:lstStyle>
            <a:lvl1pPr marL="0" indent="0" algn="l">
              <a:lnSpc>
                <a:spcPct val="100000"/>
              </a:lnSpc>
              <a:spcBef>
                <a:spcPts val="0"/>
              </a:spcBef>
              <a:spcAft>
                <a:spcPts val="600"/>
              </a:spcAft>
              <a:buNone/>
              <a:defRPr sz="2000">
                <a:solidFill>
                  <a:schemeClr val="bg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サブタイトルや説明</a:t>
            </a:r>
            <a:endParaRPr lang="en-US"/>
          </a:p>
        </p:txBody>
      </p:sp>
      <p:pic>
        <p:nvPicPr>
          <p:cNvPr id="11" name="図 10" descr="動物 が含まれている画像&#10;&#10;自動的に生成された説明">
            <a:extLst>
              <a:ext uri="{FF2B5EF4-FFF2-40B4-BE49-F238E27FC236}">
                <a16:creationId xmlns:a16="http://schemas.microsoft.com/office/drawing/2014/main" id="{955A5298-C638-6ED4-493F-D3B7357B52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67215"/>
            <a:ext cx="9144000" cy="5145088"/>
          </a:xfrm>
          <a:prstGeom prst="rect">
            <a:avLst/>
          </a:prstGeom>
        </p:spPr>
      </p:pic>
    </p:spTree>
    <p:extLst>
      <p:ext uri="{BB962C8B-B14F-4D97-AF65-F5344CB8AC3E}">
        <p14:creationId xmlns:p14="http://schemas.microsoft.com/office/powerpoint/2010/main" val="3380063357"/>
      </p:ext>
    </p:extLst>
  </p:cSld>
  <p:clrMapOvr>
    <a:masterClrMapping/>
  </p:clrMapOvr>
  <p:transition spd="slow">
    <p:fade/>
  </p:transition>
  <p:hf sldNum="0" hd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2209628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Section Divider">
    <p:spTree>
      <p:nvGrpSpPr>
        <p:cNvPr id="1" name=""/>
        <p:cNvGrpSpPr/>
        <p:nvPr/>
      </p:nvGrpSpPr>
      <p:grpSpPr>
        <a:xfrm>
          <a:off x="0" y="0"/>
          <a:ext cx="0" cy="0"/>
          <a:chOff x="0" y="0"/>
          <a:chExt cx="0" cy="0"/>
        </a:xfrm>
      </p:grpSpPr>
      <p:pic>
        <p:nvPicPr>
          <p:cNvPr id="2" name="図 1" descr="動物, ボール が含まれている画像&#10;&#10;自動的に生成された説明">
            <a:extLst>
              <a:ext uri="{FF2B5EF4-FFF2-40B4-BE49-F238E27FC236}">
                <a16:creationId xmlns:a16="http://schemas.microsoft.com/office/drawing/2014/main" id="{AAB02111-4AFF-1978-0CB6-72B9090134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67215"/>
            <a:ext cx="9144000" cy="5145088"/>
          </a:xfrm>
          <a:prstGeom prst="rect">
            <a:avLst/>
          </a:prstGeom>
        </p:spPr>
      </p:pic>
      <p:sp>
        <p:nvSpPr>
          <p:cNvPr id="9" name="Footer Placeholder 4">
            <a:extLst>
              <a:ext uri="{FF2B5EF4-FFF2-40B4-BE49-F238E27FC236}">
                <a16:creationId xmlns:a16="http://schemas.microsoft.com/office/drawing/2014/main" id="{EC550E33-56EB-1251-E75A-15F6D087D8E4}"/>
              </a:ext>
            </a:extLst>
          </p:cNvPr>
          <p:cNvSpPr txBox="1">
            <a:spLocks/>
          </p:cNvSpPr>
          <p:nvPr userDrawn="1"/>
        </p:nvSpPr>
        <p:spPr>
          <a:xfrm>
            <a:off x="4222750" y="4843381"/>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A9B93C-E079-4269-87AF-CFBA1D451D62}"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5" name="Title 1">
            <a:extLst>
              <a:ext uri="{FF2B5EF4-FFF2-40B4-BE49-F238E27FC236}">
                <a16:creationId xmlns:a16="http://schemas.microsoft.com/office/drawing/2014/main" id="{E7D8449B-DAB7-87E8-51DC-6A8D41C086CD}"/>
              </a:ext>
            </a:extLst>
          </p:cNvPr>
          <p:cNvSpPr>
            <a:spLocks noGrp="1"/>
          </p:cNvSpPr>
          <p:nvPr>
            <p:ph type="ctrTitle" hasCustomPrompt="1"/>
          </p:nvPr>
        </p:nvSpPr>
        <p:spPr>
          <a:xfrm>
            <a:off x="271444" y="2082213"/>
            <a:ext cx="6120000" cy="601683"/>
          </a:xfrm>
          <a:prstGeom prst="rect">
            <a:avLst/>
          </a:prstGeom>
        </p:spPr>
        <p:txBody>
          <a:bodyPr anchor="b"/>
          <a:lstStyle>
            <a:lvl1pPr algn="l">
              <a:lnSpc>
                <a:spcPct val="100000"/>
              </a:lnSpc>
              <a:spcBef>
                <a:spcPts val="0"/>
              </a:spcBef>
              <a:spcAft>
                <a:spcPts val="600"/>
              </a:spcAft>
              <a:defRPr sz="3200">
                <a:solidFill>
                  <a:schemeClr val="bg1"/>
                </a:solidFill>
                <a:latin typeface="+mj-lt"/>
              </a:defRPr>
            </a:lvl1pPr>
          </a:lstStyle>
          <a:p>
            <a:r>
              <a:rPr lang="ja-JP" altLang="en-US"/>
              <a:t>セクション </a:t>
            </a:r>
            <a:r>
              <a:rPr lang="en-US" altLang="ja-JP"/>
              <a:t>–</a:t>
            </a:r>
            <a:r>
              <a:rPr lang="ja-JP" altLang="en-US"/>
              <a:t> オプション </a:t>
            </a:r>
            <a:r>
              <a:rPr lang="en-US" altLang="ja-JP"/>
              <a:t>1</a:t>
            </a:r>
            <a:endParaRPr lang="en-US"/>
          </a:p>
        </p:txBody>
      </p:sp>
      <p:sp>
        <p:nvSpPr>
          <p:cNvPr id="6" name="Subtitle 2">
            <a:extLst>
              <a:ext uri="{FF2B5EF4-FFF2-40B4-BE49-F238E27FC236}">
                <a16:creationId xmlns:a16="http://schemas.microsoft.com/office/drawing/2014/main" id="{BAA2194D-4434-382C-FBF7-670F6915A406}"/>
              </a:ext>
            </a:extLst>
          </p:cNvPr>
          <p:cNvSpPr>
            <a:spLocks noGrp="1"/>
          </p:cNvSpPr>
          <p:nvPr>
            <p:ph type="subTitle" idx="1" hasCustomPrompt="1"/>
          </p:nvPr>
        </p:nvSpPr>
        <p:spPr>
          <a:xfrm>
            <a:off x="287346" y="2877346"/>
            <a:ext cx="6120000" cy="400110"/>
          </a:xfrm>
          <a:prstGeom prst="rect">
            <a:avLst/>
          </a:prstGeom>
        </p:spPr>
        <p:txBody>
          <a:bodyPr wrap="square">
            <a:spAutoFit/>
          </a:bodyPr>
          <a:lstStyle>
            <a:lvl1pPr marL="0" indent="0" algn="l">
              <a:lnSpc>
                <a:spcPct val="100000"/>
              </a:lnSpc>
              <a:spcBef>
                <a:spcPts val="0"/>
              </a:spcBef>
              <a:spcAft>
                <a:spcPts val="600"/>
              </a:spcAft>
              <a:buNone/>
              <a:defRPr sz="2000">
                <a:solidFill>
                  <a:schemeClr val="bg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サブタイトルや説明</a:t>
            </a:r>
            <a:endParaRPr lang="en-US"/>
          </a:p>
        </p:txBody>
      </p:sp>
    </p:spTree>
    <p:extLst>
      <p:ext uri="{BB962C8B-B14F-4D97-AF65-F5344CB8AC3E}">
        <p14:creationId xmlns:p14="http://schemas.microsoft.com/office/powerpoint/2010/main" val="2886271332"/>
      </p:ext>
    </p:extLst>
  </p:cSld>
  <p:clrMapOvr>
    <a:masterClrMapping/>
  </p:clrMapOvr>
  <p:transition spd="slow">
    <p:fade/>
  </p:transition>
  <p:hf sldNum="0" hdr="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_Section Divider">
    <p:spTree>
      <p:nvGrpSpPr>
        <p:cNvPr id="1" name=""/>
        <p:cNvGrpSpPr/>
        <p:nvPr/>
      </p:nvGrpSpPr>
      <p:grpSpPr>
        <a:xfrm>
          <a:off x="0" y="0"/>
          <a:ext cx="0" cy="0"/>
          <a:chOff x="0" y="0"/>
          <a:chExt cx="0" cy="0"/>
        </a:xfrm>
      </p:grpSpPr>
      <p:pic>
        <p:nvPicPr>
          <p:cNvPr id="3" name="図 2" descr="飼い猫 が含まれている画像&#10;&#10;自動的に生成された説明">
            <a:extLst>
              <a:ext uri="{FF2B5EF4-FFF2-40B4-BE49-F238E27FC236}">
                <a16:creationId xmlns:a16="http://schemas.microsoft.com/office/drawing/2014/main" id="{5492A9C0-1950-59F8-D995-2EE6C2A6BA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67215"/>
            <a:ext cx="9144000" cy="5145088"/>
          </a:xfrm>
          <a:prstGeom prst="rect">
            <a:avLst/>
          </a:prstGeom>
        </p:spPr>
      </p:pic>
      <p:sp>
        <p:nvSpPr>
          <p:cNvPr id="9" name="Footer Placeholder 4">
            <a:extLst>
              <a:ext uri="{FF2B5EF4-FFF2-40B4-BE49-F238E27FC236}">
                <a16:creationId xmlns:a16="http://schemas.microsoft.com/office/drawing/2014/main" id="{EC550E33-56EB-1251-E75A-15F6D087D8E4}"/>
              </a:ext>
            </a:extLst>
          </p:cNvPr>
          <p:cNvSpPr txBox="1">
            <a:spLocks/>
          </p:cNvSpPr>
          <p:nvPr userDrawn="1"/>
        </p:nvSpPr>
        <p:spPr>
          <a:xfrm>
            <a:off x="4222750" y="4843381"/>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E49A019-181B-44EA-953E-56854501241C}"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5" name="Title 1">
            <a:extLst>
              <a:ext uri="{FF2B5EF4-FFF2-40B4-BE49-F238E27FC236}">
                <a16:creationId xmlns:a16="http://schemas.microsoft.com/office/drawing/2014/main" id="{E7D8449B-DAB7-87E8-51DC-6A8D41C086CD}"/>
              </a:ext>
            </a:extLst>
          </p:cNvPr>
          <p:cNvSpPr>
            <a:spLocks noGrp="1"/>
          </p:cNvSpPr>
          <p:nvPr>
            <p:ph type="ctrTitle" hasCustomPrompt="1"/>
          </p:nvPr>
        </p:nvSpPr>
        <p:spPr>
          <a:xfrm>
            <a:off x="271444" y="2082213"/>
            <a:ext cx="6120000" cy="601683"/>
          </a:xfrm>
          <a:prstGeom prst="rect">
            <a:avLst/>
          </a:prstGeom>
        </p:spPr>
        <p:txBody>
          <a:bodyPr anchor="b"/>
          <a:lstStyle>
            <a:lvl1pPr algn="l">
              <a:lnSpc>
                <a:spcPct val="100000"/>
              </a:lnSpc>
              <a:spcBef>
                <a:spcPts val="0"/>
              </a:spcBef>
              <a:spcAft>
                <a:spcPts val="600"/>
              </a:spcAft>
              <a:defRPr sz="3200">
                <a:solidFill>
                  <a:schemeClr val="bg1"/>
                </a:solidFill>
                <a:latin typeface="+mj-lt"/>
              </a:defRPr>
            </a:lvl1pPr>
          </a:lstStyle>
          <a:p>
            <a:r>
              <a:rPr lang="ja-JP" altLang="en-US"/>
              <a:t>セクション </a:t>
            </a:r>
            <a:r>
              <a:rPr lang="en-US" altLang="ja-JP"/>
              <a:t>–</a:t>
            </a:r>
            <a:r>
              <a:rPr lang="ja-JP" altLang="en-US"/>
              <a:t> オプション </a:t>
            </a:r>
            <a:r>
              <a:rPr lang="en-US" altLang="ja-JP"/>
              <a:t>1</a:t>
            </a:r>
            <a:endParaRPr lang="en-US"/>
          </a:p>
        </p:txBody>
      </p:sp>
      <p:sp>
        <p:nvSpPr>
          <p:cNvPr id="6" name="Subtitle 2">
            <a:extLst>
              <a:ext uri="{FF2B5EF4-FFF2-40B4-BE49-F238E27FC236}">
                <a16:creationId xmlns:a16="http://schemas.microsoft.com/office/drawing/2014/main" id="{BAA2194D-4434-382C-FBF7-670F6915A406}"/>
              </a:ext>
            </a:extLst>
          </p:cNvPr>
          <p:cNvSpPr>
            <a:spLocks noGrp="1"/>
          </p:cNvSpPr>
          <p:nvPr>
            <p:ph type="subTitle" idx="1" hasCustomPrompt="1"/>
          </p:nvPr>
        </p:nvSpPr>
        <p:spPr>
          <a:xfrm>
            <a:off x="287346" y="2877346"/>
            <a:ext cx="6120000" cy="400110"/>
          </a:xfrm>
          <a:prstGeom prst="rect">
            <a:avLst/>
          </a:prstGeom>
        </p:spPr>
        <p:txBody>
          <a:bodyPr wrap="square">
            <a:spAutoFit/>
          </a:bodyPr>
          <a:lstStyle>
            <a:lvl1pPr marL="0" indent="0" algn="l">
              <a:lnSpc>
                <a:spcPct val="100000"/>
              </a:lnSpc>
              <a:spcBef>
                <a:spcPts val="0"/>
              </a:spcBef>
              <a:spcAft>
                <a:spcPts val="600"/>
              </a:spcAft>
              <a:buNone/>
              <a:defRPr sz="2000">
                <a:solidFill>
                  <a:schemeClr val="bg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サブタイトルや説明</a:t>
            </a:r>
            <a:endParaRPr lang="en-US"/>
          </a:p>
        </p:txBody>
      </p:sp>
    </p:spTree>
    <p:extLst>
      <p:ext uri="{BB962C8B-B14F-4D97-AF65-F5344CB8AC3E}">
        <p14:creationId xmlns:p14="http://schemas.microsoft.com/office/powerpoint/2010/main" val="2833263130"/>
      </p:ext>
    </p:extLst>
  </p:cSld>
  <p:clrMapOvr>
    <a:masterClrMapping/>
  </p:clrMapOvr>
  <p:transition spd="slow">
    <p:fade/>
  </p:transition>
  <p:hf sldNum="0" hdr="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_Section Divider">
    <p:spTree>
      <p:nvGrpSpPr>
        <p:cNvPr id="1" name=""/>
        <p:cNvGrpSpPr/>
        <p:nvPr/>
      </p:nvGrpSpPr>
      <p:grpSpPr>
        <a:xfrm>
          <a:off x="0" y="0"/>
          <a:ext cx="0" cy="0"/>
          <a:chOff x="0" y="0"/>
          <a:chExt cx="0" cy="0"/>
        </a:xfrm>
      </p:grpSpPr>
      <p:pic>
        <p:nvPicPr>
          <p:cNvPr id="4" name="図 3" descr="動物, ボール, 選手 が含まれている画像&#10;&#10;自動的に生成された説明">
            <a:extLst>
              <a:ext uri="{FF2B5EF4-FFF2-40B4-BE49-F238E27FC236}">
                <a16:creationId xmlns:a16="http://schemas.microsoft.com/office/drawing/2014/main" id="{B50706B2-2DD7-1A00-6C8D-ABB7B5F03D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67215"/>
            <a:ext cx="9144000" cy="5145088"/>
          </a:xfrm>
          <a:prstGeom prst="rect">
            <a:avLst/>
          </a:prstGeom>
        </p:spPr>
      </p:pic>
      <p:sp>
        <p:nvSpPr>
          <p:cNvPr id="9" name="Footer Placeholder 4">
            <a:extLst>
              <a:ext uri="{FF2B5EF4-FFF2-40B4-BE49-F238E27FC236}">
                <a16:creationId xmlns:a16="http://schemas.microsoft.com/office/drawing/2014/main" id="{EC550E33-56EB-1251-E75A-15F6D087D8E4}"/>
              </a:ext>
            </a:extLst>
          </p:cNvPr>
          <p:cNvSpPr txBox="1">
            <a:spLocks/>
          </p:cNvSpPr>
          <p:nvPr userDrawn="1"/>
        </p:nvSpPr>
        <p:spPr>
          <a:xfrm>
            <a:off x="4222750" y="4843381"/>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9FB9D4-E34D-46F2-9F3A-A284E5AC1E53}"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5" name="Title 1">
            <a:extLst>
              <a:ext uri="{FF2B5EF4-FFF2-40B4-BE49-F238E27FC236}">
                <a16:creationId xmlns:a16="http://schemas.microsoft.com/office/drawing/2014/main" id="{E7D8449B-DAB7-87E8-51DC-6A8D41C086CD}"/>
              </a:ext>
            </a:extLst>
          </p:cNvPr>
          <p:cNvSpPr>
            <a:spLocks noGrp="1"/>
          </p:cNvSpPr>
          <p:nvPr>
            <p:ph type="ctrTitle" hasCustomPrompt="1"/>
          </p:nvPr>
        </p:nvSpPr>
        <p:spPr>
          <a:xfrm>
            <a:off x="271444" y="2082213"/>
            <a:ext cx="6120000" cy="601683"/>
          </a:xfrm>
          <a:prstGeom prst="rect">
            <a:avLst/>
          </a:prstGeom>
        </p:spPr>
        <p:txBody>
          <a:bodyPr anchor="b"/>
          <a:lstStyle>
            <a:lvl1pPr algn="l">
              <a:lnSpc>
                <a:spcPct val="100000"/>
              </a:lnSpc>
              <a:spcBef>
                <a:spcPts val="0"/>
              </a:spcBef>
              <a:spcAft>
                <a:spcPts val="600"/>
              </a:spcAft>
              <a:defRPr sz="3200">
                <a:solidFill>
                  <a:schemeClr val="bg1"/>
                </a:solidFill>
                <a:latin typeface="+mj-lt"/>
              </a:defRPr>
            </a:lvl1pPr>
          </a:lstStyle>
          <a:p>
            <a:r>
              <a:rPr lang="ja-JP" altLang="en-US"/>
              <a:t>セクション </a:t>
            </a:r>
            <a:r>
              <a:rPr lang="en-US" altLang="ja-JP"/>
              <a:t>–</a:t>
            </a:r>
            <a:r>
              <a:rPr lang="ja-JP" altLang="en-US"/>
              <a:t> オプション </a:t>
            </a:r>
            <a:r>
              <a:rPr lang="en-US" altLang="ja-JP"/>
              <a:t>1</a:t>
            </a:r>
            <a:endParaRPr lang="en-US"/>
          </a:p>
        </p:txBody>
      </p:sp>
      <p:sp>
        <p:nvSpPr>
          <p:cNvPr id="6" name="Subtitle 2">
            <a:extLst>
              <a:ext uri="{FF2B5EF4-FFF2-40B4-BE49-F238E27FC236}">
                <a16:creationId xmlns:a16="http://schemas.microsoft.com/office/drawing/2014/main" id="{BAA2194D-4434-382C-FBF7-670F6915A406}"/>
              </a:ext>
            </a:extLst>
          </p:cNvPr>
          <p:cNvSpPr>
            <a:spLocks noGrp="1"/>
          </p:cNvSpPr>
          <p:nvPr>
            <p:ph type="subTitle" idx="1" hasCustomPrompt="1"/>
          </p:nvPr>
        </p:nvSpPr>
        <p:spPr>
          <a:xfrm>
            <a:off x="287346" y="2877346"/>
            <a:ext cx="6120000" cy="400110"/>
          </a:xfrm>
          <a:prstGeom prst="rect">
            <a:avLst/>
          </a:prstGeom>
        </p:spPr>
        <p:txBody>
          <a:bodyPr wrap="square">
            <a:spAutoFit/>
          </a:bodyPr>
          <a:lstStyle>
            <a:lvl1pPr marL="0" indent="0" algn="l">
              <a:lnSpc>
                <a:spcPct val="100000"/>
              </a:lnSpc>
              <a:spcBef>
                <a:spcPts val="0"/>
              </a:spcBef>
              <a:spcAft>
                <a:spcPts val="600"/>
              </a:spcAft>
              <a:buNone/>
              <a:defRPr sz="2000">
                <a:solidFill>
                  <a:schemeClr val="bg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サブタイトルや説明</a:t>
            </a:r>
            <a:endParaRPr lang="en-US"/>
          </a:p>
        </p:txBody>
      </p:sp>
    </p:spTree>
    <p:extLst>
      <p:ext uri="{BB962C8B-B14F-4D97-AF65-F5344CB8AC3E}">
        <p14:creationId xmlns:p14="http://schemas.microsoft.com/office/powerpoint/2010/main" val="662398539"/>
      </p:ext>
    </p:extLst>
  </p:cSld>
  <p:clrMapOvr>
    <a:masterClrMapping/>
  </p:clrMapOvr>
  <p:transition spd="slow">
    <p:fade/>
  </p:transition>
  <p:hf sldNum="0" hdr="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1237ACA-9190-76FF-C2C0-FE646AE4D4CD}"/>
              </a:ext>
            </a:extLst>
          </p:cNvPr>
          <p:cNvSpPr txBox="1">
            <a:spLocks/>
          </p:cNvSpPr>
          <p:nvPr userDrawn="1"/>
        </p:nvSpPr>
        <p:spPr bwMode="gray">
          <a:xfrm>
            <a:off x="4222750" y="4847616"/>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F0C54FC-17DE-49BD-8090-74F058704AB3}"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9" name="Title 1">
            <a:extLst>
              <a:ext uri="{FF2B5EF4-FFF2-40B4-BE49-F238E27FC236}">
                <a16:creationId xmlns:a16="http://schemas.microsoft.com/office/drawing/2014/main" id="{B40DB27F-5EDF-C184-F64F-6BDEB965CD3B}"/>
              </a:ext>
            </a:extLst>
          </p:cNvPr>
          <p:cNvSpPr>
            <a:spLocks noGrp="1"/>
          </p:cNvSpPr>
          <p:nvPr>
            <p:ph type="ctrTitle" hasCustomPrompt="1"/>
          </p:nvPr>
        </p:nvSpPr>
        <p:spPr>
          <a:xfrm>
            <a:off x="981058" y="1340067"/>
            <a:ext cx="6120000" cy="929616"/>
          </a:xfrm>
          <a:prstGeom prst="rect">
            <a:avLst/>
          </a:prstGeom>
        </p:spPr>
        <p:txBody>
          <a:bodyPr anchor="t"/>
          <a:lstStyle>
            <a:lvl1pPr algn="l">
              <a:lnSpc>
                <a:spcPct val="100000"/>
              </a:lnSpc>
              <a:spcBef>
                <a:spcPts val="0"/>
              </a:spcBef>
              <a:spcAft>
                <a:spcPts val="600"/>
              </a:spcAft>
              <a:defRPr sz="5400">
                <a:solidFill>
                  <a:schemeClr val="bg1"/>
                </a:solidFill>
                <a:latin typeface="+mj-lt"/>
              </a:defRPr>
            </a:lvl1pPr>
          </a:lstStyle>
          <a:p>
            <a:r>
              <a:rPr lang="ja-JP" altLang="en-US"/>
              <a:t>大見出し</a:t>
            </a:r>
            <a:endParaRPr lang="en-US"/>
          </a:p>
        </p:txBody>
      </p:sp>
      <p:sp>
        <p:nvSpPr>
          <p:cNvPr id="10" name="Subtitle 2">
            <a:extLst>
              <a:ext uri="{FF2B5EF4-FFF2-40B4-BE49-F238E27FC236}">
                <a16:creationId xmlns:a16="http://schemas.microsoft.com/office/drawing/2014/main" id="{B2151D1D-9027-AB5D-C422-B190ACDBA0A2}"/>
              </a:ext>
            </a:extLst>
          </p:cNvPr>
          <p:cNvSpPr>
            <a:spLocks noGrp="1"/>
          </p:cNvSpPr>
          <p:nvPr>
            <p:ph type="subTitle" idx="1" hasCustomPrompt="1"/>
          </p:nvPr>
        </p:nvSpPr>
        <p:spPr>
          <a:xfrm>
            <a:off x="981058" y="2686592"/>
            <a:ext cx="6120000" cy="584956"/>
          </a:xfrm>
          <a:prstGeom prst="rect">
            <a:avLst/>
          </a:prstGeom>
        </p:spPr>
        <p:txBody>
          <a:bodyPr wrap="square">
            <a:spAutoFit/>
          </a:bodyPr>
          <a:lstStyle>
            <a:lvl1pPr marL="0" indent="0" algn="l">
              <a:lnSpc>
                <a:spcPct val="100000"/>
              </a:lnSpc>
              <a:spcBef>
                <a:spcPts val="0"/>
              </a:spcBef>
              <a:spcAft>
                <a:spcPts val="600"/>
              </a:spcAft>
              <a:buNone/>
              <a:defRPr sz="3200" b="1">
                <a:solidFill>
                  <a:schemeClr val="bg1"/>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中見出し</a:t>
            </a:r>
            <a:endParaRPr lang="en-US"/>
          </a:p>
        </p:txBody>
      </p:sp>
      <p:sp>
        <p:nvSpPr>
          <p:cNvPr id="14" name="テキスト プレースホルダー 13">
            <a:extLst>
              <a:ext uri="{FF2B5EF4-FFF2-40B4-BE49-F238E27FC236}">
                <a16:creationId xmlns:a16="http://schemas.microsoft.com/office/drawing/2014/main" id="{B085697F-235D-F21B-37D9-FD6EBF7A1BF3}"/>
              </a:ext>
            </a:extLst>
          </p:cNvPr>
          <p:cNvSpPr>
            <a:spLocks noGrp="1"/>
          </p:cNvSpPr>
          <p:nvPr>
            <p:ph type="body" sz="quarter" idx="10" hasCustomPrompt="1"/>
          </p:nvPr>
        </p:nvSpPr>
        <p:spPr>
          <a:xfrm>
            <a:off x="981058" y="3583453"/>
            <a:ext cx="3644900" cy="390646"/>
          </a:xfrm>
          <a:prstGeom prst="rect">
            <a:avLst/>
          </a:prstGeom>
        </p:spPr>
        <p:txBody>
          <a:bodyPr/>
          <a:lstStyle>
            <a:lvl1pPr marL="0" indent="0" algn="l">
              <a:buNone/>
              <a:defRPr sz="1200">
                <a:solidFill>
                  <a:schemeClr val="bg1"/>
                </a:solidFill>
              </a:defRPr>
            </a:lvl1pPr>
          </a:lstStyle>
          <a:p>
            <a:pPr lvl="0"/>
            <a:r>
              <a:rPr kumimoji="1" lang="ja-JP" altLang="en-US"/>
              <a:t>テキスト</a:t>
            </a:r>
          </a:p>
        </p:txBody>
      </p:sp>
    </p:spTree>
    <p:extLst>
      <p:ext uri="{BB962C8B-B14F-4D97-AF65-F5344CB8AC3E}">
        <p14:creationId xmlns:p14="http://schemas.microsoft.com/office/powerpoint/2010/main" val="2201791153"/>
      </p:ext>
    </p:extLst>
  </p:cSld>
  <p:clrMapOvr>
    <a:overrideClrMapping bg1="lt1" tx1="dk1" bg2="lt2" tx2="dk2" accent1="accent1" accent2="accent2" accent3="accent3" accent4="accent4" accent5="accent5" accent6="accent6" hlink="hlink" folHlink="folHlink"/>
  </p:clrMapOvr>
  <p:transition spd="slow">
    <p:fade/>
  </p:transition>
  <p:hf sldNum="0" hdr="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775F-09AF-4C6E-AA1C-E07D6D971EFC}"/>
              </a:ext>
            </a:extLst>
          </p:cNvPr>
          <p:cNvSpPr>
            <a:spLocks noGrp="1"/>
          </p:cNvSpPr>
          <p:nvPr>
            <p:ph type="title" hasCustomPrompt="1"/>
          </p:nvPr>
        </p:nvSpPr>
        <p:spPr>
          <a:xfrm>
            <a:off x="277203" y="97231"/>
            <a:ext cx="7585765" cy="540109"/>
          </a:xfrm>
          <a:prstGeom prst="rect">
            <a:avLst/>
          </a:prstGeom>
        </p:spPr>
        <p:txBody>
          <a:bodyPr/>
          <a:lstStyle>
            <a:lvl1pPr>
              <a:lnSpc>
                <a:spcPct val="100000"/>
              </a:lnSpc>
              <a:spcBef>
                <a:spcPts val="0"/>
              </a:spcBef>
              <a:defRPr sz="2799">
                <a:solidFill>
                  <a:schemeClr val="bg1"/>
                </a:solidFill>
                <a:latin typeface="+mj-lt"/>
              </a:defRPr>
            </a:lvl1pPr>
          </a:lstStyle>
          <a:p>
            <a:r>
              <a:rPr lang="ja-JP" altLang="en-US"/>
              <a:t>マスタータイトルの書式設定</a:t>
            </a:r>
            <a:endParaRPr lang="en-GB"/>
          </a:p>
        </p:txBody>
      </p:sp>
      <p:sp>
        <p:nvSpPr>
          <p:cNvPr id="5" name="Footer Placeholder 4">
            <a:extLst>
              <a:ext uri="{FF2B5EF4-FFF2-40B4-BE49-F238E27FC236}">
                <a16:creationId xmlns:a16="http://schemas.microsoft.com/office/drawing/2014/main" id="{51237ACA-9190-76FF-C2C0-FE646AE4D4CD}"/>
              </a:ext>
            </a:extLst>
          </p:cNvPr>
          <p:cNvSpPr txBox="1">
            <a:spLocks/>
          </p:cNvSpPr>
          <p:nvPr userDrawn="1"/>
        </p:nvSpPr>
        <p:spPr bwMode="gray">
          <a:xfrm>
            <a:off x="4222750" y="4847617"/>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1061862-2DE7-4B88-A1A9-796A745391A1}"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7" name="Slide Number Placeholder 5">
            <a:extLst>
              <a:ext uri="{FF2B5EF4-FFF2-40B4-BE49-F238E27FC236}">
                <a16:creationId xmlns:a16="http://schemas.microsoft.com/office/drawing/2014/main" id="{AE1DC0B9-B7EE-82D5-29B8-661838712F59}"/>
              </a:ext>
            </a:extLst>
          </p:cNvPr>
          <p:cNvSpPr txBox="1">
            <a:spLocks/>
          </p:cNvSpPr>
          <p:nvPr userDrawn="1"/>
        </p:nvSpPr>
        <p:spPr>
          <a:xfrm>
            <a:off x="4962529" y="4855313"/>
            <a:ext cx="3905940" cy="107755"/>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solidFill>
                  <a:schemeClr val="bg1"/>
                </a:solidFill>
                <a:latin typeface="Fujitsu Infinity Pro" pitchFamily="2" charset="0"/>
              </a:rPr>
              <a:t>© 2026 Fujitsu Limited</a:t>
            </a:r>
          </a:p>
        </p:txBody>
      </p:sp>
      <p:sp>
        <p:nvSpPr>
          <p:cNvPr id="9" name="Text Placeholder 11">
            <a:extLst>
              <a:ext uri="{FF2B5EF4-FFF2-40B4-BE49-F238E27FC236}">
                <a16:creationId xmlns:a16="http://schemas.microsoft.com/office/drawing/2014/main" id="{69ACDCF3-BAE6-3E70-28DB-B5A20E803A66}"/>
              </a:ext>
            </a:extLst>
          </p:cNvPr>
          <p:cNvSpPr>
            <a:spLocks noGrp="1"/>
          </p:cNvSpPr>
          <p:nvPr>
            <p:ph type="body" sz="quarter" idx="10" hasCustomPrompt="1"/>
          </p:nvPr>
        </p:nvSpPr>
        <p:spPr>
          <a:xfrm>
            <a:off x="284949" y="925486"/>
            <a:ext cx="8574107" cy="2563991"/>
          </a:xfrm>
          <a:prstGeom prst="rect">
            <a:avLst/>
          </a:prstGeom>
        </p:spPr>
        <p:txBody>
          <a:bodyPr/>
          <a:lstStyle>
            <a:lvl1pPr>
              <a:lnSpc>
                <a:spcPct val="100000"/>
              </a:lnSpc>
              <a:spcBef>
                <a:spcPts val="375"/>
              </a:spcBef>
              <a:defRPr>
                <a:solidFill>
                  <a:schemeClr val="bg1"/>
                </a:solidFill>
                <a:latin typeface="+mn-lt"/>
                <a:ea typeface="+mn-ea"/>
              </a:defRPr>
            </a:lvl1pPr>
            <a:lvl2pPr>
              <a:lnSpc>
                <a:spcPct val="100000"/>
              </a:lnSpc>
              <a:spcBef>
                <a:spcPts val="375"/>
              </a:spcBef>
              <a:defRPr>
                <a:solidFill>
                  <a:schemeClr val="bg1"/>
                </a:solidFill>
                <a:latin typeface="+mn-lt"/>
                <a:ea typeface="+mn-ea"/>
              </a:defRPr>
            </a:lvl2pPr>
            <a:lvl3pPr>
              <a:lnSpc>
                <a:spcPct val="100000"/>
              </a:lnSpc>
              <a:spcBef>
                <a:spcPts val="375"/>
              </a:spcBef>
              <a:defRPr>
                <a:solidFill>
                  <a:schemeClr val="bg1"/>
                </a:solidFill>
                <a:latin typeface="+mn-lt"/>
                <a:ea typeface="+mn-ea"/>
              </a:defRPr>
            </a:lvl3pPr>
            <a:lvl4pPr>
              <a:lnSpc>
                <a:spcPct val="100000"/>
              </a:lnSpc>
              <a:spcBef>
                <a:spcPts val="375"/>
              </a:spcBef>
              <a:defRPr>
                <a:solidFill>
                  <a:schemeClr val="bg1"/>
                </a:solidFill>
                <a:latin typeface="+mn-lt"/>
                <a:ea typeface="+mn-ea"/>
              </a:defRPr>
            </a:lvl4pPr>
            <a:lvl5pPr>
              <a:spcBef>
                <a:spcPts val="375"/>
              </a:spcBef>
              <a:defRPr>
                <a:solidFill>
                  <a:schemeClr val="bg1"/>
                </a:solidFill>
                <a:latin typeface="+mn-lt"/>
                <a:ea typeface="+mn-ea"/>
              </a:defRPr>
            </a:lvl5pPr>
            <a:lvl6pPr>
              <a:spcBef>
                <a:spcPts val="375"/>
              </a:spcBef>
              <a:defRPr>
                <a:solidFill>
                  <a:schemeClr val="bg1"/>
                </a:solidFill>
                <a:latin typeface="+mn-lt"/>
                <a:ea typeface="+mn-ea"/>
              </a:defRPr>
            </a:lvl6pPr>
            <a:lvl7pPr>
              <a:spcBef>
                <a:spcPts val="375"/>
              </a:spcBef>
              <a:defRPr>
                <a:solidFill>
                  <a:schemeClr val="bg1"/>
                </a:solidFill>
                <a:latin typeface="+mn-lt"/>
                <a:ea typeface="+mn-ea"/>
              </a:defRPr>
            </a:lvl7pPr>
            <a:lvl8pPr>
              <a:spcBef>
                <a:spcPts val="375"/>
              </a:spcBef>
              <a:defRPr>
                <a:solidFill>
                  <a:schemeClr val="bg1"/>
                </a:solidFill>
                <a:latin typeface="+mn-lt"/>
                <a:ea typeface="+mn-ea"/>
              </a:defRPr>
            </a:lvl8pPr>
            <a:lvl9pPr>
              <a:spcBef>
                <a:spcPts val="375"/>
              </a:spcBef>
              <a:defRPr>
                <a:solidFill>
                  <a:schemeClr val="bg1"/>
                </a:solidFill>
                <a:latin typeface="+mn-lt"/>
                <a:ea typeface="+mn-ea"/>
              </a:defRPr>
            </a:lvl9pPr>
          </a:lstStyle>
          <a:p>
            <a:pPr lvl="0"/>
            <a:r>
              <a:rPr lang="ja-JP" altLang="en-US"/>
              <a:t>マスターテキストの書式設定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p>
          <a:p>
            <a:pPr lvl="5"/>
            <a:r>
              <a:rPr lang="ja-JP" altLang="en-US"/>
              <a:t>テキスト</a:t>
            </a:r>
          </a:p>
          <a:p>
            <a:pPr lvl="6"/>
            <a:r>
              <a:rPr lang="ja-JP" altLang="en-US"/>
              <a:t>テキスト</a:t>
            </a:r>
          </a:p>
          <a:p>
            <a:pPr lvl="7"/>
            <a:r>
              <a:rPr lang="ja-JP" altLang="en-US"/>
              <a:t>テキスト</a:t>
            </a:r>
          </a:p>
          <a:p>
            <a:pPr lvl="8"/>
            <a:r>
              <a:rPr lang="ja-JP" altLang="en-US"/>
              <a:t>テキスト</a:t>
            </a:r>
          </a:p>
        </p:txBody>
      </p:sp>
      <p:pic>
        <p:nvPicPr>
          <p:cNvPr id="4" name="Graphic 2" descr="Fujitsuシンボルマーク">
            <a:extLst>
              <a:ext uri="{FF2B5EF4-FFF2-40B4-BE49-F238E27FC236}">
                <a16:creationId xmlns:a16="http://schemas.microsoft.com/office/drawing/2014/main" id="{831F1129-1B7A-8FB9-3329-7491487DE6C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994132" y="136762"/>
            <a:ext cx="866444" cy="422012"/>
          </a:xfrm>
          <a:prstGeom prst="rect">
            <a:avLst/>
          </a:prstGeom>
        </p:spPr>
      </p:pic>
    </p:spTree>
    <p:extLst>
      <p:ext uri="{BB962C8B-B14F-4D97-AF65-F5344CB8AC3E}">
        <p14:creationId xmlns:p14="http://schemas.microsoft.com/office/powerpoint/2010/main" val="3948747972"/>
      </p:ext>
    </p:extLst>
  </p:cSld>
  <p:clrMapOvr>
    <a:overrideClrMapping bg1="lt1" tx1="dk1" bg2="lt2" tx2="dk2" accent1="accent1" accent2="accent2" accent3="accent3" accent4="accent4" accent5="accent5" accent6="accent6" hlink="hlink" folHlink="folHlink"/>
  </p:clrMapOvr>
  <p:transition spd="slow">
    <p:fade/>
  </p:transition>
  <p:hf sldNum="0" hdr="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775F-09AF-4C6E-AA1C-E07D6D971EFC}"/>
              </a:ext>
            </a:extLst>
          </p:cNvPr>
          <p:cNvSpPr>
            <a:spLocks noGrp="1"/>
          </p:cNvSpPr>
          <p:nvPr>
            <p:ph type="title" hasCustomPrompt="1"/>
          </p:nvPr>
        </p:nvSpPr>
        <p:spPr>
          <a:xfrm>
            <a:off x="277203" y="97231"/>
            <a:ext cx="7585765" cy="540109"/>
          </a:xfrm>
          <a:prstGeom prst="rect">
            <a:avLst/>
          </a:prstGeom>
        </p:spPr>
        <p:txBody>
          <a:bodyPr/>
          <a:lstStyle>
            <a:lvl1pPr>
              <a:lnSpc>
                <a:spcPct val="100000"/>
              </a:lnSpc>
              <a:spcBef>
                <a:spcPts val="0"/>
              </a:spcBef>
              <a:defRPr sz="2799">
                <a:solidFill>
                  <a:schemeClr val="bg1"/>
                </a:solidFill>
                <a:latin typeface="+mj-lt"/>
              </a:defRPr>
            </a:lvl1pPr>
          </a:lstStyle>
          <a:p>
            <a:r>
              <a:rPr lang="ja-JP" altLang="en-US"/>
              <a:t>マスタータイトルの書式設定</a:t>
            </a:r>
            <a:endParaRPr lang="en-GB"/>
          </a:p>
        </p:txBody>
      </p:sp>
      <p:sp>
        <p:nvSpPr>
          <p:cNvPr id="5" name="Footer Placeholder 4">
            <a:extLst>
              <a:ext uri="{FF2B5EF4-FFF2-40B4-BE49-F238E27FC236}">
                <a16:creationId xmlns:a16="http://schemas.microsoft.com/office/drawing/2014/main" id="{51237ACA-9190-76FF-C2C0-FE646AE4D4CD}"/>
              </a:ext>
            </a:extLst>
          </p:cNvPr>
          <p:cNvSpPr txBox="1">
            <a:spLocks/>
          </p:cNvSpPr>
          <p:nvPr userDrawn="1"/>
        </p:nvSpPr>
        <p:spPr bwMode="gray">
          <a:xfrm>
            <a:off x="4222750" y="4847617"/>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FFFD8D4-D9D3-4A0B-9138-6F8B5AFBFB96}"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7" name="Slide Number Placeholder 5">
            <a:extLst>
              <a:ext uri="{FF2B5EF4-FFF2-40B4-BE49-F238E27FC236}">
                <a16:creationId xmlns:a16="http://schemas.microsoft.com/office/drawing/2014/main" id="{AE1DC0B9-B7EE-82D5-29B8-661838712F59}"/>
              </a:ext>
            </a:extLst>
          </p:cNvPr>
          <p:cNvSpPr txBox="1">
            <a:spLocks/>
          </p:cNvSpPr>
          <p:nvPr userDrawn="1"/>
        </p:nvSpPr>
        <p:spPr>
          <a:xfrm>
            <a:off x="4962529" y="4855313"/>
            <a:ext cx="3905940" cy="107755"/>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solidFill>
                  <a:schemeClr val="bg1"/>
                </a:solidFill>
                <a:latin typeface="Fujitsu Infinity Pro" pitchFamily="2" charset="0"/>
              </a:rPr>
              <a:t>© 2026 Fujitsu Limited</a:t>
            </a:r>
          </a:p>
        </p:txBody>
      </p:sp>
      <p:sp>
        <p:nvSpPr>
          <p:cNvPr id="9" name="Text Placeholder 11">
            <a:extLst>
              <a:ext uri="{FF2B5EF4-FFF2-40B4-BE49-F238E27FC236}">
                <a16:creationId xmlns:a16="http://schemas.microsoft.com/office/drawing/2014/main" id="{69ACDCF3-BAE6-3E70-28DB-B5A20E803A66}"/>
              </a:ext>
            </a:extLst>
          </p:cNvPr>
          <p:cNvSpPr>
            <a:spLocks noGrp="1"/>
          </p:cNvSpPr>
          <p:nvPr>
            <p:ph type="body" sz="quarter" idx="10" hasCustomPrompt="1"/>
          </p:nvPr>
        </p:nvSpPr>
        <p:spPr>
          <a:xfrm>
            <a:off x="284949" y="925486"/>
            <a:ext cx="8574107" cy="2563991"/>
          </a:xfrm>
          <a:prstGeom prst="rect">
            <a:avLst/>
          </a:prstGeom>
        </p:spPr>
        <p:txBody>
          <a:bodyPr/>
          <a:lstStyle>
            <a:lvl1pPr>
              <a:lnSpc>
                <a:spcPct val="100000"/>
              </a:lnSpc>
              <a:spcBef>
                <a:spcPts val="375"/>
              </a:spcBef>
              <a:defRPr>
                <a:solidFill>
                  <a:schemeClr val="bg1"/>
                </a:solidFill>
                <a:latin typeface="+mn-lt"/>
                <a:ea typeface="+mn-ea"/>
              </a:defRPr>
            </a:lvl1pPr>
            <a:lvl2pPr>
              <a:lnSpc>
                <a:spcPct val="100000"/>
              </a:lnSpc>
              <a:spcBef>
                <a:spcPts val="375"/>
              </a:spcBef>
              <a:defRPr>
                <a:solidFill>
                  <a:schemeClr val="bg1"/>
                </a:solidFill>
                <a:latin typeface="+mn-lt"/>
                <a:ea typeface="+mn-ea"/>
              </a:defRPr>
            </a:lvl2pPr>
            <a:lvl3pPr>
              <a:lnSpc>
                <a:spcPct val="100000"/>
              </a:lnSpc>
              <a:spcBef>
                <a:spcPts val="375"/>
              </a:spcBef>
              <a:defRPr>
                <a:solidFill>
                  <a:schemeClr val="bg1"/>
                </a:solidFill>
                <a:latin typeface="+mn-lt"/>
                <a:ea typeface="+mn-ea"/>
              </a:defRPr>
            </a:lvl3pPr>
            <a:lvl4pPr>
              <a:lnSpc>
                <a:spcPct val="100000"/>
              </a:lnSpc>
              <a:spcBef>
                <a:spcPts val="375"/>
              </a:spcBef>
              <a:defRPr>
                <a:solidFill>
                  <a:schemeClr val="bg1"/>
                </a:solidFill>
                <a:latin typeface="+mn-lt"/>
                <a:ea typeface="+mn-ea"/>
              </a:defRPr>
            </a:lvl4pPr>
            <a:lvl5pPr>
              <a:spcBef>
                <a:spcPts val="375"/>
              </a:spcBef>
              <a:defRPr>
                <a:solidFill>
                  <a:schemeClr val="bg1"/>
                </a:solidFill>
                <a:latin typeface="+mn-lt"/>
                <a:ea typeface="+mn-ea"/>
              </a:defRPr>
            </a:lvl5pPr>
            <a:lvl6pPr>
              <a:spcBef>
                <a:spcPts val="375"/>
              </a:spcBef>
              <a:defRPr>
                <a:solidFill>
                  <a:schemeClr val="bg1"/>
                </a:solidFill>
                <a:latin typeface="+mn-lt"/>
                <a:ea typeface="+mn-ea"/>
              </a:defRPr>
            </a:lvl6pPr>
            <a:lvl7pPr>
              <a:spcBef>
                <a:spcPts val="375"/>
              </a:spcBef>
              <a:defRPr>
                <a:solidFill>
                  <a:schemeClr val="bg1"/>
                </a:solidFill>
                <a:latin typeface="+mn-lt"/>
                <a:ea typeface="+mn-ea"/>
              </a:defRPr>
            </a:lvl7pPr>
            <a:lvl8pPr>
              <a:spcBef>
                <a:spcPts val="375"/>
              </a:spcBef>
              <a:defRPr>
                <a:solidFill>
                  <a:schemeClr val="bg1"/>
                </a:solidFill>
                <a:latin typeface="+mn-lt"/>
                <a:ea typeface="+mn-ea"/>
              </a:defRPr>
            </a:lvl8pPr>
            <a:lvl9pPr>
              <a:spcBef>
                <a:spcPts val="375"/>
              </a:spcBef>
              <a:defRPr>
                <a:solidFill>
                  <a:schemeClr val="bg1"/>
                </a:solidFill>
                <a:latin typeface="+mn-lt"/>
                <a:ea typeface="+mn-ea"/>
              </a:defRPr>
            </a:lvl9pPr>
          </a:lstStyle>
          <a:p>
            <a:pPr lvl="0"/>
            <a:r>
              <a:rPr lang="ja-JP" altLang="en-US"/>
              <a:t>マスターテキストの書式設定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p>
          <a:p>
            <a:pPr lvl="5"/>
            <a:r>
              <a:rPr lang="ja-JP" altLang="en-US"/>
              <a:t>テキスト</a:t>
            </a:r>
          </a:p>
          <a:p>
            <a:pPr lvl="6"/>
            <a:r>
              <a:rPr lang="ja-JP" altLang="en-US"/>
              <a:t>テキスト</a:t>
            </a:r>
          </a:p>
          <a:p>
            <a:pPr lvl="7"/>
            <a:r>
              <a:rPr lang="ja-JP" altLang="en-US"/>
              <a:t>テキスト</a:t>
            </a:r>
          </a:p>
          <a:p>
            <a:pPr lvl="8"/>
            <a:r>
              <a:rPr lang="ja-JP" altLang="en-US"/>
              <a:t>テキスト</a:t>
            </a:r>
          </a:p>
        </p:txBody>
      </p:sp>
      <p:pic>
        <p:nvPicPr>
          <p:cNvPr id="4" name="Graphic 2" descr="Fujitsuシンボルマーク">
            <a:extLst>
              <a:ext uri="{FF2B5EF4-FFF2-40B4-BE49-F238E27FC236}">
                <a16:creationId xmlns:a16="http://schemas.microsoft.com/office/drawing/2014/main" id="{831F1129-1B7A-8FB9-3329-7491487DE6C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994132" y="136762"/>
            <a:ext cx="866444" cy="422012"/>
          </a:xfrm>
          <a:prstGeom prst="rect">
            <a:avLst/>
          </a:prstGeom>
        </p:spPr>
      </p:pic>
    </p:spTree>
    <p:extLst>
      <p:ext uri="{BB962C8B-B14F-4D97-AF65-F5344CB8AC3E}">
        <p14:creationId xmlns:p14="http://schemas.microsoft.com/office/powerpoint/2010/main" val="364326142"/>
      </p:ext>
    </p:extLst>
  </p:cSld>
  <p:clrMapOvr>
    <a:overrideClrMapping bg1="lt1" tx1="dk1" bg2="lt2" tx2="dk2" accent1="accent1" accent2="accent2" accent3="accent3" accent4="accent4" accent5="accent5" accent6="accent6" hlink="hlink" folHlink="folHlink"/>
  </p:clrMapOvr>
  <p:transition spd="slow">
    <p:fade/>
  </p:transition>
  <p:hf sldNum="0" hdr="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775F-09AF-4C6E-AA1C-E07D6D971EFC}"/>
              </a:ext>
            </a:extLst>
          </p:cNvPr>
          <p:cNvSpPr>
            <a:spLocks noGrp="1"/>
          </p:cNvSpPr>
          <p:nvPr>
            <p:ph type="title" hasCustomPrompt="1"/>
          </p:nvPr>
        </p:nvSpPr>
        <p:spPr>
          <a:xfrm>
            <a:off x="277201" y="97230"/>
            <a:ext cx="7585765" cy="540109"/>
          </a:xfrm>
          <a:prstGeom prst="rect">
            <a:avLst/>
          </a:prstGeom>
        </p:spPr>
        <p:txBody>
          <a:bodyPr/>
          <a:lstStyle>
            <a:lvl1pPr>
              <a:lnSpc>
                <a:spcPct val="100000"/>
              </a:lnSpc>
              <a:spcBef>
                <a:spcPts val="0"/>
              </a:spcBef>
              <a:defRPr sz="2800">
                <a:solidFill>
                  <a:schemeClr val="bg1"/>
                </a:solidFill>
                <a:latin typeface="+mj-lt"/>
              </a:defRPr>
            </a:lvl1pPr>
          </a:lstStyle>
          <a:p>
            <a:r>
              <a:rPr lang="ja-JP" altLang="en-US"/>
              <a:t>マスタータイトルの書式設定</a:t>
            </a:r>
            <a:endParaRPr lang="en-GB"/>
          </a:p>
        </p:txBody>
      </p:sp>
      <p:sp>
        <p:nvSpPr>
          <p:cNvPr id="5" name="Footer Placeholder 4">
            <a:extLst>
              <a:ext uri="{FF2B5EF4-FFF2-40B4-BE49-F238E27FC236}">
                <a16:creationId xmlns:a16="http://schemas.microsoft.com/office/drawing/2014/main" id="{51237ACA-9190-76FF-C2C0-FE646AE4D4CD}"/>
              </a:ext>
            </a:extLst>
          </p:cNvPr>
          <p:cNvSpPr txBox="1">
            <a:spLocks/>
          </p:cNvSpPr>
          <p:nvPr userDrawn="1"/>
        </p:nvSpPr>
        <p:spPr bwMode="gray">
          <a:xfrm>
            <a:off x="4222750" y="4847616"/>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B6DB875-35F4-4640-9E5D-AC63500C8079}"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7" name="Slide Number Placeholder 5">
            <a:extLst>
              <a:ext uri="{FF2B5EF4-FFF2-40B4-BE49-F238E27FC236}">
                <a16:creationId xmlns:a16="http://schemas.microsoft.com/office/drawing/2014/main" id="{AE1DC0B9-B7EE-82D5-29B8-661838712F59}"/>
              </a:ext>
            </a:extLst>
          </p:cNvPr>
          <p:cNvSpPr txBox="1">
            <a:spLocks/>
          </p:cNvSpPr>
          <p:nvPr userDrawn="1"/>
        </p:nvSpPr>
        <p:spPr>
          <a:xfrm>
            <a:off x="4962529" y="4855312"/>
            <a:ext cx="3905940" cy="107755"/>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solidFill>
                  <a:schemeClr val="bg1"/>
                </a:solidFill>
                <a:latin typeface="Fujitsu Infinity Pro" pitchFamily="2" charset="0"/>
              </a:rPr>
              <a:t>© 2026 Fujitsu Limited</a:t>
            </a:r>
          </a:p>
        </p:txBody>
      </p:sp>
      <p:sp>
        <p:nvSpPr>
          <p:cNvPr id="9" name="Text Placeholder 11">
            <a:extLst>
              <a:ext uri="{FF2B5EF4-FFF2-40B4-BE49-F238E27FC236}">
                <a16:creationId xmlns:a16="http://schemas.microsoft.com/office/drawing/2014/main" id="{69ACDCF3-BAE6-3E70-28DB-B5A20E803A66}"/>
              </a:ext>
            </a:extLst>
          </p:cNvPr>
          <p:cNvSpPr>
            <a:spLocks noGrp="1"/>
          </p:cNvSpPr>
          <p:nvPr>
            <p:ph type="body" sz="quarter" idx="10" hasCustomPrompt="1"/>
          </p:nvPr>
        </p:nvSpPr>
        <p:spPr>
          <a:xfrm>
            <a:off x="284947" y="925485"/>
            <a:ext cx="8574107" cy="2563991"/>
          </a:xfrm>
          <a:prstGeom prst="rect">
            <a:avLst/>
          </a:prstGeom>
        </p:spPr>
        <p:txBody>
          <a:bodyPr/>
          <a:lstStyle>
            <a:lvl1pPr>
              <a:lnSpc>
                <a:spcPct val="100000"/>
              </a:lnSpc>
              <a:spcBef>
                <a:spcPts val="375"/>
              </a:spcBef>
              <a:defRPr>
                <a:solidFill>
                  <a:schemeClr val="bg1"/>
                </a:solidFill>
                <a:latin typeface="+mn-lt"/>
                <a:ea typeface="+mn-ea"/>
              </a:defRPr>
            </a:lvl1pPr>
            <a:lvl2pPr>
              <a:lnSpc>
                <a:spcPct val="100000"/>
              </a:lnSpc>
              <a:spcBef>
                <a:spcPts val="375"/>
              </a:spcBef>
              <a:defRPr>
                <a:solidFill>
                  <a:schemeClr val="bg1"/>
                </a:solidFill>
                <a:latin typeface="+mn-lt"/>
                <a:ea typeface="+mn-ea"/>
              </a:defRPr>
            </a:lvl2pPr>
            <a:lvl3pPr>
              <a:lnSpc>
                <a:spcPct val="100000"/>
              </a:lnSpc>
              <a:spcBef>
                <a:spcPts val="375"/>
              </a:spcBef>
              <a:defRPr>
                <a:solidFill>
                  <a:schemeClr val="bg1"/>
                </a:solidFill>
                <a:latin typeface="+mn-lt"/>
                <a:ea typeface="+mn-ea"/>
              </a:defRPr>
            </a:lvl3pPr>
            <a:lvl4pPr>
              <a:lnSpc>
                <a:spcPct val="100000"/>
              </a:lnSpc>
              <a:spcBef>
                <a:spcPts val="375"/>
              </a:spcBef>
              <a:defRPr>
                <a:solidFill>
                  <a:schemeClr val="bg1"/>
                </a:solidFill>
                <a:latin typeface="+mn-lt"/>
                <a:ea typeface="+mn-ea"/>
              </a:defRPr>
            </a:lvl4pPr>
            <a:lvl5pPr>
              <a:spcBef>
                <a:spcPts val="375"/>
              </a:spcBef>
              <a:defRPr>
                <a:solidFill>
                  <a:schemeClr val="bg1"/>
                </a:solidFill>
                <a:latin typeface="+mn-lt"/>
                <a:ea typeface="+mn-ea"/>
              </a:defRPr>
            </a:lvl5pPr>
            <a:lvl6pPr>
              <a:spcBef>
                <a:spcPts val="375"/>
              </a:spcBef>
              <a:defRPr>
                <a:solidFill>
                  <a:schemeClr val="bg1"/>
                </a:solidFill>
                <a:latin typeface="+mn-lt"/>
                <a:ea typeface="+mn-ea"/>
              </a:defRPr>
            </a:lvl6pPr>
            <a:lvl7pPr>
              <a:spcBef>
                <a:spcPts val="375"/>
              </a:spcBef>
              <a:defRPr>
                <a:solidFill>
                  <a:schemeClr val="bg1"/>
                </a:solidFill>
                <a:latin typeface="+mn-lt"/>
                <a:ea typeface="+mn-ea"/>
              </a:defRPr>
            </a:lvl7pPr>
            <a:lvl8pPr>
              <a:spcBef>
                <a:spcPts val="375"/>
              </a:spcBef>
              <a:defRPr>
                <a:solidFill>
                  <a:schemeClr val="bg1"/>
                </a:solidFill>
                <a:latin typeface="+mn-lt"/>
                <a:ea typeface="+mn-ea"/>
              </a:defRPr>
            </a:lvl8pPr>
            <a:lvl9pPr>
              <a:spcBef>
                <a:spcPts val="375"/>
              </a:spcBef>
              <a:defRPr>
                <a:solidFill>
                  <a:schemeClr val="bg1"/>
                </a:solidFill>
                <a:latin typeface="+mn-lt"/>
                <a:ea typeface="+mn-ea"/>
              </a:defRPr>
            </a:lvl9pPr>
          </a:lstStyle>
          <a:p>
            <a:pPr lvl="0"/>
            <a:r>
              <a:rPr lang="ja-JP" altLang="en-US"/>
              <a:t>マスターテキストの書式設定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p>
          <a:p>
            <a:pPr lvl="5"/>
            <a:r>
              <a:rPr lang="ja-JP" altLang="en-US"/>
              <a:t>テキスト</a:t>
            </a:r>
          </a:p>
          <a:p>
            <a:pPr lvl="6"/>
            <a:r>
              <a:rPr lang="ja-JP" altLang="en-US"/>
              <a:t>テキスト</a:t>
            </a:r>
          </a:p>
          <a:p>
            <a:pPr lvl="7"/>
            <a:r>
              <a:rPr lang="ja-JP" altLang="en-US"/>
              <a:t>テキスト</a:t>
            </a:r>
          </a:p>
          <a:p>
            <a:pPr lvl="8"/>
            <a:r>
              <a:rPr lang="ja-JP" altLang="en-US"/>
              <a:t>テキスト</a:t>
            </a:r>
          </a:p>
        </p:txBody>
      </p:sp>
      <p:pic>
        <p:nvPicPr>
          <p:cNvPr id="4" name="Graphic 2" descr="Fujitsuシンボルマーク">
            <a:extLst>
              <a:ext uri="{FF2B5EF4-FFF2-40B4-BE49-F238E27FC236}">
                <a16:creationId xmlns:a16="http://schemas.microsoft.com/office/drawing/2014/main" id="{831F1129-1B7A-8FB9-3329-7491487DE6C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994132" y="136762"/>
            <a:ext cx="866444" cy="422012"/>
          </a:xfrm>
          <a:prstGeom prst="rect">
            <a:avLst/>
          </a:prstGeom>
        </p:spPr>
      </p:pic>
    </p:spTree>
    <p:extLst>
      <p:ext uri="{BB962C8B-B14F-4D97-AF65-F5344CB8AC3E}">
        <p14:creationId xmlns:p14="http://schemas.microsoft.com/office/powerpoint/2010/main" val="1661220747"/>
      </p:ext>
    </p:extLst>
  </p:cSld>
  <p:clrMapOvr>
    <a:overrideClrMapping bg1="lt1" tx1="dk1" bg2="lt2" tx2="dk2" accent1="accent1" accent2="accent2" accent3="accent3" accent4="accent4" accent5="accent5" accent6="accent6" hlink="hlink" folHlink="folHlink"/>
  </p:clrMapOvr>
  <p:transition spd="slow">
    <p:fade/>
  </p:transition>
  <p:hf sldNum="0" hdr="0"/>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3_Title Only">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40DB27F-5EDF-C184-F64F-6BDEB965CD3B}"/>
              </a:ext>
            </a:extLst>
          </p:cNvPr>
          <p:cNvSpPr>
            <a:spLocks noGrp="1"/>
          </p:cNvSpPr>
          <p:nvPr>
            <p:ph type="ctrTitle" hasCustomPrompt="1"/>
          </p:nvPr>
        </p:nvSpPr>
        <p:spPr>
          <a:xfrm>
            <a:off x="981058" y="1340068"/>
            <a:ext cx="6120000" cy="929616"/>
          </a:xfrm>
          <a:prstGeom prst="rect">
            <a:avLst/>
          </a:prstGeom>
        </p:spPr>
        <p:txBody>
          <a:bodyPr anchor="t"/>
          <a:lstStyle>
            <a:lvl1pPr algn="l">
              <a:lnSpc>
                <a:spcPct val="100000"/>
              </a:lnSpc>
              <a:spcBef>
                <a:spcPts val="0"/>
              </a:spcBef>
              <a:spcAft>
                <a:spcPts val="600"/>
              </a:spcAft>
              <a:defRPr sz="5400">
                <a:solidFill>
                  <a:schemeClr val="bg1"/>
                </a:solidFill>
                <a:latin typeface="+mj-lt"/>
              </a:defRPr>
            </a:lvl1pPr>
          </a:lstStyle>
          <a:p>
            <a:r>
              <a:rPr lang="ja-JP" altLang="en-US"/>
              <a:t>大見出し</a:t>
            </a:r>
            <a:endParaRPr lang="en-US"/>
          </a:p>
        </p:txBody>
      </p:sp>
      <p:sp>
        <p:nvSpPr>
          <p:cNvPr id="10" name="Subtitle 2">
            <a:extLst>
              <a:ext uri="{FF2B5EF4-FFF2-40B4-BE49-F238E27FC236}">
                <a16:creationId xmlns:a16="http://schemas.microsoft.com/office/drawing/2014/main" id="{B2151D1D-9027-AB5D-C422-B190ACDBA0A2}"/>
              </a:ext>
            </a:extLst>
          </p:cNvPr>
          <p:cNvSpPr>
            <a:spLocks noGrp="1"/>
          </p:cNvSpPr>
          <p:nvPr>
            <p:ph type="subTitle" idx="1" hasCustomPrompt="1"/>
          </p:nvPr>
        </p:nvSpPr>
        <p:spPr>
          <a:xfrm>
            <a:off x="981058" y="2686592"/>
            <a:ext cx="6120000" cy="584956"/>
          </a:xfrm>
          <a:prstGeom prst="rect">
            <a:avLst/>
          </a:prstGeom>
        </p:spPr>
        <p:txBody>
          <a:bodyPr wrap="square">
            <a:spAutoFit/>
          </a:bodyPr>
          <a:lstStyle>
            <a:lvl1pPr marL="0" indent="0" algn="l">
              <a:lnSpc>
                <a:spcPct val="100000"/>
              </a:lnSpc>
              <a:spcBef>
                <a:spcPts val="0"/>
              </a:spcBef>
              <a:spcAft>
                <a:spcPts val="600"/>
              </a:spcAft>
              <a:buNone/>
              <a:defRPr sz="3200" b="1">
                <a:solidFill>
                  <a:schemeClr val="bg1"/>
                </a:solidFill>
                <a:latin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ja-JP" altLang="en-US"/>
              <a:t>中見出し</a:t>
            </a:r>
            <a:endParaRPr lang="en-US"/>
          </a:p>
        </p:txBody>
      </p:sp>
      <p:sp>
        <p:nvSpPr>
          <p:cNvPr id="14" name="テキスト プレースホルダー 13">
            <a:extLst>
              <a:ext uri="{FF2B5EF4-FFF2-40B4-BE49-F238E27FC236}">
                <a16:creationId xmlns:a16="http://schemas.microsoft.com/office/drawing/2014/main" id="{B085697F-235D-F21B-37D9-FD6EBF7A1BF3}"/>
              </a:ext>
            </a:extLst>
          </p:cNvPr>
          <p:cNvSpPr>
            <a:spLocks noGrp="1"/>
          </p:cNvSpPr>
          <p:nvPr>
            <p:ph type="body" sz="quarter" idx="10" hasCustomPrompt="1"/>
          </p:nvPr>
        </p:nvSpPr>
        <p:spPr>
          <a:xfrm>
            <a:off x="981058" y="3583453"/>
            <a:ext cx="3644900" cy="390646"/>
          </a:xfrm>
          <a:prstGeom prst="rect">
            <a:avLst/>
          </a:prstGeom>
        </p:spPr>
        <p:txBody>
          <a:bodyPr/>
          <a:lstStyle>
            <a:lvl1pPr marL="0" indent="0" algn="l">
              <a:buNone/>
              <a:defRPr sz="1200">
                <a:solidFill>
                  <a:schemeClr val="bg1"/>
                </a:solidFill>
              </a:defRPr>
            </a:lvl1pPr>
          </a:lstStyle>
          <a:p>
            <a:pPr lvl="0"/>
            <a:r>
              <a:rPr kumimoji="1" lang="ja-JP" altLang="en-US"/>
              <a:t>テキスト</a:t>
            </a:r>
          </a:p>
        </p:txBody>
      </p:sp>
    </p:spTree>
    <p:extLst>
      <p:ext uri="{BB962C8B-B14F-4D97-AF65-F5344CB8AC3E}">
        <p14:creationId xmlns:p14="http://schemas.microsoft.com/office/powerpoint/2010/main" val="3613694070"/>
      </p:ext>
    </p:extLst>
  </p:cSld>
  <p:clrMapOvr>
    <a:overrideClrMapping bg1="lt1" tx1="dk1" bg2="lt2" tx2="dk2" accent1="accent1" accent2="accent2" accent3="accent3" accent4="accent4" accent5="accent5" accent6="accent6" hlink="hlink" folHlink="folHlink"/>
  </p:clrMapOvr>
  <p:transition spd="slow">
    <p:fade/>
  </p:transition>
  <p:hf sldNum="0" hdr="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一行タイトル">
    <p:spTree>
      <p:nvGrpSpPr>
        <p:cNvPr id="1" name=""/>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2B00C118-F8F0-2EB9-5852-612CFD9AB710}"/>
              </a:ext>
            </a:extLst>
          </p:cNvPr>
          <p:cNvSpPr>
            <a:spLocks noGrp="1"/>
          </p:cNvSpPr>
          <p:nvPr>
            <p:ph type="ftr" sz="quarter" idx="10"/>
          </p:nvPr>
        </p:nvSpPr>
        <p:spPr>
          <a:xfrm>
            <a:off x="5760071" y="4929827"/>
            <a:ext cx="3086100" cy="107755"/>
          </a:xfrm>
        </p:spPr>
        <p:txBody>
          <a:bodyPr/>
          <a:lstStyle/>
          <a:p>
            <a:r>
              <a:rPr lang="en-US" altLang="ja-JP">
                <a:solidFill>
                  <a:schemeClr val="bg1"/>
                </a:solidFill>
              </a:rPr>
              <a:t>© 2026 Fujitsu Limited</a:t>
            </a:r>
          </a:p>
        </p:txBody>
      </p:sp>
      <p:sp>
        <p:nvSpPr>
          <p:cNvPr id="4" name="スライド番号プレースホルダー 3">
            <a:extLst>
              <a:ext uri="{FF2B5EF4-FFF2-40B4-BE49-F238E27FC236}">
                <a16:creationId xmlns:a16="http://schemas.microsoft.com/office/drawing/2014/main" id="{F0C25D30-6A63-116B-500D-0F6C71017882}"/>
              </a:ext>
            </a:extLst>
          </p:cNvPr>
          <p:cNvSpPr>
            <a:spLocks noGrp="1"/>
          </p:cNvSpPr>
          <p:nvPr>
            <p:ph type="sldNum" sz="quarter" idx="11"/>
          </p:nvPr>
        </p:nvSpPr>
        <p:spPr>
          <a:xfrm>
            <a:off x="3543300" y="4931326"/>
            <a:ext cx="2057400" cy="107755"/>
          </a:xfrm>
        </p:spPr>
        <p:txBody>
          <a:bodyPr/>
          <a:lstStyle/>
          <a:p>
            <a:fld id="{DD12C136-DA26-4CED-A6F0-64227BE8289E}" type="slidenum">
              <a:rPr kumimoji="1" lang="ja-JP" altLang="en-US" smtClean="0"/>
              <a:pPr/>
              <a:t>‹#›</a:t>
            </a:fld>
            <a:endParaRPr kumimoji="1" lang="ja-JP" altLang="en-US"/>
          </a:p>
        </p:txBody>
      </p:sp>
      <p:sp>
        <p:nvSpPr>
          <p:cNvPr id="5" name="テキスト プレースホルダー 26">
            <a:extLst>
              <a:ext uri="{FF2B5EF4-FFF2-40B4-BE49-F238E27FC236}">
                <a16:creationId xmlns:a16="http://schemas.microsoft.com/office/drawing/2014/main" id="{D7C00A8E-6276-94F3-4E99-3B0F2A8F9AFF}"/>
              </a:ext>
            </a:extLst>
          </p:cNvPr>
          <p:cNvSpPr>
            <a:spLocks noGrp="1"/>
          </p:cNvSpPr>
          <p:nvPr>
            <p:ph type="body" sz="quarter" idx="13" hasCustomPrompt="1"/>
          </p:nvPr>
        </p:nvSpPr>
        <p:spPr>
          <a:xfrm>
            <a:off x="286546" y="370116"/>
            <a:ext cx="7480697" cy="338660"/>
          </a:xfrm>
          <a:prstGeom prst="rect">
            <a:avLst/>
          </a:prstGeom>
        </p:spPr>
        <p:txBody>
          <a:bodyPr lIns="0" tIns="0" rIns="0" bIns="0">
            <a:spAutoFit/>
          </a:bodyPr>
          <a:lstStyle>
            <a:lvl1pPr marL="0" indent="0">
              <a:lnSpc>
                <a:spcPct val="100000"/>
              </a:lnSpc>
              <a:spcBef>
                <a:spcPts val="0"/>
              </a:spcBef>
              <a:buNone/>
              <a:defRPr sz="2200" b="1">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kumimoji="1" lang="ja-JP" altLang="en-US"/>
              <a:t>日本語タイトル（</a:t>
            </a:r>
            <a:r>
              <a:rPr kumimoji="1" lang="en-US" altLang="ja-JP"/>
              <a:t>1</a:t>
            </a:r>
            <a:r>
              <a:rPr kumimoji="1" lang="ja-JP" altLang="en-US"/>
              <a:t>行）の入力</a:t>
            </a:r>
          </a:p>
        </p:txBody>
      </p:sp>
      <p:sp>
        <p:nvSpPr>
          <p:cNvPr id="6" name="テキスト プレースホルダー 28">
            <a:extLst>
              <a:ext uri="{FF2B5EF4-FFF2-40B4-BE49-F238E27FC236}">
                <a16:creationId xmlns:a16="http://schemas.microsoft.com/office/drawing/2014/main" id="{C08194E0-F647-24AC-20D4-C577D7B3FEF3}"/>
              </a:ext>
            </a:extLst>
          </p:cNvPr>
          <p:cNvSpPr>
            <a:spLocks noGrp="1"/>
          </p:cNvSpPr>
          <p:nvPr>
            <p:ph type="body" sz="quarter" idx="14" hasCustomPrompt="1"/>
          </p:nvPr>
        </p:nvSpPr>
        <p:spPr>
          <a:xfrm>
            <a:off x="312265" y="893392"/>
            <a:ext cx="8549705" cy="265539"/>
          </a:xfrm>
          <a:prstGeom prst="rect">
            <a:avLst/>
          </a:prstGeom>
        </p:spPr>
        <p:txBody>
          <a:bodyPr lIns="0" tIns="0" rIns="0" bIns="0">
            <a:spAutoFit/>
          </a:bodyPr>
          <a:lstStyle>
            <a:lvl1pPr marL="0" indent="0">
              <a:lnSpc>
                <a:spcPct val="120000"/>
              </a:lnSpc>
              <a:spcBef>
                <a:spcPts val="0"/>
              </a:spcBef>
              <a:buFontTx/>
              <a:buNone/>
              <a:defRPr sz="1500" b="0">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本文の入力</a:t>
            </a:r>
          </a:p>
        </p:txBody>
      </p:sp>
      <p:sp>
        <p:nvSpPr>
          <p:cNvPr id="2" name="テキスト プレースホルダー 9">
            <a:extLst>
              <a:ext uri="{FF2B5EF4-FFF2-40B4-BE49-F238E27FC236}">
                <a16:creationId xmlns:a16="http://schemas.microsoft.com/office/drawing/2014/main" id="{8758307C-1EE2-20D5-2438-142678D57DF8}"/>
              </a:ext>
            </a:extLst>
          </p:cNvPr>
          <p:cNvSpPr>
            <a:spLocks noGrp="1"/>
          </p:cNvSpPr>
          <p:nvPr>
            <p:ph type="body" sz="quarter" idx="16" hasCustomPrompt="1"/>
          </p:nvPr>
        </p:nvSpPr>
        <p:spPr>
          <a:xfrm>
            <a:off x="4980953" y="312018"/>
            <a:ext cx="2786289" cy="800466"/>
          </a:xfrm>
          <a:prstGeom prst="rect">
            <a:avLst/>
          </a:prstGeom>
        </p:spPr>
        <p:txBody>
          <a:bodyPr wrap="square" lIns="0" tIns="0" rIns="0" bIns="0">
            <a:spAutoFit/>
          </a:bodyPr>
          <a:lstStyle>
            <a:lvl1pPr marL="0" indent="0">
              <a:lnSpc>
                <a:spcPct val="100000"/>
              </a:lnSpc>
              <a:buNone/>
              <a:defRPr sz="26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英数字タイトルの入力</a:t>
            </a:r>
          </a:p>
        </p:txBody>
      </p:sp>
      <p:sp>
        <p:nvSpPr>
          <p:cNvPr id="7" name="テキスト プレースホルダー 28">
            <a:extLst>
              <a:ext uri="{FF2B5EF4-FFF2-40B4-BE49-F238E27FC236}">
                <a16:creationId xmlns:a16="http://schemas.microsoft.com/office/drawing/2014/main" id="{F28D0D5D-1211-36C4-106C-5E7C10695EDD}"/>
              </a:ext>
            </a:extLst>
          </p:cNvPr>
          <p:cNvSpPr>
            <a:spLocks noGrp="1"/>
          </p:cNvSpPr>
          <p:nvPr>
            <p:ph type="body" sz="quarter" idx="17" hasCustomPrompt="1"/>
          </p:nvPr>
        </p:nvSpPr>
        <p:spPr>
          <a:xfrm>
            <a:off x="312265" y="2051404"/>
            <a:ext cx="3555793" cy="185877"/>
          </a:xfrm>
          <a:prstGeom prst="rect">
            <a:avLst/>
          </a:prstGeom>
        </p:spPr>
        <p:txBody>
          <a:bodyPr wrap="square" lIns="0" tIns="0" rIns="0" bIns="0">
            <a:spAutoFit/>
          </a:bodyPr>
          <a:lstStyle>
            <a:lvl1pPr marL="0" indent="0">
              <a:lnSpc>
                <a:spcPct val="120000"/>
              </a:lnSpc>
              <a:spcBef>
                <a:spcPts val="0"/>
              </a:spcBef>
              <a:buFontTx/>
              <a:buNone/>
              <a:defRPr sz="1050" b="0">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本文の入力（サブ）</a:t>
            </a:r>
          </a:p>
        </p:txBody>
      </p:sp>
      <p:sp>
        <p:nvSpPr>
          <p:cNvPr id="8" name="テキスト プレースホルダー 28">
            <a:extLst>
              <a:ext uri="{FF2B5EF4-FFF2-40B4-BE49-F238E27FC236}">
                <a16:creationId xmlns:a16="http://schemas.microsoft.com/office/drawing/2014/main" id="{8F765632-98A8-ADEF-3B34-565A744279C2}"/>
              </a:ext>
            </a:extLst>
          </p:cNvPr>
          <p:cNvSpPr>
            <a:spLocks noGrp="1"/>
          </p:cNvSpPr>
          <p:nvPr>
            <p:ph type="body" sz="quarter" idx="18" hasCustomPrompt="1"/>
          </p:nvPr>
        </p:nvSpPr>
        <p:spPr>
          <a:xfrm>
            <a:off x="312265" y="1696461"/>
            <a:ext cx="3555793" cy="318647"/>
          </a:xfrm>
          <a:prstGeom prst="rect">
            <a:avLst/>
          </a:prstGeom>
        </p:spPr>
        <p:txBody>
          <a:bodyPr wrap="square" lIns="0" tIns="0" rIns="0" bIns="0">
            <a:spAutoFit/>
          </a:bodyPr>
          <a:lstStyle>
            <a:lvl1pPr marL="0" indent="0">
              <a:lnSpc>
                <a:spcPct val="120000"/>
              </a:lnSpc>
              <a:spcBef>
                <a:spcPts val="0"/>
              </a:spcBef>
              <a:buFontTx/>
              <a:buNone/>
              <a:defRPr sz="1800" b="1">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中見出しの入力</a:t>
            </a:r>
          </a:p>
        </p:txBody>
      </p:sp>
    </p:spTree>
    <p:extLst>
      <p:ext uri="{BB962C8B-B14F-4D97-AF65-F5344CB8AC3E}">
        <p14:creationId xmlns:p14="http://schemas.microsoft.com/office/powerpoint/2010/main" val="3278503182"/>
      </p:ext>
    </p:extLst>
  </p:cSld>
  <p:clrMapOvr>
    <a:masterClrMapping/>
  </p:clrMapOvr>
  <p:hf hdr="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サブタイトル付き">
    <p:spTree>
      <p:nvGrpSpPr>
        <p:cNvPr id="1" name=""/>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88654755-8840-C89C-2598-6E8914D4F0DC}"/>
              </a:ext>
            </a:extLst>
          </p:cNvPr>
          <p:cNvSpPr>
            <a:spLocks noGrp="1"/>
          </p:cNvSpPr>
          <p:nvPr>
            <p:ph type="ftr" sz="quarter" idx="10"/>
          </p:nvPr>
        </p:nvSpPr>
        <p:spPr/>
        <p:txBody>
          <a:bodyPr/>
          <a:lstStyle/>
          <a:p>
            <a:r>
              <a:rPr lang="en-US" altLang="ja-JP">
                <a:solidFill>
                  <a:schemeClr val="bg1"/>
                </a:solidFill>
              </a:rPr>
              <a:t>© 2026 Fujitsu Limited</a:t>
            </a:r>
          </a:p>
        </p:txBody>
      </p:sp>
      <p:sp>
        <p:nvSpPr>
          <p:cNvPr id="4" name="スライド番号プレースホルダー 3">
            <a:extLst>
              <a:ext uri="{FF2B5EF4-FFF2-40B4-BE49-F238E27FC236}">
                <a16:creationId xmlns:a16="http://schemas.microsoft.com/office/drawing/2014/main" id="{C726A0CD-36BB-DA39-9698-F463A2FECE58}"/>
              </a:ext>
            </a:extLst>
          </p:cNvPr>
          <p:cNvSpPr>
            <a:spLocks noGrp="1"/>
          </p:cNvSpPr>
          <p:nvPr>
            <p:ph type="sldNum" sz="quarter" idx="11"/>
          </p:nvPr>
        </p:nvSpPr>
        <p:spPr/>
        <p:txBody>
          <a:bodyPr/>
          <a:lstStyle/>
          <a:p>
            <a:fld id="{DD12C136-DA26-4CED-A6F0-64227BE8289E}" type="slidenum">
              <a:rPr kumimoji="1" lang="ja-JP" altLang="en-US" smtClean="0"/>
              <a:pPr/>
              <a:t>‹#›</a:t>
            </a:fld>
            <a:endParaRPr kumimoji="1" lang="ja-JP" altLang="en-US"/>
          </a:p>
        </p:txBody>
      </p:sp>
      <p:sp>
        <p:nvSpPr>
          <p:cNvPr id="5" name="テキスト プレースホルダー 26">
            <a:extLst>
              <a:ext uri="{FF2B5EF4-FFF2-40B4-BE49-F238E27FC236}">
                <a16:creationId xmlns:a16="http://schemas.microsoft.com/office/drawing/2014/main" id="{503BE9B6-AFE1-8442-EDE6-EA83E7F1E94D}"/>
              </a:ext>
            </a:extLst>
          </p:cNvPr>
          <p:cNvSpPr>
            <a:spLocks noGrp="1"/>
          </p:cNvSpPr>
          <p:nvPr>
            <p:ph type="body" sz="quarter" idx="13" hasCustomPrompt="1"/>
          </p:nvPr>
        </p:nvSpPr>
        <p:spPr>
          <a:xfrm>
            <a:off x="286546" y="527169"/>
            <a:ext cx="7480697" cy="338660"/>
          </a:xfrm>
          <a:prstGeom prst="rect">
            <a:avLst/>
          </a:prstGeom>
        </p:spPr>
        <p:txBody>
          <a:bodyPr lIns="0" tIns="0" rIns="0" bIns="0">
            <a:spAutoFit/>
          </a:bodyPr>
          <a:lstStyle>
            <a:lvl1pPr marL="0" indent="0">
              <a:lnSpc>
                <a:spcPct val="100000"/>
              </a:lnSpc>
              <a:buNone/>
              <a:defRPr sz="2200" b="1">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kumimoji="1" lang="ja-JP" altLang="en-US"/>
              <a:t>日本語タイトル（</a:t>
            </a:r>
            <a:r>
              <a:rPr kumimoji="1" lang="en-US" altLang="ja-JP"/>
              <a:t>1</a:t>
            </a:r>
            <a:r>
              <a:rPr kumimoji="1" lang="ja-JP" altLang="en-US"/>
              <a:t>行）の入力</a:t>
            </a:r>
          </a:p>
        </p:txBody>
      </p:sp>
      <p:sp>
        <p:nvSpPr>
          <p:cNvPr id="7" name="テキスト プレースホルダー 26">
            <a:extLst>
              <a:ext uri="{FF2B5EF4-FFF2-40B4-BE49-F238E27FC236}">
                <a16:creationId xmlns:a16="http://schemas.microsoft.com/office/drawing/2014/main" id="{45A653CF-06D7-982F-BC37-C0FC3813D4F3}"/>
              </a:ext>
            </a:extLst>
          </p:cNvPr>
          <p:cNvSpPr>
            <a:spLocks noGrp="1"/>
          </p:cNvSpPr>
          <p:nvPr>
            <p:ph type="body" sz="quarter" idx="15" hasCustomPrompt="1"/>
          </p:nvPr>
        </p:nvSpPr>
        <p:spPr>
          <a:xfrm>
            <a:off x="286546" y="300597"/>
            <a:ext cx="7480697" cy="184723"/>
          </a:xfrm>
          <a:prstGeom prst="rect">
            <a:avLst/>
          </a:prstGeom>
        </p:spPr>
        <p:txBody>
          <a:bodyPr lIns="0" tIns="0" rIns="0" bIns="0">
            <a:spAutoFit/>
          </a:bodyPr>
          <a:lstStyle>
            <a:lvl1pPr marL="0" indent="0">
              <a:lnSpc>
                <a:spcPct val="100000"/>
              </a:lnSpc>
              <a:buNone/>
              <a:defRPr sz="1200" b="1">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kumimoji="1" lang="ja-JP" altLang="en-US"/>
              <a:t>サブタイトルの入力</a:t>
            </a:r>
          </a:p>
        </p:txBody>
      </p:sp>
      <p:sp>
        <p:nvSpPr>
          <p:cNvPr id="2" name="テキスト プレースホルダー 9">
            <a:extLst>
              <a:ext uri="{FF2B5EF4-FFF2-40B4-BE49-F238E27FC236}">
                <a16:creationId xmlns:a16="http://schemas.microsoft.com/office/drawing/2014/main" id="{7648C9D7-CAF2-C488-77C8-5E76D34E450A}"/>
              </a:ext>
            </a:extLst>
          </p:cNvPr>
          <p:cNvSpPr>
            <a:spLocks noGrp="1"/>
          </p:cNvSpPr>
          <p:nvPr>
            <p:ph type="body" sz="quarter" idx="16" hasCustomPrompt="1"/>
          </p:nvPr>
        </p:nvSpPr>
        <p:spPr>
          <a:xfrm>
            <a:off x="4980953" y="471607"/>
            <a:ext cx="2786289" cy="800466"/>
          </a:xfrm>
          <a:prstGeom prst="rect">
            <a:avLst/>
          </a:prstGeom>
        </p:spPr>
        <p:txBody>
          <a:bodyPr wrap="square" lIns="0" tIns="0" rIns="0" bIns="0">
            <a:spAutoFit/>
          </a:bodyPr>
          <a:lstStyle>
            <a:lvl1pPr marL="0" indent="0">
              <a:lnSpc>
                <a:spcPct val="100000"/>
              </a:lnSpc>
              <a:buNone/>
              <a:defRPr sz="26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英数字タイトルの入力</a:t>
            </a:r>
          </a:p>
        </p:txBody>
      </p:sp>
      <p:sp>
        <p:nvSpPr>
          <p:cNvPr id="8" name="テキスト プレースホルダー 28">
            <a:extLst>
              <a:ext uri="{FF2B5EF4-FFF2-40B4-BE49-F238E27FC236}">
                <a16:creationId xmlns:a16="http://schemas.microsoft.com/office/drawing/2014/main" id="{C3477FBD-C07E-C743-4241-8BD1A8CBDD0A}"/>
              </a:ext>
            </a:extLst>
          </p:cNvPr>
          <p:cNvSpPr>
            <a:spLocks noGrp="1"/>
          </p:cNvSpPr>
          <p:nvPr>
            <p:ph type="body" sz="quarter" idx="17" hasCustomPrompt="1"/>
          </p:nvPr>
        </p:nvSpPr>
        <p:spPr>
          <a:xfrm>
            <a:off x="286546" y="991135"/>
            <a:ext cx="8549705" cy="265539"/>
          </a:xfrm>
          <a:prstGeom prst="rect">
            <a:avLst/>
          </a:prstGeom>
        </p:spPr>
        <p:txBody>
          <a:bodyPr lIns="0" tIns="0" rIns="0" bIns="0">
            <a:spAutoFit/>
          </a:bodyPr>
          <a:lstStyle>
            <a:lvl1pPr marL="0" indent="0">
              <a:lnSpc>
                <a:spcPct val="120000"/>
              </a:lnSpc>
              <a:spcBef>
                <a:spcPts val="0"/>
              </a:spcBef>
              <a:buFontTx/>
              <a:buNone/>
              <a:defRPr sz="1500" b="0">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本文の入力</a:t>
            </a:r>
          </a:p>
        </p:txBody>
      </p:sp>
    </p:spTree>
    <p:extLst>
      <p:ext uri="{BB962C8B-B14F-4D97-AF65-F5344CB8AC3E}">
        <p14:creationId xmlns:p14="http://schemas.microsoft.com/office/powerpoint/2010/main" val="3421424459"/>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
        <p:nvSpPr>
          <p:cNvPr id="3" name="正方形/長方形 2">
            <a:extLst>
              <a:ext uri="{FF2B5EF4-FFF2-40B4-BE49-F238E27FC236}">
                <a16:creationId xmlns:a16="http://schemas.microsoft.com/office/drawing/2014/main" id="{64E6D5A3-E708-FD69-7AD4-DA6A398594A1}"/>
              </a:ext>
            </a:extLst>
          </p:cNvPr>
          <p:cNvSpPr/>
          <p:nvPr userDrawn="1"/>
        </p:nvSpPr>
        <p:spPr>
          <a:xfrm>
            <a:off x="0" y="0"/>
            <a:ext cx="9144000" cy="514508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err="1">
              <a:solidFill>
                <a:schemeClr val="tx1"/>
              </a:solidFill>
            </a:endParaRPr>
          </a:p>
        </p:txBody>
      </p:sp>
    </p:spTree>
    <p:extLst>
      <p:ext uri="{BB962C8B-B14F-4D97-AF65-F5344CB8AC3E}">
        <p14:creationId xmlns:p14="http://schemas.microsoft.com/office/powerpoint/2010/main" val="189282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行タイトル">
    <p:spTree>
      <p:nvGrpSpPr>
        <p:cNvPr id="1" name=""/>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D30C7E6F-8760-0779-0F53-CB4E73EDFBC6}"/>
              </a:ext>
            </a:extLst>
          </p:cNvPr>
          <p:cNvSpPr>
            <a:spLocks noGrp="1"/>
          </p:cNvSpPr>
          <p:nvPr>
            <p:ph type="ftr" sz="quarter" idx="10"/>
          </p:nvPr>
        </p:nvSpPr>
        <p:spPr/>
        <p:txBody>
          <a:bodyPr/>
          <a:lstStyle/>
          <a:p>
            <a:r>
              <a:rPr lang="en-US" altLang="ja-JP">
                <a:solidFill>
                  <a:schemeClr val="bg1"/>
                </a:solidFill>
              </a:rPr>
              <a:t>© 2026 Fujitsu Limited</a:t>
            </a:r>
          </a:p>
        </p:txBody>
      </p:sp>
      <p:sp>
        <p:nvSpPr>
          <p:cNvPr id="4" name="スライド番号プレースホルダー 3">
            <a:extLst>
              <a:ext uri="{FF2B5EF4-FFF2-40B4-BE49-F238E27FC236}">
                <a16:creationId xmlns:a16="http://schemas.microsoft.com/office/drawing/2014/main" id="{57D084A4-EA93-7AE0-4F41-BFEB7B83ABA9}"/>
              </a:ext>
            </a:extLst>
          </p:cNvPr>
          <p:cNvSpPr>
            <a:spLocks noGrp="1"/>
          </p:cNvSpPr>
          <p:nvPr>
            <p:ph type="sldNum" sz="quarter" idx="11"/>
          </p:nvPr>
        </p:nvSpPr>
        <p:spPr/>
        <p:txBody>
          <a:bodyPr/>
          <a:lstStyle/>
          <a:p>
            <a:fld id="{DD12C136-DA26-4CED-A6F0-64227BE8289E}" type="slidenum">
              <a:rPr kumimoji="1" lang="ja-JP" altLang="en-US" smtClean="0"/>
              <a:pPr/>
              <a:t>‹#›</a:t>
            </a:fld>
            <a:endParaRPr kumimoji="1" lang="ja-JP" altLang="en-US"/>
          </a:p>
        </p:txBody>
      </p:sp>
      <p:sp>
        <p:nvSpPr>
          <p:cNvPr id="5" name="テキスト プレースホルダー 26">
            <a:extLst>
              <a:ext uri="{FF2B5EF4-FFF2-40B4-BE49-F238E27FC236}">
                <a16:creationId xmlns:a16="http://schemas.microsoft.com/office/drawing/2014/main" id="{A25E26D7-AE07-BF0B-B741-CD7DAE150338}"/>
              </a:ext>
            </a:extLst>
          </p:cNvPr>
          <p:cNvSpPr>
            <a:spLocks noGrp="1"/>
          </p:cNvSpPr>
          <p:nvPr>
            <p:ph type="body" sz="quarter" idx="13" hasCustomPrompt="1"/>
          </p:nvPr>
        </p:nvSpPr>
        <p:spPr>
          <a:xfrm>
            <a:off x="286546" y="343392"/>
            <a:ext cx="7480697" cy="364010"/>
          </a:xfrm>
          <a:prstGeom prst="rect">
            <a:avLst/>
          </a:prstGeom>
        </p:spPr>
        <p:txBody>
          <a:bodyPr lIns="0" tIns="0" rIns="0" bIns="0">
            <a:spAutoFit/>
          </a:bodyPr>
          <a:lstStyle>
            <a:lvl1pPr marL="0" indent="0">
              <a:lnSpc>
                <a:spcPct val="110000"/>
              </a:lnSpc>
              <a:spcBef>
                <a:spcPts val="0"/>
              </a:spcBef>
              <a:buNone/>
              <a:defRPr sz="2200" b="1">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kumimoji="1" lang="ja-JP" altLang="en-US"/>
              <a:t>日本語タイトル（</a:t>
            </a:r>
            <a:r>
              <a:rPr kumimoji="1" lang="en-US" altLang="ja-JP"/>
              <a:t>2</a:t>
            </a:r>
            <a:r>
              <a:rPr kumimoji="1" lang="ja-JP" altLang="en-US"/>
              <a:t>行）の入力</a:t>
            </a:r>
          </a:p>
        </p:txBody>
      </p:sp>
      <p:sp>
        <p:nvSpPr>
          <p:cNvPr id="6" name="テキスト プレースホルダー 28">
            <a:extLst>
              <a:ext uri="{FF2B5EF4-FFF2-40B4-BE49-F238E27FC236}">
                <a16:creationId xmlns:a16="http://schemas.microsoft.com/office/drawing/2014/main" id="{04452A84-6D14-700A-8D1A-04090B916486}"/>
              </a:ext>
            </a:extLst>
          </p:cNvPr>
          <p:cNvSpPr>
            <a:spLocks noGrp="1"/>
          </p:cNvSpPr>
          <p:nvPr>
            <p:ph type="body" sz="quarter" idx="14" hasCustomPrompt="1"/>
          </p:nvPr>
        </p:nvSpPr>
        <p:spPr>
          <a:xfrm>
            <a:off x="296469" y="1285083"/>
            <a:ext cx="8549705" cy="720153"/>
          </a:xfrm>
          <a:prstGeom prst="rect">
            <a:avLst/>
          </a:prstGeom>
        </p:spPr>
        <p:txBody>
          <a:bodyPr lIns="0" tIns="0" rIns="0" bIns="0"/>
          <a:lstStyle>
            <a:lvl1pPr marL="0" indent="0">
              <a:buFontTx/>
              <a:buNone/>
              <a:defRPr sz="1500" b="0">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本文の入力</a:t>
            </a:r>
          </a:p>
        </p:txBody>
      </p:sp>
      <p:sp>
        <p:nvSpPr>
          <p:cNvPr id="2" name="テキスト プレースホルダー 9">
            <a:extLst>
              <a:ext uri="{FF2B5EF4-FFF2-40B4-BE49-F238E27FC236}">
                <a16:creationId xmlns:a16="http://schemas.microsoft.com/office/drawing/2014/main" id="{7D44BBF8-15F5-4692-0968-037124435EC6}"/>
              </a:ext>
            </a:extLst>
          </p:cNvPr>
          <p:cNvSpPr>
            <a:spLocks noGrp="1"/>
          </p:cNvSpPr>
          <p:nvPr>
            <p:ph type="body" sz="quarter" idx="16" hasCustomPrompt="1"/>
          </p:nvPr>
        </p:nvSpPr>
        <p:spPr>
          <a:xfrm>
            <a:off x="4980953" y="312018"/>
            <a:ext cx="2786289" cy="800466"/>
          </a:xfrm>
          <a:prstGeom prst="rect">
            <a:avLst/>
          </a:prstGeom>
        </p:spPr>
        <p:txBody>
          <a:bodyPr wrap="square" lIns="0" tIns="0" rIns="0" bIns="0">
            <a:spAutoFit/>
          </a:bodyPr>
          <a:lstStyle>
            <a:lvl1pPr marL="0" indent="0">
              <a:lnSpc>
                <a:spcPct val="100000"/>
              </a:lnSpc>
              <a:buNone/>
              <a:defRPr sz="26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英数字タイトルの入力</a:t>
            </a:r>
          </a:p>
        </p:txBody>
      </p:sp>
    </p:spTree>
    <p:extLst>
      <p:ext uri="{BB962C8B-B14F-4D97-AF65-F5344CB8AC3E}">
        <p14:creationId xmlns:p14="http://schemas.microsoft.com/office/powerpoint/2010/main" val="3922317304"/>
      </p:ext>
    </p:extLst>
  </p:cSld>
  <p:clrMapOvr>
    <a:masterClrMapping/>
  </p:clrMapOvr>
  <p:hf hdr="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一行タイトル_中央強調">
    <p:spTree>
      <p:nvGrpSpPr>
        <p:cNvPr id="1" name=""/>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2B00C118-F8F0-2EB9-5852-612CFD9AB710}"/>
              </a:ext>
            </a:extLst>
          </p:cNvPr>
          <p:cNvSpPr>
            <a:spLocks noGrp="1"/>
          </p:cNvSpPr>
          <p:nvPr>
            <p:ph type="ftr" sz="quarter" idx="10"/>
          </p:nvPr>
        </p:nvSpPr>
        <p:spPr/>
        <p:txBody>
          <a:bodyPr/>
          <a:lstStyle/>
          <a:p>
            <a:r>
              <a:rPr lang="en-US" altLang="ja-JP">
                <a:solidFill>
                  <a:schemeClr val="bg1"/>
                </a:solidFill>
              </a:rPr>
              <a:t>© 2026 Fujitsu Limited</a:t>
            </a:r>
          </a:p>
        </p:txBody>
      </p:sp>
      <p:sp>
        <p:nvSpPr>
          <p:cNvPr id="4" name="スライド番号プレースホルダー 3">
            <a:extLst>
              <a:ext uri="{FF2B5EF4-FFF2-40B4-BE49-F238E27FC236}">
                <a16:creationId xmlns:a16="http://schemas.microsoft.com/office/drawing/2014/main" id="{F0C25D30-6A63-116B-500D-0F6C71017882}"/>
              </a:ext>
            </a:extLst>
          </p:cNvPr>
          <p:cNvSpPr>
            <a:spLocks noGrp="1"/>
          </p:cNvSpPr>
          <p:nvPr>
            <p:ph type="sldNum" sz="quarter" idx="11"/>
          </p:nvPr>
        </p:nvSpPr>
        <p:spPr/>
        <p:txBody>
          <a:bodyPr/>
          <a:lstStyle/>
          <a:p>
            <a:fld id="{DD12C136-DA26-4CED-A6F0-64227BE8289E}" type="slidenum">
              <a:rPr kumimoji="1" lang="ja-JP" altLang="en-US" smtClean="0"/>
              <a:pPr/>
              <a:t>‹#›</a:t>
            </a:fld>
            <a:endParaRPr kumimoji="1" lang="ja-JP" altLang="en-US"/>
          </a:p>
        </p:txBody>
      </p:sp>
      <p:sp>
        <p:nvSpPr>
          <p:cNvPr id="5" name="テキスト プレースホルダー 26">
            <a:extLst>
              <a:ext uri="{FF2B5EF4-FFF2-40B4-BE49-F238E27FC236}">
                <a16:creationId xmlns:a16="http://schemas.microsoft.com/office/drawing/2014/main" id="{D7C00A8E-6276-94F3-4E99-3B0F2A8F9AFF}"/>
              </a:ext>
            </a:extLst>
          </p:cNvPr>
          <p:cNvSpPr>
            <a:spLocks noGrp="1"/>
          </p:cNvSpPr>
          <p:nvPr>
            <p:ph type="body" sz="quarter" idx="13" hasCustomPrompt="1"/>
          </p:nvPr>
        </p:nvSpPr>
        <p:spPr>
          <a:xfrm>
            <a:off x="286546" y="370116"/>
            <a:ext cx="7480697" cy="338660"/>
          </a:xfrm>
          <a:prstGeom prst="rect">
            <a:avLst/>
          </a:prstGeom>
        </p:spPr>
        <p:txBody>
          <a:bodyPr lIns="0" tIns="0" rIns="0" bIns="0">
            <a:spAutoFit/>
          </a:bodyPr>
          <a:lstStyle>
            <a:lvl1pPr marL="0" indent="0">
              <a:lnSpc>
                <a:spcPct val="100000"/>
              </a:lnSpc>
              <a:spcBef>
                <a:spcPts val="0"/>
              </a:spcBef>
              <a:buNone/>
              <a:defRPr sz="2200" b="1">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kumimoji="1" lang="ja-JP" altLang="en-US"/>
              <a:t>日本語タイトル（</a:t>
            </a:r>
            <a:r>
              <a:rPr kumimoji="1" lang="en-US" altLang="ja-JP"/>
              <a:t>1</a:t>
            </a:r>
            <a:r>
              <a:rPr kumimoji="1" lang="ja-JP" altLang="en-US"/>
              <a:t>行）の入力</a:t>
            </a:r>
          </a:p>
        </p:txBody>
      </p:sp>
      <p:sp>
        <p:nvSpPr>
          <p:cNvPr id="6" name="テキスト プレースホルダー 28">
            <a:extLst>
              <a:ext uri="{FF2B5EF4-FFF2-40B4-BE49-F238E27FC236}">
                <a16:creationId xmlns:a16="http://schemas.microsoft.com/office/drawing/2014/main" id="{C08194E0-F647-24AC-20D4-C577D7B3FEF3}"/>
              </a:ext>
            </a:extLst>
          </p:cNvPr>
          <p:cNvSpPr>
            <a:spLocks noGrp="1"/>
          </p:cNvSpPr>
          <p:nvPr>
            <p:ph type="body" sz="quarter" idx="14" hasCustomPrompt="1"/>
          </p:nvPr>
        </p:nvSpPr>
        <p:spPr>
          <a:xfrm>
            <a:off x="312265" y="2192737"/>
            <a:ext cx="8549705" cy="531079"/>
          </a:xfrm>
          <a:prstGeom prst="rect">
            <a:avLst/>
          </a:prstGeom>
        </p:spPr>
        <p:txBody>
          <a:bodyPr lIns="0" tIns="0" rIns="0" bIns="0" anchor="ctr" anchorCtr="0">
            <a:spAutoFit/>
          </a:bodyPr>
          <a:lstStyle>
            <a:lvl1pPr marL="0" indent="0">
              <a:lnSpc>
                <a:spcPct val="120000"/>
              </a:lnSpc>
              <a:spcBef>
                <a:spcPts val="0"/>
              </a:spcBef>
              <a:buFontTx/>
              <a:buNone/>
              <a:defRPr sz="3000" b="1">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強調したい日本語文を入力</a:t>
            </a:r>
          </a:p>
        </p:txBody>
      </p:sp>
      <p:sp>
        <p:nvSpPr>
          <p:cNvPr id="2" name="テキスト プレースホルダー 28">
            <a:extLst>
              <a:ext uri="{FF2B5EF4-FFF2-40B4-BE49-F238E27FC236}">
                <a16:creationId xmlns:a16="http://schemas.microsoft.com/office/drawing/2014/main" id="{4D417E09-869F-5451-A4E3-8663E1F2312A}"/>
              </a:ext>
            </a:extLst>
          </p:cNvPr>
          <p:cNvSpPr>
            <a:spLocks noGrp="1"/>
          </p:cNvSpPr>
          <p:nvPr>
            <p:ph type="body" sz="quarter" idx="15" hasCustomPrompt="1"/>
          </p:nvPr>
        </p:nvSpPr>
        <p:spPr>
          <a:xfrm>
            <a:off x="296468" y="4296330"/>
            <a:ext cx="8549703" cy="185877"/>
          </a:xfrm>
          <a:prstGeom prst="rect">
            <a:avLst/>
          </a:prstGeom>
        </p:spPr>
        <p:txBody>
          <a:bodyPr wrap="square" lIns="0" tIns="0" rIns="0" bIns="0" anchor="b" anchorCtr="0">
            <a:spAutoFit/>
          </a:bodyPr>
          <a:lstStyle>
            <a:lvl1pPr marL="0" indent="0">
              <a:lnSpc>
                <a:spcPct val="120000"/>
              </a:lnSpc>
              <a:spcBef>
                <a:spcPts val="0"/>
              </a:spcBef>
              <a:buFontTx/>
              <a:buNone/>
              <a:defRPr sz="1050" b="0">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本文の入力（サブ）</a:t>
            </a:r>
          </a:p>
        </p:txBody>
      </p:sp>
      <p:sp>
        <p:nvSpPr>
          <p:cNvPr id="10" name="テキスト プレースホルダー 9">
            <a:extLst>
              <a:ext uri="{FF2B5EF4-FFF2-40B4-BE49-F238E27FC236}">
                <a16:creationId xmlns:a16="http://schemas.microsoft.com/office/drawing/2014/main" id="{926FDAB9-FDEF-F831-C965-DAA39CF8F18C}"/>
              </a:ext>
            </a:extLst>
          </p:cNvPr>
          <p:cNvSpPr>
            <a:spLocks noGrp="1"/>
          </p:cNvSpPr>
          <p:nvPr>
            <p:ph type="body" sz="quarter" idx="16" hasCustomPrompt="1"/>
          </p:nvPr>
        </p:nvSpPr>
        <p:spPr>
          <a:xfrm>
            <a:off x="4980953" y="312018"/>
            <a:ext cx="2786289" cy="800466"/>
          </a:xfrm>
          <a:prstGeom prst="rect">
            <a:avLst/>
          </a:prstGeom>
        </p:spPr>
        <p:txBody>
          <a:bodyPr wrap="square" lIns="0" tIns="0" rIns="0" bIns="0">
            <a:spAutoFit/>
          </a:bodyPr>
          <a:lstStyle>
            <a:lvl1pPr marL="0" indent="0">
              <a:lnSpc>
                <a:spcPct val="100000"/>
              </a:lnSpc>
              <a:buNone/>
              <a:defRPr sz="26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英数字タイトルの入力</a:t>
            </a:r>
          </a:p>
        </p:txBody>
      </p:sp>
      <p:sp>
        <p:nvSpPr>
          <p:cNvPr id="14" name="テキスト プレースホルダー 9">
            <a:extLst>
              <a:ext uri="{FF2B5EF4-FFF2-40B4-BE49-F238E27FC236}">
                <a16:creationId xmlns:a16="http://schemas.microsoft.com/office/drawing/2014/main" id="{8482EAEA-99B2-B70C-4EBB-B240709BB36F}"/>
              </a:ext>
            </a:extLst>
          </p:cNvPr>
          <p:cNvSpPr>
            <a:spLocks noGrp="1"/>
          </p:cNvSpPr>
          <p:nvPr>
            <p:ph type="body" sz="quarter" idx="17" hasCustomPrompt="1"/>
          </p:nvPr>
        </p:nvSpPr>
        <p:spPr>
          <a:xfrm>
            <a:off x="6075680" y="2181191"/>
            <a:ext cx="2786289" cy="1108338"/>
          </a:xfrm>
          <a:prstGeom prst="rect">
            <a:avLst/>
          </a:prstGeom>
        </p:spPr>
        <p:txBody>
          <a:bodyPr wrap="square" lIns="0" tIns="0" rIns="0" bIns="0">
            <a:spAutoFit/>
          </a:bodyPr>
          <a:lstStyle>
            <a:lvl1pPr marL="0" indent="0">
              <a:lnSpc>
                <a:spcPct val="100000"/>
              </a:lnSpc>
              <a:buNone/>
              <a:defRPr sz="36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強調したい英数字文を入力</a:t>
            </a:r>
          </a:p>
        </p:txBody>
      </p:sp>
    </p:spTree>
    <p:extLst>
      <p:ext uri="{BB962C8B-B14F-4D97-AF65-F5344CB8AC3E}">
        <p14:creationId xmlns:p14="http://schemas.microsoft.com/office/powerpoint/2010/main" val="2444537188"/>
      </p:ext>
    </p:extLst>
  </p:cSld>
  <p:clrMapOvr>
    <a:masterClrMapping/>
  </p:clrMapOvr>
  <p:hf hdr="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Uvance_中央強調">
    <p:spTree>
      <p:nvGrpSpPr>
        <p:cNvPr id="1" name=""/>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2B00C118-F8F0-2EB9-5852-612CFD9AB710}"/>
              </a:ext>
            </a:extLst>
          </p:cNvPr>
          <p:cNvSpPr>
            <a:spLocks noGrp="1"/>
          </p:cNvSpPr>
          <p:nvPr>
            <p:ph type="ftr" sz="quarter" idx="10"/>
          </p:nvPr>
        </p:nvSpPr>
        <p:spPr/>
        <p:txBody>
          <a:bodyPr/>
          <a:lstStyle/>
          <a:p>
            <a:r>
              <a:rPr lang="en-US" altLang="ja-JP">
                <a:solidFill>
                  <a:schemeClr val="bg1"/>
                </a:solidFill>
              </a:rPr>
              <a:t>© 2026 Fujitsu Limited</a:t>
            </a:r>
          </a:p>
        </p:txBody>
      </p:sp>
      <p:sp>
        <p:nvSpPr>
          <p:cNvPr id="4" name="スライド番号プレースホルダー 3">
            <a:extLst>
              <a:ext uri="{FF2B5EF4-FFF2-40B4-BE49-F238E27FC236}">
                <a16:creationId xmlns:a16="http://schemas.microsoft.com/office/drawing/2014/main" id="{F0C25D30-6A63-116B-500D-0F6C71017882}"/>
              </a:ext>
            </a:extLst>
          </p:cNvPr>
          <p:cNvSpPr>
            <a:spLocks noGrp="1"/>
          </p:cNvSpPr>
          <p:nvPr>
            <p:ph type="sldNum" sz="quarter" idx="11"/>
          </p:nvPr>
        </p:nvSpPr>
        <p:spPr/>
        <p:txBody>
          <a:bodyPr/>
          <a:lstStyle/>
          <a:p>
            <a:fld id="{DD12C136-DA26-4CED-A6F0-64227BE8289E}" type="slidenum">
              <a:rPr kumimoji="1" lang="ja-JP" altLang="en-US" smtClean="0"/>
              <a:pPr/>
              <a:t>‹#›</a:t>
            </a:fld>
            <a:endParaRPr kumimoji="1" lang="ja-JP" altLang="en-US"/>
          </a:p>
        </p:txBody>
      </p:sp>
      <p:sp>
        <p:nvSpPr>
          <p:cNvPr id="2" name="テキスト プレースホルダー 28">
            <a:extLst>
              <a:ext uri="{FF2B5EF4-FFF2-40B4-BE49-F238E27FC236}">
                <a16:creationId xmlns:a16="http://schemas.microsoft.com/office/drawing/2014/main" id="{4D417E09-869F-5451-A4E3-8663E1F2312A}"/>
              </a:ext>
            </a:extLst>
          </p:cNvPr>
          <p:cNvSpPr>
            <a:spLocks noGrp="1"/>
          </p:cNvSpPr>
          <p:nvPr>
            <p:ph type="body" sz="quarter" idx="15" hasCustomPrompt="1"/>
          </p:nvPr>
        </p:nvSpPr>
        <p:spPr>
          <a:xfrm>
            <a:off x="296468" y="4296330"/>
            <a:ext cx="8549703" cy="185877"/>
          </a:xfrm>
          <a:prstGeom prst="rect">
            <a:avLst/>
          </a:prstGeom>
        </p:spPr>
        <p:txBody>
          <a:bodyPr wrap="square" lIns="0" tIns="0" rIns="0" bIns="0" anchor="b" anchorCtr="0">
            <a:spAutoFit/>
          </a:bodyPr>
          <a:lstStyle>
            <a:lvl1pPr marL="0" indent="0">
              <a:lnSpc>
                <a:spcPct val="120000"/>
              </a:lnSpc>
              <a:spcBef>
                <a:spcPts val="0"/>
              </a:spcBef>
              <a:buFontTx/>
              <a:buNone/>
              <a:defRPr sz="1050" b="0">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本文を入力（サブ）</a:t>
            </a:r>
          </a:p>
        </p:txBody>
      </p:sp>
      <p:pic>
        <p:nvPicPr>
          <p:cNvPr id="7" name="図 6" descr="ロゴ, 会社名&#10;&#10;自動的に生成された説明">
            <a:extLst>
              <a:ext uri="{FF2B5EF4-FFF2-40B4-BE49-F238E27FC236}">
                <a16:creationId xmlns:a16="http://schemas.microsoft.com/office/drawing/2014/main" id="{C7B2C5CC-D243-6AA0-BD0F-5B26E45D88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781" y="196836"/>
            <a:ext cx="2196000" cy="960822"/>
          </a:xfrm>
          <a:prstGeom prst="rect">
            <a:avLst/>
          </a:prstGeom>
        </p:spPr>
      </p:pic>
      <p:sp>
        <p:nvSpPr>
          <p:cNvPr id="9" name="テキスト プレースホルダー 28">
            <a:extLst>
              <a:ext uri="{FF2B5EF4-FFF2-40B4-BE49-F238E27FC236}">
                <a16:creationId xmlns:a16="http://schemas.microsoft.com/office/drawing/2014/main" id="{B3006AD3-F9F7-002B-A7BB-CD11787B016D}"/>
              </a:ext>
            </a:extLst>
          </p:cNvPr>
          <p:cNvSpPr>
            <a:spLocks noGrp="1"/>
          </p:cNvSpPr>
          <p:nvPr>
            <p:ph type="body" sz="quarter" idx="14" hasCustomPrompt="1"/>
          </p:nvPr>
        </p:nvSpPr>
        <p:spPr>
          <a:xfrm>
            <a:off x="312265" y="2192737"/>
            <a:ext cx="8549705" cy="531079"/>
          </a:xfrm>
          <a:prstGeom prst="rect">
            <a:avLst/>
          </a:prstGeom>
        </p:spPr>
        <p:txBody>
          <a:bodyPr lIns="0" tIns="0" rIns="0" bIns="0" anchor="ctr" anchorCtr="0">
            <a:spAutoFit/>
          </a:bodyPr>
          <a:lstStyle>
            <a:lvl1pPr marL="0" indent="0">
              <a:lnSpc>
                <a:spcPct val="120000"/>
              </a:lnSpc>
              <a:spcBef>
                <a:spcPts val="0"/>
              </a:spcBef>
              <a:buFontTx/>
              <a:buNone/>
              <a:defRPr sz="3000" b="1">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強調したい日本語文の入力</a:t>
            </a:r>
          </a:p>
        </p:txBody>
      </p:sp>
      <p:sp>
        <p:nvSpPr>
          <p:cNvPr id="12" name="テキスト プレースホルダー 9">
            <a:extLst>
              <a:ext uri="{FF2B5EF4-FFF2-40B4-BE49-F238E27FC236}">
                <a16:creationId xmlns:a16="http://schemas.microsoft.com/office/drawing/2014/main" id="{5A8F23EC-AD5C-0723-6515-A7A41B8198AE}"/>
              </a:ext>
            </a:extLst>
          </p:cNvPr>
          <p:cNvSpPr>
            <a:spLocks noGrp="1"/>
          </p:cNvSpPr>
          <p:nvPr>
            <p:ph type="body" sz="quarter" idx="17" hasCustomPrompt="1"/>
          </p:nvPr>
        </p:nvSpPr>
        <p:spPr>
          <a:xfrm>
            <a:off x="6075680" y="2181191"/>
            <a:ext cx="2786289" cy="1108338"/>
          </a:xfrm>
          <a:prstGeom prst="rect">
            <a:avLst/>
          </a:prstGeom>
        </p:spPr>
        <p:txBody>
          <a:bodyPr wrap="square" lIns="0" tIns="0" rIns="0" bIns="0">
            <a:spAutoFit/>
          </a:bodyPr>
          <a:lstStyle>
            <a:lvl1pPr marL="0" indent="0">
              <a:lnSpc>
                <a:spcPct val="100000"/>
              </a:lnSpc>
              <a:buNone/>
              <a:defRPr sz="36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強調したい英数字文を入力</a:t>
            </a:r>
          </a:p>
        </p:txBody>
      </p:sp>
    </p:spTree>
    <p:extLst>
      <p:ext uri="{BB962C8B-B14F-4D97-AF65-F5344CB8AC3E}">
        <p14:creationId xmlns:p14="http://schemas.microsoft.com/office/powerpoint/2010/main" val="1296515370"/>
      </p:ext>
    </p:extLst>
  </p:cSld>
  <p:clrMapOvr>
    <a:masterClrMapping/>
  </p:clrMapOvr>
  <p:hf hdr="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中央強調_左右中央揃え">
    <p:spTree>
      <p:nvGrpSpPr>
        <p:cNvPr id="1" name=""/>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2B00C118-F8F0-2EB9-5852-612CFD9AB710}"/>
              </a:ext>
            </a:extLst>
          </p:cNvPr>
          <p:cNvSpPr>
            <a:spLocks noGrp="1"/>
          </p:cNvSpPr>
          <p:nvPr>
            <p:ph type="ftr" sz="quarter" idx="10"/>
          </p:nvPr>
        </p:nvSpPr>
        <p:spPr/>
        <p:txBody>
          <a:bodyPr/>
          <a:lstStyle/>
          <a:p>
            <a:r>
              <a:rPr lang="en-US" altLang="ja-JP">
                <a:solidFill>
                  <a:schemeClr val="bg1"/>
                </a:solidFill>
              </a:rPr>
              <a:t>© 2026 Fujitsu Limited</a:t>
            </a:r>
          </a:p>
        </p:txBody>
      </p:sp>
      <p:sp>
        <p:nvSpPr>
          <p:cNvPr id="4" name="スライド番号プレースホルダー 3">
            <a:extLst>
              <a:ext uri="{FF2B5EF4-FFF2-40B4-BE49-F238E27FC236}">
                <a16:creationId xmlns:a16="http://schemas.microsoft.com/office/drawing/2014/main" id="{F0C25D30-6A63-116B-500D-0F6C71017882}"/>
              </a:ext>
            </a:extLst>
          </p:cNvPr>
          <p:cNvSpPr>
            <a:spLocks noGrp="1"/>
          </p:cNvSpPr>
          <p:nvPr>
            <p:ph type="sldNum" sz="quarter" idx="11"/>
          </p:nvPr>
        </p:nvSpPr>
        <p:spPr/>
        <p:txBody>
          <a:bodyPr/>
          <a:lstStyle/>
          <a:p>
            <a:fld id="{DD12C136-DA26-4CED-A6F0-64227BE8289E}" type="slidenum">
              <a:rPr kumimoji="1" lang="ja-JP" altLang="en-US" smtClean="0"/>
              <a:pPr/>
              <a:t>‹#›</a:t>
            </a:fld>
            <a:endParaRPr kumimoji="1" lang="ja-JP" altLang="en-US"/>
          </a:p>
        </p:txBody>
      </p:sp>
      <p:sp>
        <p:nvSpPr>
          <p:cNvPr id="5" name="テキスト プレースホルダー 26">
            <a:extLst>
              <a:ext uri="{FF2B5EF4-FFF2-40B4-BE49-F238E27FC236}">
                <a16:creationId xmlns:a16="http://schemas.microsoft.com/office/drawing/2014/main" id="{D7C00A8E-6276-94F3-4E99-3B0F2A8F9AFF}"/>
              </a:ext>
            </a:extLst>
          </p:cNvPr>
          <p:cNvSpPr>
            <a:spLocks noGrp="1"/>
          </p:cNvSpPr>
          <p:nvPr>
            <p:ph type="body" sz="quarter" idx="13" hasCustomPrompt="1"/>
          </p:nvPr>
        </p:nvSpPr>
        <p:spPr>
          <a:xfrm>
            <a:off x="286546" y="370116"/>
            <a:ext cx="7480697" cy="338660"/>
          </a:xfrm>
          <a:prstGeom prst="rect">
            <a:avLst/>
          </a:prstGeom>
        </p:spPr>
        <p:txBody>
          <a:bodyPr lIns="0" tIns="0" rIns="0" bIns="0">
            <a:spAutoFit/>
          </a:bodyPr>
          <a:lstStyle>
            <a:lvl1pPr marL="0" indent="0">
              <a:lnSpc>
                <a:spcPct val="100000"/>
              </a:lnSpc>
              <a:spcBef>
                <a:spcPts val="0"/>
              </a:spcBef>
              <a:buNone/>
              <a:defRPr sz="2200" b="1">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kumimoji="1" lang="ja-JP" altLang="en-US"/>
              <a:t>日本語タイトル（</a:t>
            </a:r>
            <a:r>
              <a:rPr kumimoji="1" lang="en-US" altLang="ja-JP"/>
              <a:t>1</a:t>
            </a:r>
            <a:r>
              <a:rPr kumimoji="1" lang="ja-JP" altLang="en-US"/>
              <a:t>行）の入力</a:t>
            </a:r>
          </a:p>
        </p:txBody>
      </p:sp>
      <p:sp>
        <p:nvSpPr>
          <p:cNvPr id="6" name="テキスト プレースホルダー 28">
            <a:extLst>
              <a:ext uri="{FF2B5EF4-FFF2-40B4-BE49-F238E27FC236}">
                <a16:creationId xmlns:a16="http://schemas.microsoft.com/office/drawing/2014/main" id="{C08194E0-F647-24AC-20D4-C577D7B3FEF3}"/>
              </a:ext>
            </a:extLst>
          </p:cNvPr>
          <p:cNvSpPr>
            <a:spLocks noGrp="1"/>
          </p:cNvSpPr>
          <p:nvPr>
            <p:ph type="body" sz="quarter" idx="14" hasCustomPrompt="1"/>
          </p:nvPr>
        </p:nvSpPr>
        <p:spPr>
          <a:xfrm>
            <a:off x="297149" y="2353747"/>
            <a:ext cx="8549705" cy="708105"/>
          </a:xfrm>
          <a:prstGeom prst="rect">
            <a:avLst/>
          </a:prstGeom>
        </p:spPr>
        <p:txBody>
          <a:bodyPr lIns="0" tIns="0" rIns="0" bIns="0" anchor="ctr" anchorCtr="0">
            <a:spAutoFit/>
          </a:bodyPr>
          <a:lstStyle>
            <a:lvl1pPr marL="0" indent="0" algn="ctr">
              <a:lnSpc>
                <a:spcPct val="120000"/>
              </a:lnSpc>
              <a:spcBef>
                <a:spcPts val="0"/>
              </a:spcBef>
              <a:buFontTx/>
              <a:buNone/>
              <a:defRPr sz="4000" b="1">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強調したい日本語文の入力</a:t>
            </a:r>
          </a:p>
        </p:txBody>
      </p:sp>
      <p:sp>
        <p:nvSpPr>
          <p:cNvPr id="2" name="テキスト プレースホルダー 28">
            <a:extLst>
              <a:ext uri="{FF2B5EF4-FFF2-40B4-BE49-F238E27FC236}">
                <a16:creationId xmlns:a16="http://schemas.microsoft.com/office/drawing/2014/main" id="{4D417E09-869F-5451-A4E3-8663E1F2312A}"/>
              </a:ext>
            </a:extLst>
          </p:cNvPr>
          <p:cNvSpPr>
            <a:spLocks noGrp="1"/>
          </p:cNvSpPr>
          <p:nvPr>
            <p:ph type="body" sz="quarter" idx="15" hasCustomPrompt="1"/>
          </p:nvPr>
        </p:nvSpPr>
        <p:spPr>
          <a:xfrm>
            <a:off x="296468" y="4296330"/>
            <a:ext cx="8549703" cy="185877"/>
          </a:xfrm>
          <a:prstGeom prst="rect">
            <a:avLst/>
          </a:prstGeom>
        </p:spPr>
        <p:txBody>
          <a:bodyPr wrap="square" lIns="0" tIns="0" rIns="0" bIns="0" anchor="b" anchorCtr="0">
            <a:spAutoFit/>
          </a:bodyPr>
          <a:lstStyle>
            <a:lvl1pPr marL="0" indent="0">
              <a:lnSpc>
                <a:spcPct val="120000"/>
              </a:lnSpc>
              <a:spcBef>
                <a:spcPts val="0"/>
              </a:spcBef>
              <a:buFontTx/>
              <a:buNone/>
              <a:defRPr sz="1050" b="0">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本文の入力（サブ）</a:t>
            </a:r>
          </a:p>
        </p:txBody>
      </p:sp>
      <p:sp>
        <p:nvSpPr>
          <p:cNvPr id="10" name="テキスト プレースホルダー 9">
            <a:extLst>
              <a:ext uri="{FF2B5EF4-FFF2-40B4-BE49-F238E27FC236}">
                <a16:creationId xmlns:a16="http://schemas.microsoft.com/office/drawing/2014/main" id="{926FDAB9-FDEF-F831-C965-DAA39CF8F18C}"/>
              </a:ext>
            </a:extLst>
          </p:cNvPr>
          <p:cNvSpPr>
            <a:spLocks noGrp="1"/>
          </p:cNvSpPr>
          <p:nvPr>
            <p:ph type="body" sz="quarter" idx="16" hasCustomPrompt="1"/>
          </p:nvPr>
        </p:nvSpPr>
        <p:spPr>
          <a:xfrm>
            <a:off x="4980953" y="312018"/>
            <a:ext cx="2786289" cy="800466"/>
          </a:xfrm>
          <a:prstGeom prst="rect">
            <a:avLst/>
          </a:prstGeom>
        </p:spPr>
        <p:txBody>
          <a:bodyPr wrap="square" lIns="0" tIns="0" rIns="0" bIns="0">
            <a:spAutoFit/>
          </a:bodyPr>
          <a:lstStyle>
            <a:lvl1pPr marL="0" indent="0">
              <a:lnSpc>
                <a:spcPct val="100000"/>
              </a:lnSpc>
              <a:buNone/>
              <a:defRPr sz="26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英数字タイトルの入力</a:t>
            </a:r>
          </a:p>
        </p:txBody>
      </p:sp>
      <p:sp>
        <p:nvSpPr>
          <p:cNvPr id="14" name="テキスト プレースホルダー 9">
            <a:extLst>
              <a:ext uri="{FF2B5EF4-FFF2-40B4-BE49-F238E27FC236}">
                <a16:creationId xmlns:a16="http://schemas.microsoft.com/office/drawing/2014/main" id="{8482EAEA-99B2-B70C-4EBB-B240709BB36F}"/>
              </a:ext>
            </a:extLst>
          </p:cNvPr>
          <p:cNvSpPr>
            <a:spLocks noGrp="1"/>
          </p:cNvSpPr>
          <p:nvPr>
            <p:ph type="body" sz="quarter" idx="17" hasCustomPrompt="1"/>
          </p:nvPr>
        </p:nvSpPr>
        <p:spPr>
          <a:xfrm>
            <a:off x="5127172" y="2247526"/>
            <a:ext cx="3719000" cy="1477784"/>
          </a:xfrm>
          <a:prstGeom prst="rect">
            <a:avLst/>
          </a:prstGeom>
        </p:spPr>
        <p:txBody>
          <a:bodyPr wrap="square" lIns="0" tIns="0" rIns="0" bIns="0">
            <a:spAutoFit/>
          </a:bodyPr>
          <a:lstStyle>
            <a:lvl1pPr marL="0" indent="0" algn="ctr">
              <a:lnSpc>
                <a:spcPct val="100000"/>
              </a:lnSpc>
              <a:buNone/>
              <a:defRPr sz="4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強調したい英数字文を入力</a:t>
            </a:r>
          </a:p>
        </p:txBody>
      </p:sp>
    </p:spTree>
    <p:extLst>
      <p:ext uri="{BB962C8B-B14F-4D97-AF65-F5344CB8AC3E}">
        <p14:creationId xmlns:p14="http://schemas.microsoft.com/office/powerpoint/2010/main" val="1503894161"/>
      </p:ext>
    </p:extLst>
  </p:cSld>
  <p:clrMapOvr>
    <a:masterClrMapping/>
  </p:clrMapOvr>
  <p:hf hdr="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写真バック（2枚）">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D8834C16-07D2-4BC9-D6D9-7D91AC5D807D}"/>
              </a:ext>
            </a:extLst>
          </p:cNvPr>
          <p:cNvSpPr/>
          <p:nvPr userDrawn="1"/>
        </p:nvSpPr>
        <p:spPr>
          <a:xfrm>
            <a:off x="0" y="0"/>
            <a:ext cx="4572000" cy="5145082"/>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3" name="フッター プレースホルダー 2">
            <a:extLst>
              <a:ext uri="{FF2B5EF4-FFF2-40B4-BE49-F238E27FC236}">
                <a16:creationId xmlns:a16="http://schemas.microsoft.com/office/drawing/2014/main" id="{2B00C118-F8F0-2EB9-5852-612CFD9AB710}"/>
              </a:ext>
            </a:extLst>
          </p:cNvPr>
          <p:cNvSpPr>
            <a:spLocks noGrp="1"/>
          </p:cNvSpPr>
          <p:nvPr>
            <p:ph type="ftr" sz="quarter" idx="10"/>
          </p:nvPr>
        </p:nvSpPr>
        <p:spPr/>
        <p:txBody>
          <a:bodyPr/>
          <a:lstStyle/>
          <a:p>
            <a:r>
              <a:rPr lang="en-US" altLang="ja-JP">
                <a:solidFill>
                  <a:schemeClr val="bg1"/>
                </a:solidFill>
              </a:rPr>
              <a:t>© 2026 Fujitsu Limited</a:t>
            </a:r>
          </a:p>
        </p:txBody>
      </p:sp>
      <p:sp>
        <p:nvSpPr>
          <p:cNvPr id="4" name="スライド番号プレースホルダー 3">
            <a:extLst>
              <a:ext uri="{FF2B5EF4-FFF2-40B4-BE49-F238E27FC236}">
                <a16:creationId xmlns:a16="http://schemas.microsoft.com/office/drawing/2014/main" id="{F0C25D30-6A63-116B-500D-0F6C71017882}"/>
              </a:ext>
            </a:extLst>
          </p:cNvPr>
          <p:cNvSpPr>
            <a:spLocks noGrp="1"/>
          </p:cNvSpPr>
          <p:nvPr>
            <p:ph type="sldNum" sz="quarter" idx="11"/>
          </p:nvPr>
        </p:nvSpPr>
        <p:spPr/>
        <p:txBody>
          <a:bodyPr/>
          <a:lstStyle/>
          <a:p>
            <a:fld id="{DD12C136-DA26-4CED-A6F0-64227BE8289E}" type="slidenum">
              <a:rPr kumimoji="1" lang="ja-JP" altLang="en-US" smtClean="0"/>
              <a:pPr/>
              <a:t>‹#›</a:t>
            </a:fld>
            <a:endParaRPr kumimoji="1" lang="ja-JP" altLang="en-US"/>
          </a:p>
        </p:txBody>
      </p:sp>
      <p:sp>
        <p:nvSpPr>
          <p:cNvPr id="6" name="テキスト プレースホルダー 28">
            <a:extLst>
              <a:ext uri="{FF2B5EF4-FFF2-40B4-BE49-F238E27FC236}">
                <a16:creationId xmlns:a16="http://schemas.microsoft.com/office/drawing/2014/main" id="{C08194E0-F647-24AC-20D4-C577D7B3FEF3}"/>
              </a:ext>
            </a:extLst>
          </p:cNvPr>
          <p:cNvSpPr>
            <a:spLocks noGrp="1"/>
          </p:cNvSpPr>
          <p:nvPr>
            <p:ph type="body" sz="quarter" idx="14" hasCustomPrompt="1"/>
          </p:nvPr>
        </p:nvSpPr>
        <p:spPr>
          <a:xfrm>
            <a:off x="741240" y="3504238"/>
            <a:ext cx="3089522" cy="460268"/>
          </a:xfrm>
          <a:prstGeom prst="rect">
            <a:avLst/>
          </a:prstGeom>
        </p:spPr>
        <p:txBody>
          <a:bodyPr wrap="square" lIns="0" tIns="0" rIns="0" bIns="0" anchor="t" anchorCtr="0">
            <a:spAutoFit/>
          </a:bodyPr>
          <a:lstStyle>
            <a:lvl1pPr marL="0" indent="0">
              <a:lnSpc>
                <a:spcPct val="120000"/>
              </a:lnSpc>
              <a:spcBef>
                <a:spcPts val="0"/>
              </a:spcBef>
              <a:buFontTx/>
              <a:buNone/>
              <a:defRPr sz="2600" b="1">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日本語文の入力</a:t>
            </a:r>
          </a:p>
        </p:txBody>
      </p:sp>
      <p:sp>
        <p:nvSpPr>
          <p:cNvPr id="14" name="テキスト プレースホルダー 9">
            <a:extLst>
              <a:ext uri="{FF2B5EF4-FFF2-40B4-BE49-F238E27FC236}">
                <a16:creationId xmlns:a16="http://schemas.microsoft.com/office/drawing/2014/main" id="{8482EAEA-99B2-B70C-4EBB-B240709BB36F}"/>
              </a:ext>
            </a:extLst>
          </p:cNvPr>
          <p:cNvSpPr>
            <a:spLocks noGrp="1"/>
          </p:cNvSpPr>
          <p:nvPr>
            <p:ph type="body" sz="quarter" idx="17" hasCustomPrompt="1"/>
          </p:nvPr>
        </p:nvSpPr>
        <p:spPr>
          <a:xfrm>
            <a:off x="2672443" y="3492692"/>
            <a:ext cx="1158318" cy="1477784"/>
          </a:xfrm>
          <a:prstGeom prst="rect">
            <a:avLst/>
          </a:prstGeom>
        </p:spPr>
        <p:txBody>
          <a:bodyPr wrap="square" lIns="0" tIns="0" rIns="0" bIns="0">
            <a:spAutoFit/>
          </a:bodyPr>
          <a:lstStyle>
            <a:lvl1pPr marL="0" indent="0">
              <a:lnSpc>
                <a:spcPct val="100000"/>
              </a:lnSpc>
              <a:buNone/>
              <a:defRPr sz="3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英数字の入力</a:t>
            </a:r>
          </a:p>
        </p:txBody>
      </p:sp>
      <p:sp>
        <p:nvSpPr>
          <p:cNvPr id="13" name="テキスト プレースホルダー 28">
            <a:extLst>
              <a:ext uri="{FF2B5EF4-FFF2-40B4-BE49-F238E27FC236}">
                <a16:creationId xmlns:a16="http://schemas.microsoft.com/office/drawing/2014/main" id="{06581D93-B157-B4D6-551B-7C1063F71469}"/>
              </a:ext>
            </a:extLst>
          </p:cNvPr>
          <p:cNvSpPr>
            <a:spLocks noGrp="1"/>
          </p:cNvSpPr>
          <p:nvPr>
            <p:ph type="body" sz="quarter" idx="18" hasCustomPrompt="1"/>
          </p:nvPr>
        </p:nvSpPr>
        <p:spPr>
          <a:xfrm>
            <a:off x="5313240" y="3504238"/>
            <a:ext cx="3089522" cy="460268"/>
          </a:xfrm>
          <a:prstGeom prst="rect">
            <a:avLst/>
          </a:prstGeom>
        </p:spPr>
        <p:txBody>
          <a:bodyPr wrap="square" lIns="0" tIns="0" rIns="0" bIns="0" anchor="t" anchorCtr="0">
            <a:spAutoFit/>
          </a:bodyPr>
          <a:lstStyle>
            <a:lvl1pPr marL="0" indent="0">
              <a:lnSpc>
                <a:spcPct val="120000"/>
              </a:lnSpc>
              <a:spcBef>
                <a:spcPts val="0"/>
              </a:spcBef>
              <a:buFontTx/>
              <a:buNone/>
              <a:defRPr sz="2600" b="1">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日本語文の入力</a:t>
            </a:r>
          </a:p>
        </p:txBody>
      </p:sp>
      <p:sp>
        <p:nvSpPr>
          <p:cNvPr id="15" name="テキスト プレースホルダー 9">
            <a:extLst>
              <a:ext uri="{FF2B5EF4-FFF2-40B4-BE49-F238E27FC236}">
                <a16:creationId xmlns:a16="http://schemas.microsoft.com/office/drawing/2014/main" id="{6CC314D2-5296-70F8-A74F-51DD09728F32}"/>
              </a:ext>
            </a:extLst>
          </p:cNvPr>
          <p:cNvSpPr>
            <a:spLocks noGrp="1"/>
          </p:cNvSpPr>
          <p:nvPr>
            <p:ph type="body" sz="quarter" idx="19" hasCustomPrompt="1"/>
          </p:nvPr>
        </p:nvSpPr>
        <p:spPr>
          <a:xfrm>
            <a:off x="7244443" y="3492692"/>
            <a:ext cx="1158318" cy="1477784"/>
          </a:xfrm>
          <a:prstGeom prst="rect">
            <a:avLst/>
          </a:prstGeom>
        </p:spPr>
        <p:txBody>
          <a:bodyPr wrap="square" lIns="0" tIns="0" rIns="0" bIns="0">
            <a:spAutoFit/>
          </a:bodyPr>
          <a:lstStyle>
            <a:lvl1pPr marL="0" indent="0">
              <a:lnSpc>
                <a:spcPct val="100000"/>
              </a:lnSpc>
              <a:buNone/>
              <a:defRPr sz="3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英数字の入力</a:t>
            </a:r>
          </a:p>
        </p:txBody>
      </p:sp>
    </p:spTree>
    <p:extLst>
      <p:ext uri="{BB962C8B-B14F-4D97-AF65-F5344CB8AC3E}">
        <p14:creationId xmlns:p14="http://schemas.microsoft.com/office/powerpoint/2010/main" val="4110308755"/>
      </p:ext>
    </p:extLst>
  </p:cSld>
  <p:clrMapOvr>
    <a:masterClrMapping/>
  </p:clrMapOvr>
  <p:hf hdr="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写真バック（3枚）">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AE53223-C6D5-1592-DAB2-6F663916D707}"/>
              </a:ext>
            </a:extLst>
          </p:cNvPr>
          <p:cNvSpPr/>
          <p:nvPr userDrawn="1"/>
        </p:nvSpPr>
        <p:spPr>
          <a:xfrm>
            <a:off x="1" y="0"/>
            <a:ext cx="3048000" cy="5145082"/>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12" name="正方形/長方形 11">
            <a:extLst>
              <a:ext uri="{FF2B5EF4-FFF2-40B4-BE49-F238E27FC236}">
                <a16:creationId xmlns:a16="http://schemas.microsoft.com/office/drawing/2014/main" id="{D8834C16-07D2-4BC9-D6D9-7D91AC5D807D}"/>
              </a:ext>
            </a:extLst>
          </p:cNvPr>
          <p:cNvSpPr/>
          <p:nvPr userDrawn="1"/>
        </p:nvSpPr>
        <p:spPr>
          <a:xfrm>
            <a:off x="3048000" y="0"/>
            <a:ext cx="3048000" cy="5145082"/>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3" name="フッター プレースホルダー 2">
            <a:extLst>
              <a:ext uri="{FF2B5EF4-FFF2-40B4-BE49-F238E27FC236}">
                <a16:creationId xmlns:a16="http://schemas.microsoft.com/office/drawing/2014/main" id="{2B00C118-F8F0-2EB9-5852-612CFD9AB710}"/>
              </a:ext>
            </a:extLst>
          </p:cNvPr>
          <p:cNvSpPr>
            <a:spLocks noGrp="1"/>
          </p:cNvSpPr>
          <p:nvPr>
            <p:ph type="ftr" sz="quarter" idx="10"/>
          </p:nvPr>
        </p:nvSpPr>
        <p:spPr/>
        <p:txBody>
          <a:bodyPr/>
          <a:lstStyle/>
          <a:p>
            <a:r>
              <a:rPr lang="en-US" altLang="ja-JP">
                <a:solidFill>
                  <a:schemeClr val="bg1"/>
                </a:solidFill>
              </a:rPr>
              <a:t>© 2026 Fujitsu Limited</a:t>
            </a:r>
          </a:p>
        </p:txBody>
      </p:sp>
      <p:sp>
        <p:nvSpPr>
          <p:cNvPr id="4" name="スライド番号プレースホルダー 3">
            <a:extLst>
              <a:ext uri="{FF2B5EF4-FFF2-40B4-BE49-F238E27FC236}">
                <a16:creationId xmlns:a16="http://schemas.microsoft.com/office/drawing/2014/main" id="{F0C25D30-6A63-116B-500D-0F6C71017882}"/>
              </a:ext>
            </a:extLst>
          </p:cNvPr>
          <p:cNvSpPr>
            <a:spLocks noGrp="1"/>
          </p:cNvSpPr>
          <p:nvPr>
            <p:ph type="sldNum" sz="quarter" idx="11"/>
          </p:nvPr>
        </p:nvSpPr>
        <p:spPr/>
        <p:txBody>
          <a:bodyPr/>
          <a:lstStyle/>
          <a:p>
            <a:fld id="{DD12C136-DA26-4CED-A6F0-64227BE8289E}" type="slidenum">
              <a:rPr kumimoji="1" lang="ja-JP" altLang="en-US" smtClean="0"/>
              <a:pPr/>
              <a:t>‹#›</a:t>
            </a:fld>
            <a:endParaRPr kumimoji="1" lang="ja-JP" altLang="en-US"/>
          </a:p>
        </p:txBody>
      </p:sp>
      <p:sp>
        <p:nvSpPr>
          <p:cNvPr id="6" name="テキスト プレースホルダー 28">
            <a:extLst>
              <a:ext uri="{FF2B5EF4-FFF2-40B4-BE49-F238E27FC236}">
                <a16:creationId xmlns:a16="http://schemas.microsoft.com/office/drawing/2014/main" id="{C08194E0-F647-24AC-20D4-C577D7B3FEF3}"/>
              </a:ext>
            </a:extLst>
          </p:cNvPr>
          <p:cNvSpPr>
            <a:spLocks noGrp="1"/>
          </p:cNvSpPr>
          <p:nvPr>
            <p:ph type="body" sz="quarter" idx="14" hasCustomPrompt="1"/>
          </p:nvPr>
        </p:nvSpPr>
        <p:spPr>
          <a:xfrm>
            <a:off x="332699" y="3504238"/>
            <a:ext cx="2379372" cy="354052"/>
          </a:xfrm>
          <a:prstGeom prst="rect">
            <a:avLst/>
          </a:prstGeom>
        </p:spPr>
        <p:txBody>
          <a:bodyPr wrap="square" lIns="0" tIns="0" rIns="0" bIns="0" anchor="t" anchorCtr="0">
            <a:spAutoFit/>
          </a:bodyPr>
          <a:lstStyle>
            <a:lvl1pPr marL="0" indent="0">
              <a:lnSpc>
                <a:spcPct val="120000"/>
              </a:lnSpc>
              <a:spcBef>
                <a:spcPts val="0"/>
              </a:spcBef>
              <a:buFontTx/>
              <a:buNone/>
              <a:defRPr sz="2000" b="1">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日本語文の入力</a:t>
            </a:r>
          </a:p>
        </p:txBody>
      </p:sp>
      <p:sp>
        <p:nvSpPr>
          <p:cNvPr id="14" name="テキスト プレースホルダー 9">
            <a:extLst>
              <a:ext uri="{FF2B5EF4-FFF2-40B4-BE49-F238E27FC236}">
                <a16:creationId xmlns:a16="http://schemas.microsoft.com/office/drawing/2014/main" id="{8482EAEA-99B2-B70C-4EBB-B240709BB36F}"/>
              </a:ext>
            </a:extLst>
          </p:cNvPr>
          <p:cNvSpPr>
            <a:spLocks noGrp="1"/>
          </p:cNvSpPr>
          <p:nvPr>
            <p:ph type="body" sz="quarter" idx="17" hasCustomPrompt="1"/>
          </p:nvPr>
        </p:nvSpPr>
        <p:spPr>
          <a:xfrm>
            <a:off x="1539345" y="3492693"/>
            <a:ext cx="1158318" cy="738892"/>
          </a:xfrm>
          <a:prstGeom prst="rect">
            <a:avLst/>
          </a:prstGeom>
        </p:spPr>
        <p:txBody>
          <a:bodyPr wrap="square" lIns="0" tIns="0" rIns="0" bIns="0">
            <a:spAutoFit/>
          </a:bodyPr>
          <a:lstStyle>
            <a:lvl1pPr marL="0" indent="0">
              <a:lnSpc>
                <a:spcPct val="100000"/>
              </a:lnSpc>
              <a:buNone/>
              <a:defRPr sz="24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英数字の入力</a:t>
            </a:r>
          </a:p>
        </p:txBody>
      </p:sp>
      <p:sp>
        <p:nvSpPr>
          <p:cNvPr id="11" name="テキスト プレースホルダー 28">
            <a:extLst>
              <a:ext uri="{FF2B5EF4-FFF2-40B4-BE49-F238E27FC236}">
                <a16:creationId xmlns:a16="http://schemas.microsoft.com/office/drawing/2014/main" id="{D34985F3-E064-A426-9DEA-5E6E383C57EA}"/>
              </a:ext>
            </a:extLst>
          </p:cNvPr>
          <p:cNvSpPr>
            <a:spLocks noGrp="1"/>
          </p:cNvSpPr>
          <p:nvPr>
            <p:ph type="body" sz="quarter" idx="18" hasCustomPrompt="1"/>
          </p:nvPr>
        </p:nvSpPr>
        <p:spPr>
          <a:xfrm>
            <a:off x="3380699" y="3504238"/>
            <a:ext cx="2379372" cy="354052"/>
          </a:xfrm>
          <a:prstGeom prst="rect">
            <a:avLst/>
          </a:prstGeom>
        </p:spPr>
        <p:txBody>
          <a:bodyPr wrap="square" lIns="0" tIns="0" rIns="0" bIns="0" anchor="t" anchorCtr="0">
            <a:spAutoFit/>
          </a:bodyPr>
          <a:lstStyle>
            <a:lvl1pPr marL="0" indent="0">
              <a:lnSpc>
                <a:spcPct val="120000"/>
              </a:lnSpc>
              <a:spcBef>
                <a:spcPts val="0"/>
              </a:spcBef>
              <a:buFontTx/>
              <a:buNone/>
              <a:defRPr sz="2000" b="1">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日本語文の入力</a:t>
            </a:r>
          </a:p>
        </p:txBody>
      </p:sp>
      <p:sp>
        <p:nvSpPr>
          <p:cNvPr id="16" name="テキスト プレースホルダー 9">
            <a:extLst>
              <a:ext uri="{FF2B5EF4-FFF2-40B4-BE49-F238E27FC236}">
                <a16:creationId xmlns:a16="http://schemas.microsoft.com/office/drawing/2014/main" id="{2B9CDB0F-52EC-6B39-A4E2-E1DD0C83C20D}"/>
              </a:ext>
            </a:extLst>
          </p:cNvPr>
          <p:cNvSpPr>
            <a:spLocks noGrp="1"/>
          </p:cNvSpPr>
          <p:nvPr>
            <p:ph type="body" sz="quarter" idx="19" hasCustomPrompt="1"/>
          </p:nvPr>
        </p:nvSpPr>
        <p:spPr>
          <a:xfrm>
            <a:off x="4587345" y="3492693"/>
            <a:ext cx="1158318" cy="738892"/>
          </a:xfrm>
          <a:prstGeom prst="rect">
            <a:avLst/>
          </a:prstGeom>
        </p:spPr>
        <p:txBody>
          <a:bodyPr wrap="square" lIns="0" tIns="0" rIns="0" bIns="0">
            <a:spAutoFit/>
          </a:bodyPr>
          <a:lstStyle>
            <a:lvl1pPr marL="0" indent="0">
              <a:lnSpc>
                <a:spcPct val="100000"/>
              </a:lnSpc>
              <a:buNone/>
              <a:defRPr sz="24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英数字の入力</a:t>
            </a:r>
          </a:p>
        </p:txBody>
      </p:sp>
      <p:sp>
        <p:nvSpPr>
          <p:cNvPr id="17" name="テキスト プレースホルダー 28">
            <a:extLst>
              <a:ext uri="{FF2B5EF4-FFF2-40B4-BE49-F238E27FC236}">
                <a16:creationId xmlns:a16="http://schemas.microsoft.com/office/drawing/2014/main" id="{EE9BC297-F193-7B0C-5170-60D457E388F5}"/>
              </a:ext>
            </a:extLst>
          </p:cNvPr>
          <p:cNvSpPr>
            <a:spLocks noGrp="1"/>
          </p:cNvSpPr>
          <p:nvPr>
            <p:ph type="body" sz="quarter" idx="20" hasCustomPrompt="1"/>
          </p:nvPr>
        </p:nvSpPr>
        <p:spPr>
          <a:xfrm>
            <a:off x="6443106" y="3504238"/>
            <a:ext cx="2379372" cy="354052"/>
          </a:xfrm>
          <a:prstGeom prst="rect">
            <a:avLst/>
          </a:prstGeom>
        </p:spPr>
        <p:txBody>
          <a:bodyPr wrap="square" lIns="0" tIns="0" rIns="0" bIns="0" anchor="t" anchorCtr="0">
            <a:spAutoFit/>
          </a:bodyPr>
          <a:lstStyle>
            <a:lvl1pPr marL="0" indent="0">
              <a:lnSpc>
                <a:spcPct val="120000"/>
              </a:lnSpc>
              <a:spcBef>
                <a:spcPts val="0"/>
              </a:spcBef>
              <a:buFontTx/>
              <a:buNone/>
              <a:defRPr sz="2000" b="1">
                <a:solidFill>
                  <a:schemeClr val="bg1"/>
                </a:solidFill>
              </a:defRPr>
            </a:lvl1pPr>
            <a:lvl2pPr marL="114287" indent="0">
              <a:buNone/>
              <a:defRPr sz="110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kumimoji="1" lang="ja-JP" altLang="en-US"/>
              <a:t>日本語文の入力</a:t>
            </a:r>
          </a:p>
        </p:txBody>
      </p:sp>
      <p:sp>
        <p:nvSpPr>
          <p:cNvPr id="18" name="テキスト プレースホルダー 9">
            <a:extLst>
              <a:ext uri="{FF2B5EF4-FFF2-40B4-BE49-F238E27FC236}">
                <a16:creationId xmlns:a16="http://schemas.microsoft.com/office/drawing/2014/main" id="{4735ACC4-5B5E-4458-424D-F69210D9FCFD}"/>
              </a:ext>
            </a:extLst>
          </p:cNvPr>
          <p:cNvSpPr>
            <a:spLocks noGrp="1"/>
          </p:cNvSpPr>
          <p:nvPr>
            <p:ph type="body" sz="quarter" idx="21" hasCustomPrompt="1"/>
          </p:nvPr>
        </p:nvSpPr>
        <p:spPr>
          <a:xfrm>
            <a:off x="7649752" y="3492693"/>
            <a:ext cx="1158318" cy="738892"/>
          </a:xfrm>
          <a:prstGeom prst="rect">
            <a:avLst/>
          </a:prstGeom>
        </p:spPr>
        <p:txBody>
          <a:bodyPr wrap="square" lIns="0" tIns="0" rIns="0" bIns="0">
            <a:spAutoFit/>
          </a:bodyPr>
          <a:lstStyle>
            <a:lvl1pPr marL="0" indent="0">
              <a:lnSpc>
                <a:spcPct val="100000"/>
              </a:lnSpc>
              <a:buNone/>
              <a:defRPr sz="24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英数字の入力</a:t>
            </a:r>
          </a:p>
        </p:txBody>
      </p:sp>
    </p:spTree>
    <p:extLst>
      <p:ext uri="{BB962C8B-B14F-4D97-AF65-F5344CB8AC3E}">
        <p14:creationId xmlns:p14="http://schemas.microsoft.com/office/powerpoint/2010/main" val="2578611170"/>
      </p:ext>
    </p:extLst>
  </p:cSld>
  <p:clrMapOvr>
    <a:masterClrMapping/>
  </p:clrMapOvr>
  <p:hf hdr="0"/>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Close">
    <p:spTree>
      <p:nvGrpSpPr>
        <p:cNvPr id="1" name=""/>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305BAFDE-7315-B4BB-5941-EF300AE8C50C}"/>
              </a:ext>
            </a:extLst>
          </p:cNvPr>
          <p:cNvSpPr txBox="1"/>
          <p:nvPr userDrawn="1"/>
        </p:nvSpPr>
        <p:spPr>
          <a:xfrm>
            <a:off x="378125" y="2210128"/>
            <a:ext cx="3494086" cy="724832"/>
          </a:xfrm>
          <a:prstGeom prst="rect">
            <a:avLst/>
          </a:prstGeom>
          <a:noFill/>
        </p:spPr>
        <p:txBody>
          <a:bodyPr wrap="square" rtlCol="0">
            <a:noAutofit/>
          </a:bodyPr>
          <a:lstStyle/>
          <a:p>
            <a:r>
              <a:rPr kumimoji="1" lang="en-US" altLang="ja-JP" sz="4000" b="1" i="0" u="none" strike="noStrike" kern="1200" cap="none" spc="0" normalizeH="0" baseline="0" noProof="0">
                <a:ln>
                  <a:noFill/>
                </a:ln>
                <a:solidFill>
                  <a:srgbClr val="FFFFFF"/>
                </a:solidFill>
                <a:effectLst/>
                <a:uLnTx/>
                <a:uFillTx/>
                <a:latin typeface="Fujitsu Infinity Pro" pitchFamily="2" charset="0"/>
                <a:ea typeface="メイリオ" panose="020B0604030504040204" pitchFamily="50" charset="-128"/>
                <a:cs typeface="+mj-cs"/>
              </a:rPr>
              <a:t>Thank you</a:t>
            </a:r>
            <a:endParaRPr kumimoji="1" lang="ja-JP" altLang="en-US" sz="2800">
              <a:latin typeface="Fujitsu Infinity Pro" pitchFamily="2" charset="0"/>
              <a:ea typeface="メイリオ" panose="020B0604030504040204" pitchFamily="50" charset="-128"/>
            </a:endParaRPr>
          </a:p>
        </p:txBody>
      </p:sp>
    </p:spTree>
    <p:extLst>
      <p:ext uri="{BB962C8B-B14F-4D97-AF65-F5344CB8AC3E}">
        <p14:creationId xmlns:p14="http://schemas.microsoft.com/office/powerpoint/2010/main" val="3920726267"/>
      </p:ext>
    </p:extLst>
  </p:cSld>
  <p:clrMapOvr>
    <a:masterClrMapping/>
  </p:clrMapOvr>
  <p:transition spd="slow">
    <p:fade/>
  </p:transition>
  <p:hf hdr="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スライド番号　黒">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B12E1415-C704-0AF3-6BD2-B19FB388BAA8}"/>
              </a:ext>
            </a:extLst>
          </p:cNvPr>
          <p:cNvSpPr txBox="1">
            <a:spLocks/>
          </p:cNvSpPr>
          <p:nvPr userDrawn="1"/>
        </p:nvSpPr>
        <p:spPr bwMode="gray">
          <a:xfrm>
            <a:off x="4222750" y="4847616"/>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D5B34FD-91B1-454E-B155-80A37106CD07}" type="slidenum">
              <a:rPr lang="en-GB" sz="800" smtClean="0">
                <a:latin typeface="Fujitsu Infinity Pro" pitchFamily="2" charset="0"/>
              </a:rPr>
              <a:t>‹#›</a:t>
            </a:fld>
            <a:endParaRPr lang="en-GB" sz="800" dirty="0">
              <a:latin typeface="Fujitsu Infinity Pro" pitchFamily="2" charset="0"/>
            </a:endParaRPr>
          </a:p>
        </p:txBody>
      </p:sp>
      <p:sp>
        <p:nvSpPr>
          <p:cNvPr id="4" name="Slide Number Placeholder 5">
            <a:extLst>
              <a:ext uri="{FF2B5EF4-FFF2-40B4-BE49-F238E27FC236}">
                <a16:creationId xmlns:a16="http://schemas.microsoft.com/office/drawing/2014/main" id="{969D72F9-0C23-F182-BA63-0C8A8AEA80CC}"/>
              </a:ext>
            </a:extLst>
          </p:cNvPr>
          <p:cNvSpPr txBox="1">
            <a:spLocks/>
          </p:cNvSpPr>
          <p:nvPr userDrawn="1"/>
        </p:nvSpPr>
        <p:spPr bwMode="gray">
          <a:xfrm>
            <a:off x="4962529" y="4855312"/>
            <a:ext cx="3905940" cy="107755"/>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latin typeface="Fujitsu Infinity Pro" pitchFamily="2" charset="0"/>
              </a:rPr>
              <a:t>© 2026 Fujitsu Limited</a:t>
            </a:r>
            <a:endParaRPr lang="en-GB" sz="700" dirty="0">
              <a:latin typeface="Fujitsu Infinity Pro" pitchFamily="2" charset="0"/>
            </a:endParaRPr>
          </a:p>
        </p:txBody>
      </p:sp>
    </p:spTree>
    <p:extLst>
      <p:ext uri="{BB962C8B-B14F-4D97-AF65-F5344CB8AC3E}">
        <p14:creationId xmlns:p14="http://schemas.microsoft.com/office/powerpoint/2010/main" val="1139427165"/>
      </p:ext>
    </p:extLst>
  </p:cSld>
  <p:clrMapOvr>
    <a:masterClrMapping/>
  </p:clrMapOvr>
  <p:transition spd="slow">
    <p:fade/>
  </p:transition>
  <p:hf hdr="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スライド番号　白">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BC7403E8-F222-EA68-3554-CA9BDF081CB3}"/>
              </a:ext>
            </a:extLst>
          </p:cNvPr>
          <p:cNvSpPr txBox="1">
            <a:spLocks/>
          </p:cNvSpPr>
          <p:nvPr userDrawn="1"/>
        </p:nvSpPr>
        <p:spPr bwMode="gray">
          <a:xfrm>
            <a:off x="4222750" y="4847616"/>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8CC9C50-ECBD-4C81-BA31-347CD9C26B24}" type="slidenum">
              <a:rPr lang="en-GB" sz="800" smtClean="0">
                <a:solidFill>
                  <a:schemeClr val="bg1"/>
                </a:solidFill>
                <a:latin typeface="Fujitsu Infinity Pro" pitchFamily="2" charset="0"/>
              </a:rPr>
              <a:t>‹#›</a:t>
            </a:fld>
            <a:endParaRPr lang="en-GB" sz="800" dirty="0">
              <a:solidFill>
                <a:schemeClr val="bg1"/>
              </a:solidFill>
              <a:latin typeface="Fujitsu Infinity Pro" pitchFamily="2" charset="0"/>
            </a:endParaRPr>
          </a:p>
        </p:txBody>
      </p:sp>
      <p:sp>
        <p:nvSpPr>
          <p:cNvPr id="4" name="Slide Number Placeholder 5">
            <a:extLst>
              <a:ext uri="{FF2B5EF4-FFF2-40B4-BE49-F238E27FC236}">
                <a16:creationId xmlns:a16="http://schemas.microsoft.com/office/drawing/2014/main" id="{904CC815-8A61-1B77-57A7-DFF48384315C}"/>
              </a:ext>
            </a:extLst>
          </p:cNvPr>
          <p:cNvSpPr txBox="1">
            <a:spLocks/>
          </p:cNvSpPr>
          <p:nvPr userDrawn="1"/>
        </p:nvSpPr>
        <p:spPr bwMode="gray">
          <a:xfrm>
            <a:off x="4962529" y="4855312"/>
            <a:ext cx="3905940" cy="107755"/>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solidFill>
                  <a:schemeClr val="bg1"/>
                </a:solidFill>
                <a:latin typeface="Fujitsu Infinity Pro" pitchFamily="2" charset="0"/>
              </a:rPr>
              <a:t>© 2026 Fujitsu Limited</a:t>
            </a:r>
            <a:endParaRPr lang="en-GB" sz="700" dirty="0">
              <a:solidFill>
                <a:schemeClr val="bg1"/>
              </a:solidFill>
              <a:latin typeface="Fujitsu Infinity Pro" pitchFamily="2" charset="0"/>
            </a:endParaRPr>
          </a:p>
        </p:txBody>
      </p:sp>
    </p:spTree>
    <p:extLst>
      <p:ext uri="{BB962C8B-B14F-4D97-AF65-F5344CB8AC3E}">
        <p14:creationId xmlns:p14="http://schemas.microsoft.com/office/powerpoint/2010/main" val="2227801046"/>
      </p:ext>
    </p:extLst>
  </p:cSld>
  <p:clrMapOvr>
    <a:masterClrMapping/>
  </p:clrMapOvr>
  <p:transition spd="slow">
    <p:fade/>
  </p:transition>
  <p:hf hdr="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スライド番号なし">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8124064"/>
      </p:ext>
    </p:extLst>
  </p:cSld>
  <p:clrMapOvr>
    <a:masterClrMapping/>
  </p:clrMapOvr>
  <p:transition spd="slow">
    <p:fade/>
  </p:transition>
  <p:hf hd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タイトルのみ">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
        <p:nvSpPr>
          <p:cNvPr id="3" name="正方形/長方形 2">
            <a:extLst>
              <a:ext uri="{FF2B5EF4-FFF2-40B4-BE49-F238E27FC236}">
                <a16:creationId xmlns:a16="http://schemas.microsoft.com/office/drawing/2014/main" id="{64E6D5A3-E708-FD69-7AD4-DA6A398594A1}"/>
              </a:ext>
            </a:extLst>
          </p:cNvPr>
          <p:cNvSpPr/>
          <p:nvPr userDrawn="1"/>
        </p:nvSpPr>
        <p:spPr>
          <a:xfrm>
            <a:off x="0" y="0"/>
            <a:ext cx="9144000" cy="5145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err="1">
              <a:solidFill>
                <a:schemeClr val="tx1"/>
              </a:solidFill>
            </a:endParaRPr>
          </a:p>
        </p:txBody>
      </p:sp>
    </p:spTree>
    <p:extLst>
      <p:ext uri="{BB962C8B-B14F-4D97-AF65-F5344CB8AC3E}">
        <p14:creationId xmlns:p14="http://schemas.microsoft.com/office/powerpoint/2010/main" val="975939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775F-09AF-4C6E-AA1C-E07D6D971EFC}"/>
              </a:ext>
            </a:extLst>
          </p:cNvPr>
          <p:cNvSpPr>
            <a:spLocks noGrp="1"/>
          </p:cNvSpPr>
          <p:nvPr>
            <p:ph type="title" hasCustomPrompt="1"/>
          </p:nvPr>
        </p:nvSpPr>
        <p:spPr>
          <a:xfrm>
            <a:off x="277202" y="96760"/>
            <a:ext cx="7616245" cy="540109"/>
          </a:xfrm>
        </p:spPr>
        <p:txBody>
          <a:bodyPr/>
          <a:lstStyle>
            <a:lvl1pPr>
              <a:lnSpc>
                <a:spcPct val="100000"/>
              </a:lnSpc>
              <a:spcBef>
                <a:spcPts val="0"/>
              </a:spcBef>
              <a:defRPr sz="2800">
                <a:latin typeface="+mj-lt"/>
              </a:defRPr>
            </a:lvl1pPr>
          </a:lstStyle>
          <a:p>
            <a:r>
              <a:rPr lang="ja-JP" altLang="en-US"/>
              <a:t>マスタータイトルの書式設定</a:t>
            </a:r>
            <a:endParaRPr lang="en-GB"/>
          </a:p>
        </p:txBody>
      </p:sp>
      <p:pic>
        <p:nvPicPr>
          <p:cNvPr id="12" name="Picture 11" descr="Fujitsuシンボルマーク">
            <a:extLst>
              <a:ext uri="{FF2B5EF4-FFF2-40B4-BE49-F238E27FC236}">
                <a16:creationId xmlns:a16="http://schemas.microsoft.com/office/drawing/2014/main" id="{8E8C0849-541A-4C42-87CF-5FFF10876D3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864251" y="4764"/>
            <a:ext cx="1126108" cy="686011"/>
          </a:xfrm>
          <a:prstGeom prst="rect">
            <a:avLst/>
          </a:prstGeom>
        </p:spPr>
      </p:pic>
    </p:spTree>
    <p:extLst>
      <p:ext uri="{BB962C8B-B14F-4D97-AF65-F5344CB8AC3E}">
        <p14:creationId xmlns:p14="http://schemas.microsoft.com/office/powerpoint/2010/main" val="1411147217"/>
      </p:ext>
    </p:extLst>
  </p:cSld>
  <p:clrMapOvr>
    <a:masterClrMapping/>
  </p:clrMapOvr>
  <p:transition spd="slow">
    <p:fade/>
  </p:transition>
  <p:hf hdr="0"/>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989028"/>
      </p:ext>
    </p:extLst>
  </p:cSld>
  <p:clrMapOvr>
    <a:masterClrMapping/>
  </p:clrMapOvr>
  <p:transition spd="slow">
    <p:fade/>
  </p:transition>
  <p:hf hdr="0"/>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userDrawn="1">
  <p:cSld name="Text 1 column_W(1)">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5F77DF4-84F9-4F8F-8A0E-AF3B283C4F7E}"/>
              </a:ext>
            </a:extLst>
          </p:cNvPr>
          <p:cNvSpPr>
            <a:spLocks noGrp="1"/>
          </p:cNvSpPr>
          <p:nvPr>
            <p:ph type="title"/>
          </p:nvPr>
        </p:nvSpPr>
        <p:spPr>
          <a:xfrm>
            <a:off x="234000" y="88256"/>
            <a:ext cx="7560000" cy="540109"/>
          </a:xfrm>
          <a:prstGeom prst="rect">
            <a:avLst/>
          </a:prstGeom>
        </p:spPr>
        <p:txBody>
          <a:bodyPr/>
          <a:lstStyle>
            <a:lvl1pPr>
              <a:defRPr>
                <a:solidFill>
                  <a:schemeClr val="tx1">
                    <a:lumMod val="85000"/>
                    <a:lumOff val="15000"/>
                  </a:schemeClr>
                </a:solidFill>
                <a:latin typeface="BIZ UDPゴシック" panose="020B0400000000000000" pitchFamily="50" charset="-128"/>
                <a:ea typeface="BIZ UDPゴシック" panose="020B0400000000000000" pitchFamily="50" charset="-128"/>
              </a:defRPr>
            </a:lvl1pPr>
          </a:lstStyle>
          <a:p>
            <a:r>
              <a:rPr kumimoji="1" lang="ja-JP" altLang="en-US"/>
              <a:t>マスター タイトルの書式設定</a:t>
            </a:r>
          </a:p>
        </p:txBody>
      </p:sp>
      <p:sp>
        <p:nvSpPr>
          <p:cNvPr id="5" name="Footer Placeholder 4"/>
          <p:cNvSpPr>
            <a:spLocks noGrp="1"/>
          </p:cNvSpPr>
          <p:nvPr>
            <p:ph type="ftr" sz="quarter" idx="11"/>
          </p:nvPr>
        </p:nvSpPr>
        <p:spPr/>
        <p:txBody>
          <a:bodyPr/>
          <a:lstStyle>
            <a:lvl1pPr>
              <a:defRPr>
                <a:latin typeface="Arial" panose="020B0604020202020204" pitchFamily="34" charset="0"/>
                <a:ea typeface="メイリオ" panose="020B0604030504040204" pitchFamily="50" charset="-128"/>
              </a:defRPr>
            </a:lvl1pPr>
          </a:lstStyle>
          <a:p>
            <a:pPr>
              <a:defRPr/>
            </a:pPr>
            <a:r>
              <a:rPr kumimoji="1" lang="en-US" altLang="ja-JP">
                <a:solidFill>
                  <a:srgbClr val="000000"/>
                </a:solidFill>
              </a:rPr>
              <a:t>© 2026 Fujitsu Limited</a:t>
            </a:r>
            <a:endParaRPr kumimoji="1" lang="ja-JP" altLang="en-US">
              <a:solidFill>
                <a:srgbClr val="000000"/>
              </a:solidFill>
            </a:endParaRPr>
          </a:p>
        </p:txBody>
      </p:sp>
      <p:sp>
        <p:nvSpPr>
          <p:cNvPr id="6" name="Slide Number Placeholder 5"/>
          <p:cNvSpPr>
            <a:spLocks noGrp="1"/>
          </p:cNvSpPr>
          <p:nvPr>
            <p:ph type="sldNum" sz="quarter" idx="12"/>
          </p:nvPr>
        </p:nvSpPr>
        <p:spPr/>
        <p:txBody>
          <a:bodyPr/>
          <a:lstStyle>
            <a:lvl1pPr>
              <a:defRPr>
                <a:latin typeface="Arial" panose="020B0604020202020204" pitchFamily="34" charset="0"/>
                <a:ea typeface="メイリオ" panose="020B0604030504040204" pitchFamily="50" charset="-128"/>
              </a:defRPr>
            </a:lvl1pPr>
          </a:lstStyle>
          <a:p>
            <a:pPr defTabSz="457166">
              <a:defRPr/>
            </a:pPr>
            <a:fld id="{4D029D89-7B63-4C94-AD4D-2E4D6BB83637}" type="slidenum">
              <a:rPr lang="ja-JP" altLang="en-US" smtClean="0"/>
              <a:pPr defTabSz="457166">
                <a:defRPr/>
              </a:pPr>
              <a:t>‹#›</a:t>
            </a:fld>
            <a:endParaRPr lang="ja-JP" altLang="en-US"/>
          </a:p>
        </p:txBody>
      </p:sp>
      <p:grpSp>
        <p:nvGrpSpPr>
          <p:cNvPr id="13" name="Group 22" descr="Fujitsu">
            <a:extLst>
              <a:ext uri="{FF2B5EF4-FFF2-40B4-BE49-F238E27FC236}">
                <a16:creationId xmlns:a16="http://schemas.microsoft.com/office/drawing/2014/main" id="{210EE688-31F4-4790-8A4B-B20B7EC621EF}"/>
              </a:ext>
            </a:extLst>
          </p:cNvPr>
          <p:cNvGrpSpPr>
            <a:grpSpLocks noChangeAspect="1"/>
          </p:cNvGrpSpPr>
          <p:nvPr userDrawn="1"/>
        </p:nvGrpSpPr>
        <p:grpSpPr>
          <a:xfrm>
            <a:off x="7999416" y="141474"/>
            <a:ext cx="856803" cy="417729"/>
            <a:chOff x="8012114" y="249161"/>
            <a:chExt cx="892174" cy="434841"/>
          </a:xfrm>
          <a:solidFill>
            <a:srgbClr val="EA0000"/>
          </a:solidFill>
        </p:grpSpPr>
        <p:sp>
          <p:nvSpPr>
            <p:cNvPr id="14" name="Freeform 34">
              <a:extLst>
                <a:ext uri="{FF2B5EF4-FFF2-40B4-BE49-F238E27FC236}">
                  <a16:creationId xmlns:a16="http://schemas.microsoft.com/office/drawing/2014/main" id="{C3E248D0-451F-4901-A740-F5F1BDC302AF}"/>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BIZ UDPゴシック" panose="020B0400000000000000" pitchFamily="50" charset="-128"/>
                <a:ea typeface="BIZ UDPゴシック" panose="020B0400000000000000" pitchFamily="50" charset="-128"/>
              </a:endParaRPr>
            </a:p>
          </p:txBody>
        </p:sp>
        <p:sp>
          <p:nvSpPr>
            <p:cNvPr id="15" name="Freeform 35">
              <a:extLst>
                <a:ext uri="{FF2B5EF4-FFF2-40B4-BE49-F238E27FC236}">
                  <a16:creationId xmlns:a16="http://schemas.microsoft.com/office/drawing/2014/main" id="{3C955CD0-46AE-45F7-B6FE-C03F1A11B6B8}"/>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BIZ UDPゴシック" panose="020B0400000000000000" pitchFamily="50" charset="-128"/>
                <a:ea typeface="BIZ UDPゴシック" panose="020B0400000000000000" pitchFamily="50" charset="-128"/>
              </a:endParaRPr>
            </a:p>
          </p:txBody>
        </p:sp>
        <p:sp>
          <p:nvSpPr>
            <p:cNvPr id="16" name="Freeform 36">
              <a:extLst>
                <a:ext uri="{FF2B5EF4-FFF2-40B4-BE49-F238E27FC236}">
                  <a16:creationId xmlns:a16="http://schemas.microsoft.com/office/drawing/2014/main" id="{9CF1175D-3297-4883-A954-5FF93523103B}"/>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BIZ UDPゴシック" panose="020B0400000000000000" pitchFamily="50" charset="-128"/>
                <a:ea typeface="BIZ UDPゴシック" panose="020B0400000000000000" pitchFamily="50" charset="-128"/>
              </a:endParaRPr>
            </a:p>
          </p:txBody>
        </p:sp>
        <p:sp>
          <p:nvSpPr>
            <p:cNvPr id="17" name="Freeform 37">
              <a:extLst>
                <a:ext uri="{FF2B5EF4-FFF2-40B4-BE49-F238E27FC236}">
                  <a16:creationId xmlns:a16="http://schemas.microsoft.com/office/drawing/2014/main" id="{C5F07D89-BAE1-4888-B39B-85160A4643FC}"/>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BIZ UDPゴシック" panose="020B0400000000000000" pitchFamily="50" charset="-128"/>
                <a:ea typeface="BIZ UDPゴシック" panose="020B0400000000000000" pitchFamily="50" charset="-128"/>
              </a:endParaRPr>
            </a:p>
          </p:txBody>
        </p:sp>
        <p:sp>
          <p:nvSpPr>
            <p:cNvPr id="18" name="Freeform 38">
              <a:extLst>
                <a:ext uri="{FF2B5EF4-FFF2-40B4-BE49-F238E27FC236}">
                  <a16:creationId xmlns:a16="http://schemas.microsoft.com/office/drawing/2014/main" id="{0BE309CF-745A-4C2B-8225-F5192A96A1A2}"/>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BIZ UDPゴシック" panose="020B0400000000000000" pitchFamily="50" charset="-128"/>
                <a:ea typeface="BIZ UDPゴシック" panose="020B0400000000000000" pitchFamily="50" charset="-128"/>
              </a:endParaRPr>
            </a:p>
          </p:txBody>
        </p:sp>
        <p:sp>
          <p:nvSpPr>
            <p:cNvPr id="19" name="Freeform 39">
              <a:extLst>
                <a:ext uri="{FF2B5EF4-FFF2-40B4-BE49-F238E27FC236}">
                  <a16:creationId xmlns:a16="http://schemas.microsoft.com/office/drawing/2014/main" id="{8F55CF1B-592E-4998-8F33-E8AFA26F55C4}"/>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BIZ UDPゴシック" panose="020B0400000000000000" pitchFamily="50" charset="-128"/>
                <a:ea typeface="BIZ UDPゴシック" panose="020B0400000000000000" pitchFamily="50" charset="-128"/>
              </a:endParaRPr>
            </a:p>
          </p:txBody>
        </p:sp>
        <p:sp>
          <p:nvSpPr>
            <p:cNvPr id="20" name="Freeform 40">
              <a:extLst>
                <a:ext uri="{FF2B5EF4-FFF2-40B4-BE49-F238E27FC236}">
                  <a16:creationId xmlns:a16="http://schemas.microsoft.com/office/drawing/2014/main" id="{84CACAF7-A13C-4B17-9F88-7396769F1396}"/>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BIZ UDPゴシック" panose="020B0400000000000000" pitchFamily="50" charset="-128"/>
                <a:ea typeface="BIZ UDPゴシック" panose="020B0400000000000000" pitchFamily="50" charset="-128"/>
              </a:endParaRPr>
            </a:p>
          </p:txBody>
        </p:sp>
        <p:sp>
          <p:nvSpPr>
            <p:cNvPr id="21" name="Freeform 41">
              <a:extLst>
                <a:ext uri="{FF2B5EF4-FFF2-40B4-BE49-F238E27FC236}">
                  <a16:creationId xmlns:a16="http://schemas.microsoft.com/office/drawing/2014/main" id="{D566BBCD-B608-4D96-85FA-393EADED3223}"/>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125385942"/>
      </p:ext>
    </p:extLst>
  </p:cSld>
  <p:clrMapOvr>
    <a:masterClrMapping/>
  </p:clrMapOvr>
  <p:hf hdr="0"/>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0_Bullets 1-col">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FFE59519-13E7-0469-6325-F70C559F489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26" y="521"/>
            <a:ext cx="9142149" cy="5144046"/>
          </a:xfrm>
          <a:prstGeom prst="rect">
            <a:avLst/>
          </a:prstGeom>
        </p:spPr>
      </p:pic>
      <p:pic>
        <p:nvPicPr>
          <p:cNvPr id="7" name="図 6" descr="ロゴ&#10;&#10;AI によって生成されたコンテンツは間違っている可能性があります。">
            <a:extLst>
              <a:ext uri="{FF2B5EF4-FFF2-40B4-BE49-F238E27FC236}">
                <a16:creationId xmlns:a16="http://schemas.microsoft.com/office/drawing/2014/main" id="{F8C573B9-2517-B60C-AD19-B3888F3ADD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67602" y="123412"/>
            <a:ext cx="1534039" cy="767257"/>
          </a:xfrm>
          <a:prstGeom prst="rect">
            <a:avLst/>
          </a:prstGeom>
        </p:spPr>
      </p:pic>
      <p:sp>
        <p:nvSpPr>
          <p:cNvPr id="9" name="Slide Number Placeholder 5">
            <a:extLst>
              <a:ext uri="{FF2B5EF4-FFF2-40B4-BE49-F238E27FC236}">
                <a16:creationId xmlns:a16="http://schemas.microsoft.com/office/drawing/2014/main" id="{DB6B6A5F-113C-8F81-E7DA-E87F5866658C}"/>
              </a:ext>
            </a:extLst>
          </p:cNvPr>
          <p:cNvSpPr txBox="1">
            <a:spLocks/>
          </p:cNvSpPr>
          <p:nvPr userDrawn="1"/>
        </p:nvSpPr>
        <p:spPr bwMode="gray">
          <a:xfrm>
            <a:off x="4962529" y="4855312"/>
            <a:ext cx="3905940" cy="107755"/>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solidFill>
                  <a:srgbClr val="6D6E70"/>
                </a:solidFill>
                <a:latin typeface="+mn-lt"/>
              </a:rPr>
              <a:t>© 2026 Fujitsu Limited</a:t>
            </a:r>
          </a:p>
        </p:txBody>
      </p:sp>
      <p:sp>
        <p:nvSpPr>
          <p:cNvPr id="2" name="タイトル 2">
            <a:extLst>
              <a:ext uri="{FF2B5EF4-FFF2-40B4-BE49-F238E27FC236}">
                <a16:creationId xmlns:a16="http://schemas.microsoft.com/office/drawing/2014/main" id="{E9665CC9-25D9-AAE8-F3FE-72BD0BBE7D7B}"/>
              </a:ext>
            </a:extLst>
          </p:cNvPr>
          <p:cNvSpPr>
            <a:spLocks noGrp="1"/>
          </p:cNvSpPr>
          <p:nvPr>
            <p:ph type="title"/>
          </p:nvPr>
        </p:nvSpPr>
        <p:spPr>
          <a:xfrm>
            <a:off x="444093" y="343426"/>
            <a:ext cx="7027603" cy="369446"/>
          </a:xfrm>
          <a:prstGeom prst="rect">
            <a:avLst/>
          </a:prstGeom>
        </p:spPr>
        <p:txBody>
          <a:bodyPr wrap="square" lIns="0" tIns="0" rIns="0" bIns="0"/>
          <a:lstStyle>
            <a:lvl1pPr>
              <a:defRPr lang="ja-JP" altLang="en-US" sz="2400" dirty="0">
                <a:latin typeface="Fujitsu Infinity Pro" pitchFamily="2" charset="0"/>
              </a:defRPr>
            </a:lvl1pPr>
          </a:lstStyle>
          <a:p>
            <a:pPr marL="0" lvl="0"/>
            <a:r>
              <a:rPr kumimoji="1" lang="ja-JP" altLang="en-US"/>
              <a:t>マスター タイトルの書式設定</a:t>
            </a:r>
          </a:p>
        </p:txBody>
      </p:sp>
    </p:spTree>
    <p:extLst>
      <p:ext uri="{BB962C8B-B14F-4D97-AF65-F5344CB8AC3E}">
        <p14:creationId xmlns:p14="http://schemas.microsoft.com/office/powerpoint/2010/main" val="1371581601"/>
      </p:ext>
    </p:extLst>
  </p:cSld>
  <p:clrMapOvr>
    <a:masterClrMapping/>
  </p:clrMapOvr>
  <p:transition spd="slow">
    <p:fade/>
  </p:transition>
  <p:hf sldNum="0" hdr="0"/>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itle Master">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AF46A06C-9A3F-471C-999E-CB75C4DB07A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03387" y="674"/>
            <a:ext cx="2540614" cy="5143741"/>
          </a:xfrm>
          <a:prstGeom prst="rect">
            <a:avLst/>
          </a:prstGeom>
        </p:spPr>
      </p:pic>
      <p:sp>
        <p:nvSpPr>
          <p:cNvPr id="2" name="Title 1"/>
          <p:cNvSpPr>
            <a:spLocks noGrp="1"/>
          </p:cNvSpPr>
          <p:nvPr>
            <p:ph type="ctrTitle" hasCustomPrompt="1"/>
          </p:nvPr>
        </p:nvSpPr>
        <p:spPr>
          <a:xfrm>
            <a:off x="233999" y="1116344"/>
            <a:ext cx="5400000" cy="1440445"/>
          </a:xfrm>
        </p:spPr>
        <p:txBody>
          <a:bodyPr anchor="b">
            <a:noAutofit/>
          </a:bodyPr>
          <a:lstStyle>
            <a:lvl1pPr algn="l">
              <a:defRPr sz="3200">
                <a:solidFill>
                  <a:schemeClr val="tx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3068147"/>
            <a:ext cx="4748400" cy="1260389"/>
          </a:xfrm>
        </p:spPr>
        <p:txBody>
          <a:bodyPr anchor="t" anchorCtr="0">
            <a:noAutofit/>
          </a:bodyPr>
          <a:lstStyle>
            <a:lvl1pPr marL="0" indent="0" algn="l">
              <a:buNone/>
              <a:defRPr sz="1800">
                <a:solidFill>
                  <a:schemeClr val="tx1"/>
                </a:solidFill>
              </a:defRPr>
            </a:lvl1pPr>
            <a:lvl2pPr marL="342857" indent="0" algn="ctr">
              <a:buNone/>
              <a:defRPr sz="1500"/>
            </a:lvl2pPr>
            <a:lvl3pPr marL="685715" indent="0" algn="ctr">
              <a:buNone/>
              <a:defRPr sz="1350"/>
            </a:lvl3pPr>
            <a:lvl4pPr marL="1028573" indent="0" algn="ctr">
              <a:buNone/>
              <a:defRPr sz="1200"/>
            </a:lvl4pPr>
            <a:lvl5pPr marL="1371430" indent="0" algn="ctr">
              <a:buNone/>
              <a:defRPr sz="1200"/>
            </a:lvl5pPr>
            <a:lvl6pPr marL="1714289" indent="0" algn="ctr">
              <a:buNone/>
              <a:defRPr sz="1200"/>
            </a:lvl6pPr>
            <a:lvl7pPr marL="2057144" indent="0" algn="ctr">
              <a:buNone/>
              <a:defRPr sz="1200"/>
            </a:lvl7pPr>
            <a:lvl8pPr marL="2400000" indent="0" algn="ctr">
              <a:buNone/>
              <a:defRPr sz="1200"/>
            </a:lvl8pPr>
            <a:lvl9pPr marL="2742857"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kumimoji="1" lang="en-US" altLang="ja-JP"/>
              <a:t>© 2026 Fujitsu Limited</a:t>
            </a:r>
            <a:endParaRPr kumimoji="1" lang="ja-JP" altLang="en-US"/>
          </a:p>
        </p:txBody>
      </p:sp>
      <p:sp>
        <p:nvSpPr>
          <p:cNvPr id="17" name="Slide Number Placeholder 5">
            <a:extLst>
              <a:ext uri="{FF2B5EF4-FFF2-40B4-BE49-F238E27FC236}">
                <a16:creationId xmlns:a16="http://schemas.microsoft.com/office/drawing/2014/main" id="{F2A2B3EE-7C59-4DF5-A28E-640979443623}"/>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bg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pic>
        <p:nvPicPr>
          <p:cNvPr id="18" name="Picture 56" descr="Fujitsu">
            <a:extLst>
              <a:ext uri="{FF2B5EF4-FFF2-40B4-BE49-F238E27FC236}">
                <a16:creationId xmlns:a16="http://schemas.microsoft.com/office/drawing/2014/main" id="{29DDC893-3971-42A8-9ED2-0EADDB6AFEE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pic>
        <p:nvPicPr>
          <p:cNvPr id="19" name="Picture 28">
            <a:extLst>
              <a:ext uri="{FF2B5EF4-FFF2-40B4-BE49-F238E27FC236}">
                <a16:creationId xmlns:a16="http://schemas.microsoft.com/office/drawing/2014/main" id="{3E857FA4-FCDF-4D3A-913E-96937E78B57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310377" y="816865"/>
            <a:ext cx="4543220" cy="3511367"/>
          </a:xfrm>
          <a:prstGeom prst="rect">
            <a:avLst/>
          </a:prstGeom>
        </p:spPr>
      </p:pic>
      <p:pic>
        <p:nvPicPr>
          <p:cNvPr id="10" name="Picture 23" descr="A picture containing icon&#10;&#10;Description automatically generated">
            <a:extLst>
              <a:ext uri="{FF2B5EF4-FFF2-40B4-BE49-F238E27FC236}">
                <a16:creationId xmlns:a16="http://schemas.microsoft.com/office/drawing/2014/main" id="{8B2BCC5B-F069-4ED1-A700-090A5F1D93D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
        <p:nvSpPr>
          <p:cNvPr id="4" name="SD_TXT_FUJITSU-CONFIDENTIAL">
            <a:extLst>
              <a:ext uri="{FF2B5EF4-FFF2-40B4-BE49-F238E27FC236}">
                <a16:creationId xmlns:a16="http://schemas.microsoft.com/office/drawing/2014/main" id="{E51542FA-9510-4A8F-4C29-48E3C27A7B92}"/>
              </a:ext>
            </a:extLst>
          </p:cNvPr>
          <p:cNvSpPr txBox="1"/>
          <p:nvPr userDrawn="1"/>
        </p:nvSpPr>
        <p:spPr>
          <a:xfrm>
            <a:off x="880612" y="4876176"/>
            <a:ext cx="644400" cy="97289"/>
          </a:xfrm>
          <a:prstGeom prst="roundRect">
            <a:avLst>
              <a:gd name="adj" fmla="val 50000"/>
            </a:avLst>
          </a:prstGeom>
          <a:noFill/>
          <a:ln w="6350">
            <a:solidFill>
              <a:srgbClr val="000000"/>
            </a:solidFill>
          </a:ln>
        </p:spPr>
        <p:txBody>
          <a:bodyPr vert="horz" wrap="none" lIns="40500" tIns="0" rIns="40500" bIns="0" rtlCol="0">
            <a:spAutoFit/>
          </a:bodyPr>
          <a:lstStyle/>
          <a:p>
            <a:pPr marL="0" marR="0" indent="0" algn="l" defTabSz="342884"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000000"/>
                </a:solidFill>
                <a:effectLst/>
                <a:uLnTx/>
                <a:uFillTx/>
                <a:latin typeface="+mn-ea"/>
                <a:ea typeface="+mn-ea"/>
                <a:sym typeface="+mn-ea"/>
              </a:rPr>
              <a:t>Fujitsu Confidential</a:t>
            </a:r>
            <a:endParaRPr kumimoji="1" lang="ja-JP" altLang="en-US" sz="450" b="0" i="0" u="none" strike="noStrike" kern="1200" cap="none" spc="0" normalizeH="0" baseline="0" noProof="0">
              <a:ln>
                <a:noFill/>
              </a:ln>
              <a:solidFill>
                <a:srgbClr val="000000"/>
              </a:solidFill>
              <a:effectLst/>
              <a:uLnTx/>
              <a:uFillTx/>
              <a:latin typeface="+mn-ea"/>
              <a:ea typeface="+mn-ea"/>
              <a:sym typeface="+mn-ea"/>
            </a:endParaRPr>
          </a:p>
        </p:txBody>
      </p:sp>
      <p:sp>
        <p:nvSpPr>
          <p:cNvPr id="6" name="SD_TXT_FUJITSU-RESTRICTED">
            <a:extLst>
              <a:ext uri="{FF2B5EF4-FFF2-40B4-BE49-F238E27FC236}">
                <a16:creationId xmlns:a16="http://schemas.microsoft.com/office/drawing/2014/main" id="{29EE75E0-DF99-C388-F894-59A941275004}"/>
              </a:ext>
            </a:extLst>
          </p:cNvPr>
          <p:cNvSpPr txBox="1"/>
          <p:nvPr userDrawn="1"/>
        </p:nvSpPr>
        <p:spPr>
          <a:xfrm>
            <a:off x="936758" y="4876174"/>
            <a:ext cx="552930" cy="99633"/>
          </a:xfrm>
          <a:prstGeom prst="roundRect">
            <a:avLst>
              <a:gd name="adj" fmla="val 50000"/>
            </a:avLst>
          </a:prstGeom>
          <a:noFill/>
          <a:ln w="6350">
            <a:solidFill>
              <a:srgbClr val="000000"/>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000000"/>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000000"/>
              </a:solidFill>
              <a:effectLst/>
              <a:uLnTx/>
              <a:uFillTx/>
              <a:latin typeface=""/>
              <a:ea typeface="メイリオ"/>
              <a:sym typeface=""/>
            </a:endParaRPr>
          </a:p>
        </p:txBody>
      </p:sp>
      <p:sp>
        <p:nvSpPr>
          <p:cNvPr id="8" name="SD_TXT_FUJITSU-RESTRICTED">
            <a:extLst>
              <a:ext uri="{FF2B5EF4-FFF2-40B4-BE49-F238E27FC236}">
                <a16:creationId xmlns:a16="http://schemas.microsoft.com/office/drawing/2014/main" id="{DFF8C648-7463-205B-A525-D8E07F325C56}"/>
              </a:ext>
            </a:extLst>
          </p:cNvPr>
          <p:cNvSpPr txBox="1"/>
          <p:nvPr userDrawn="1"/>
        </p:nvSpPr>
        <p:spPr>
          <a:xfrm>
            <a:off x="936758" y="4876174"/>
            <a:ext cx="552930" cy="99633"/>
          </a:xfrm>
          <a:prstGeom prst="roundRect">
            <a:avLst>
              <a:gd name="adj" fmla="val 50000"/>
            </a:avLst>
          </a:prstGeom>
          <a:noFill/>
          <a:ln w="6350">
            <a:solidFill>
              <a:srgbClr val="000000"/>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000000"/>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000000"/>
              </a:solidFill>
              <a:effectLst/>
              <a:uLnTx/>
              <a:uFillTx/>
              <a:latin typeface=""/>
              <a:ea typeface="メイリオ"/>
              <a:sym typeface=""/>
            </a:endParaRPr>
          </a:p>
        </p:txBody>
      </p:sp>
    </p:spTree>
    <p:extLst>
      <p:ext uri="{BB962C8B-B14F-4D97-AF65-F5344CB8AC3E}">
        <p14:creationId xmlns:p14="http://schemas.microsoft.com/office/powerpoint/2010/main" val="1781932716"/>
      </p:ext>
    </p:extLst>
  </p:cSld>
  <p:clrMapOvr>
    <a:masterClrMapping/>
  </p:clrMapOvr>
  <p:hf hdr="0"/>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reserve="1">
  <p:cSld name="Section dividers">
    <p:spTree>
      <p:nvGrpSpPr>
        <p:cNvPr id="1" name=""/>
        <p:cNvGrpSpPr/>
        <p:nvPr/>
      </p:nvGrpSpPr>
      <p:grpSpPr>
        <a:xfrm>
          <a:off x="0" y="0"/>
          <a:ext cx="0" cy="0"/>
          <a:chOff x="0" y="0"/>
          <a:chExt cx="0" cy="0"/>
        </a:xfrm>
      </p:grpSpPr>
      <p:pic>
        <p:nvPicPr>
          <p:cNvPr id="23" name="図 16">
            <a:extLst>
              <a:ext uri="{FF2B5EF4-FFF2-40B4-BE49-F238E27FC236}">
                <a16:creationId xmlns:a16="http://schemas.microsoft.com/office/drawing/2014/main" id="{4E6397AD-310C-48CA-885C-F7B1DFD0956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6612"/>
          </a:xfrm>
          <a:prstGeom prst="rect">
            <a:avLst/>
          </a:prstGeom>
        </p:spPr>
      </p:pic>
      <p:sp>
        <p:nvSpPr>
          <p:cNvPr id="2" name="Title 1"/>
          <p:cNvSpPr>
            <a:spLocks noGrp="1"/>
          </p:cNvSpPr>
          <p:nvPr>
            <p:ph type="ctrTitle" hasCustomPrompt="1"/>
          </p:nvPr>
        </p:nvSpPr>
        <p:spPr>
          <a:xfrm>
            <a:off x="234000" y="1116344"/>
            <a:ext cx="8280000" cy="1440445"/>
          </a:xfrm>
        </p:spPr>
        <p:txBody>
          <a:bodyPr anchor="b">
            <a:noAutofit/>
          </a:bodyPr>
          <a:lstStyle>
            <a:lvl1pPr algn="l">
              <a:defRPr sz="3200">
                <a:solidFill>
                  <a:schemeClr val="bg1"/>
                </a:solidFill>
              </a:defRPr>
            </a:lvl1pPr>
          </a:lstStyle>
          <a:p>
            <a:r>
              <a:rPr lang="ja-JP" altLang="en-US"/>
              <a:t>タイトルを入力</a:t>
            </a:r>
            <a:endParaRPr lang="en-US"/>
          </a:p>
        </p:txBody>
      </p:sp>
      <p:sp>
        <p:nvSpPr>
          <p:cNvPr id="3" name="Subtitle 2"/>
          <p:cNvSpPr>
            <a:spLocks noGrp="1"/>
          </p:cNvSpPr>
          <p:nvPr>
            <p:ph type="subTitle" idx="1" hasCustomPrompt="1"/>
          </p:nvPr>
        </p:nvSpPr>
        <p:spPr>
          <a:xfrm>
            <a:off x="234000" y="2711637"/>
            <a:ext cx="8280000" cy="1447647"/>
          </a:xfrm>
        </p:spPr>
        <p:txBody>
          <a:bodyPr>
            <a:noAutofit/>
          </a:bodyPr>
          <a:lstStyle>
            <a:lvl1pPr marL="0" indent="0" algn="l">
              <a:buNone/>
              <a:defRPr sz="2000">
                <a:solidFill>
                  <a:schemeClr val="bg1"/>
                </a:solidFill>
              </a:defRPr>
            </a:lvl1pPr>
            <a:lvl2pPr marL="342857" indent="0" algn="ctr">
              <a:buNone/>
              <a:defRPr sz="1500"/>
            </a:lvl2pPr>
            <a:lvl3pPr marL="685715" indent="0" algn="ctr">
              <a:buNone/>
              <a:defRPr sz="1350"/>
            </a:lvl3pPr>
            <a:lvl4pPr marL="1028573" indent="0" algn="ctr">
              <a:buNone/>
              <a:defRPr sz="1200"/>
            </a:lvl4pPr>
            <a:lvl5pPr marL="1371430" indent="0" algn="ctr">
              <a:buNone/>
              <a:defRPr sz="1200"/>
            </a:lvl5pPr>
            <a:lvl6pPr marL="1714289" indent="0" algn="ctr">
              <a:buNone/>
              <a:defRPr sz="1200"/>
            </a:lvl6pPr>
            <a:lvl7pPr marL="2057144" indent="0" algn="ctr">
              <a:buNone/>
              <a:defRPr sz="1200"/>
            </a:lvl7pPr>
            <a:lvl8pPr marL="2400000" indent="0" algn="ctr">
              <a:buNone/>
              <a:defRPr sz="1200"/>
            </a:lvl8pPr>
            <a:lvl9pPr marL="2742857" indent="0" algn="ctr">
              <a:buNone/>
              <a:defRPr sz="1200"/>
            </a:lvl9pPr>
          </a:lstStyle>
          <a:p>
            <a:r>
              <a:rPr lang="ja-JP" altLang="en-US"/>
              <a:t>サブタイトルを入力</a:t>
            </a:r>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lvl1pPr>
              <a:defRPr>
                <a:solidFill>
                  <a:schemeClr val="bg1"/>
                </a:solidFill>
              </a:defRPr>
            </a:lvl1pPr>
          </a:lstStyle>
          <a:p>
            <a:fld id="{4D029D89-7B63-4C94-AD4D-2E4D6BB83637}" type="slidenum">
              <a:rPr kumimoji="1" lang="ja-JP" altLang="en-US" smtClean="0"/>
              <a:pPr/>
              <a:t>‹#›</a:t>
            </a:fld>
            <a:endParaRPr kumimoji="1" lang="ja-JP" altLang="en-US"/>
          </a:p>
        </p:txBody>
      </p:sp>
      <p:pic>
        <p:nvPicPr>
          <p:cNvPr id="18" name="Picture 56" descr="Fujitsu">
            <a:extLst>
              <a:ext uri="{FF2B5EF4-FFF2-40B4-BE49-F238E27FC236}">
                <a16:creationId xmlns:a16="http://schemas.microsoft.com/office/drawing/2014/main" id="{5F4F3A2A-67CD-4FB4-A584-EB2029E861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pic>
        <p:nvPicPr>
          <p:cNvPr id="9" name="Picture 23" descr="A picture containing icon&#10;&#10;Description automatically generated">
            <a:extLst>
              <a:ext uri="{FF2B5EF4-FFF2-40B4-BE49-F238E27FC236}">
                <a16:creationId xmlns:a16="http://schemas.microsoft.com/office/drawing/2014/main" id="{3753FEFB-0305-4C84-935D-76F90EFD3C2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
        <p:nvSpPr>
          <p:cNvPr id="4" name="SD_TXT_FUJITSU-CONFIDENTIAL">
            <a:extLst>
              <a:ext uri="{FF2B5EF4-FFF2-40B4-BE49-F238E27FC236}">
                <a16:creationId xmlns:a16="http://schemas.microsoft.com/office/drawing/2014/main" id="{1714E658-770B-9282-9F46-021C3436B2C7}"/>
              </a:ext>
            </a:extLst>
          </p:cNvPr>
          <p:cNvSpPr txBox="1"/>
          <p:nvPr userDrawn="1"/>
        </p:nvSpPr>
        <p:spPr>
          <a:xfrm>
            <a:off x="880612" y="4876176"/>
            <a:ext cx="644400" cy="97289"/>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884"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mn-ea"/>
                <a:ea typeface="+mn-ea"/>
                <a:sym typeface="+mn-ea"/>
              </a:rPr>
              <a:t>Fujitsu Confidential</a:t>
            </a:r>
            <a:endParaRPr kumimoji="1" lang="ja-JP" altLang="en-US" sz="450" b="0" i="0" u="none" strike="noStrike" kern="1200" cap="none" spc="0" normalizeH="0" baseline="0" noProof="0">
              <a:ln>
                <a:noFill/>
              </a:ln>
              <a:solidFill>
                <a:srgbClr val="FFFFFF"/>
              </a:solidFill>
              <a:effectLst/>
              <a:uLnTx/>
              <a:uFillTx/>
              <a:latin typeface="+mn-ea"/>
              <a:ea typeface="+mn-ea"/>
              <a:sym typeface="+mn-ea"/>
            </a:endParaRPr>
          </a:p>
        </p:txBody>
      </p:sp>
      <p:sp>
        <p:nvSpPr>
          <p:cNvPr id="7" name="SD_TXT_FUJITSU-RESTRICTED">
            <a:extLst>
              <a:ext uri="{FF2B5EF4-FFF2-40B4-BE49-F238E27FC236}">
                <a16:creationId xmlns:a16="http://schemas.microsoft.com/office/drawing/2014/main" id="{59D0D221-B5F6-8314-0DC6-E899AE010B0A}"/>
              </a:ext>
            </a:extLst>
          </p:cNvPr>
          <p:cNvSpPr txBox="1"/>
          <p:nvPr userDrawn="1"/>
        </p:nvSpPr>
        <p:spPr>
          <a:xfrm>
            <a:off x="936758" y="4876174"/>
            <a:ext cx="552930" cy="99633"/>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FFFFFF"/>
              </a:solidFill>
              <a:effectLst/>
              <a:uLnTx/>
              <a:uFillTx/>
              <a:latin typeface=""/>
              <a:ea typeface="メイリオ"/>
              <a:sym typeface=""/>
            </a:endParaRPr>
          </a:p>
        </p:txBody>
      </p:sp>
      <p:sp>
        <p:nvSpPr>
          <p:cNvPr id="8" name="SD_TXT_FUJITSU-RESTRICTED">
            <a:extLst>
              <a:ext uri="{FF2B5EF4-FFF2-40B4-BE49-F238E27FC236}">
                <a16:creationId xmlns:a16="http://schemas.microsoft.com/office/drawing/2014/main" id="{EFD7E4D7-9A62-1FC5-0D38-414749FD3203}"/>
              </a:ext>
            </a:extLst>
          </p:cNvPr>
          <p:cNvSpPr txBox="1"/>
          <p:nvPr userDrawn="1"/>
        </p:nvSpPr>
        <p:spPr>
          <a:xfrm>
            <a:off x="936758" y="4876174"/>
            <a:ext cx="552930" cy="99633"/>
          </a:xfrm>
          <a:prstGeom prst="roundRect">
            <a:avLst>
              <a:gd name="adj" fmla="val 50000"/>
            </a:avLst>
          </a:prstGeom>
          <a:noFill/>
          <a:ln w="6350">
            <a:solidFill>
              <a:srgbClr val="FFFFFF"/>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FFFFFF"/>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FFFFFF"/>
              </a:solidFill>
              <a:effectLst/>
              <a:uLnTx/>
              <a:uFillTx/>
              <a:latin typeface=""/>
              <a:ea typeface="メイリオ"/>
              <a:sym typeface=""/>
            </a:endParaRPr>
          </a:p>
        </p:txBody>
      </p:sp>
    </p:spTree>
    <p:extLst>
      <p:ext uri="{BB962C8B-B14F-4D97-AF65-F5344CB8AC3E}">
        <p14:creationId xmlns:p14="http://schemas.microsoft.com/office/powerpoint/2010/main" val="526945506"/>
      </p:ext>
    </p:extLst>
  </p:cSld>
  <p:clrMapOvr>
    <a:masterClrMapping/>
  </p:clrMapOvr>
  <p:hf hdr="0"/>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ext 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5" name="Footer Placeholder 4"/>
          <p:cNvSpPr>
            <a:spLocks noGrp="1"/>
          </p:cNvSpPr>
          <p:nvPr>
            <p:ph type="ftr" sz="quarter" idx="11"/>
          </p:nvPr>
        </p:nvSpPr>
        <p:spPr/>
        <p:txBody>
          <a:bodyPr/>
          <a:lstStyle/>
          <a:p>
            <a:r>
              <a:rPr kumimoji="1" lang="en-US" altLang="ja-JP"/>
              <a:t>© 2026 Fujitsu Limited</a:t>
            </a:r>
            <a:endParaRPr kumimoji="1" lang="ja-JP" altLang="en-US"/>
          </a:p>
        </p:txBody>
      </p:sp>
      <p:sp>
        <p:nvSpPr>
          <p:cNvPr id="6" name="Slide Number Placeholder 5"/>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3204680808"/>
      </p:ext>
    </p:extLst>
  </p:cSld>
  <p:clrMapOvr>
    <a:masterClrMapping/>
  </p:clrMapOvr>
  <p:hf hdr="0"/>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ext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230400" y="950694"/>
            <a:ext cx="4280400" cy="3788369"/>
          </a:xfrm>
        </p:spPr>
        <p:txBody>
          <a:bodyPr/>
          <a:lstStyle>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4" name="Content Placeholder 3"/>
          <p:cNvSpPr>
            <a:spLocks noGrp="1"/>
          </p:cNvSpPr>
          <p:nvPr>
            <p:ph sz="half" idx="2"/>
          </p:nvPr>
        </p:nvSpPr>
        <p:spPr>
          <a:xfrm>
            <a:off x="4629600" y="950694"/>
            <a:ext cx="4280400" cy="3788369"/>
          </a:xfrm>
        </p:spPr>
        <p:txBody>
          <a:bodyPr/>
          <a:lstStyle>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a:t>
            </a:r>
            <a:r>
              <a:rPr lang="en-US" altLang="ja-JP"/>
              <a:t>2 </a:t>
            </a:r>
            <a:r>
              <a:rPr lang="ja-JP" altLang="en-US"/>
              <a:t>レベル</a:t>
            </a:r>
          </a:p>
          <a:p>
            <a:pPr lvl="2"/>
            <a:r>
              <a:rPr lang="ja-JP" altLang="en-US"/>
              <a:t>第</a:t>
            </a:r>
            <a:r>
              <a:rPr lang="en-US" altLang="ja-JP"/>
              <a:t>3 </a:t>
            </a:r>
            <a:r>
              <a:rPr lang="ja-JP" altLang="en-US"/>
              <a:t>レベル</a:t>
            </a:r>
          </a:p>
          <a:p>
            <a:pPr lvl="3"/>
            <a:r>
              <a:rPr lang="ja-JP" altLang="en-US"/>
              <a:t>第</a:t>
            </a:r>
            <a:r>
              <a:rPr lang="en-US" altLang="ja-JP"/>
              <a:t>4 </a:t>
            </a:r>
            <a:r>
              <a:rPr lang="ja-JP" altLang="en-US"/>
              <a:t>レベル</a:t>
            </a:r>
          </a:p>
          <a:p>
            <a:pPr lvl="4"/>
            <a:r>
              <a:rPr lang="ja-JP" altLang="en-US"/>
              <a:t>第</a:t>
            </a:r>
            <a:r>
              <a:rPr lang="en-US" altLang="ja-JP"/>
              <a:t>5 </a:t>
            </a:r>
            <a:r>
              <a:rPr lang="ja-JP" altLang="en-US"/>
              <a:t>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693305446"/>
      </p:ext>
    </p:extLst>
  </p:cSld>
  <p:clrMapOvr>
    <a:masterClrMapping/>
  </p:clrMapOvr>
  <p:hf hdr="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6" name="Footer Placeholder 5"/>
          <p:cNvSpPr>
            <a:spLocks noGrp="1"/>
          </p:cNvSpPr>
          <p:nvPr>
            <p:ph type="ftr" sz="quarter" idx="11"/>
          </p:nvPr>
        </p:nvSpPr>
        <p:spPr/>
        <p:txBody>
          <a:bodyPr/>
          <a:lstStyle/>
          <a:p>
            <a:r>
              <a:rPr kumimoji="1" lang="en-US" altLang="ja-JP"/>
              <a:t>© 2026 Fujitsu Limited</a:t>
            </a:r>
            <a:endParaRPr kumimoji="1" lang="ja-JP" altLang="en-US"/>
          </a:p>
        </p:txBody>
      </p:sp>
      <p:sp>
        <p:nvSpPr>
          <p:cNvPr id="7" name="Slide Number Placeholder 6"/>
          <p:cNvSpPr>
            <a:spLocks noGrp="1"/>
          </p:cNvSpPr>
          <p:nvPr>
            <p:ph type="sldNum" sz="quarter" idx="12"/>
          </p:nvPr>
        </p:nvSpPr>
        <p:spPr>
          <a:xfrm>
            <a:off x="4302000" y="4879506"/>
            <a:ext cx="540000" cy="122438"/>
          </a:xfrm>
          <a:prstGeom prst="rect">
            <a:avLst/>
          </a:prstGeom>
        </p:spPr>
        <p:txBody>
          <a:bodyPr/>
          <a:lstStyle/>
          <a:p>
            <a:fld id="{4D029D89-7B63-4C94-AD4D-2E4D6BB83637}" type="slidenum">
              <a:rPr kumimoji="1" lang="ja-JP" altLang="en-US" smtClean="0"/>
              <a:t>‹#›</a:t>
            </a:fld>
            <a:endParaRPr kumimoji="1" lang="ja-JP" altLang="en-US"/>
          </a:p>
        </p:txBody>
      </p:sp>
    </p:spTree>
    <p:extLst>
      <p:ext uri="{BB962C8B-B14F-4D97-AF65-F5344CB8AC3E}">
        <p14:creationId xmlns:p14="http://schemas.microsoft.com/office/powerpoint/2010/main" val="606423514"/>
      </p:ext>
    </p:extLst>
  </p:cSld>
  <p:clrMapOvr>
    <a:masterClrMapping/>
  </p:clrMapOvr>
  <p:hf hdr="0"/>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3_Text 1 column_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メイリオ" panose="020B0604030504040204" pitchFamily="50" charset="-128"/>
                <a:ea typeface="メイリオ" panose="020B0604030504040204" pitchFamily="50" charset="-128"/>
              </a:defRPr>
            </a:lvl1pPr>
          </a:lstStyle>
          <a:p>
            <a:r>
              <a:rPr lang="ja-JP" altLang="en-US"/>
              <a:t>マスター タイトルの書式設定</a:t>
            </a:r>
            <a:endParaRPr lang="en-US"/>
          </a:p>
        </p:txBody>
      </p:sp>
      <p:sp>
        <p:nvSpPr>
          <p:cNvPr id="5" name="Footer Placeholder 4"/>
          <p:cNvSpPr>
            <a:spLocks noGrp="1"/>
          </p:cNvSpPr>
          <p:nvPr>
            <p:ph type="ftr" sz="quarter" idx="11"/>
          </p:nvPr>
        </p:nvSpPr>
        <p:spPr/>
        <p:txBody>
          <a:bodyPr/>
          <a:lstStyle>
            <a:lvl1pPr>
              <a:defRPr>
                <a:solidFill>
                  <a:schemeClr val="tx1"/>
                </a:solidFill>
                <a:latin typeface="+mn-lt"/>
              </a:defRPr>
            </a:lvl1pPr>
          </a:lstStyle>
          <a:p>
            <a:pPr>
              <a:defRPr/>
            </a:pPr>
            <a:r>
              <a:rPr kumimoji="1" lang="en-US" altLang="ja-JP"/>
              <a:t>© 2026 Fujitsu Limited</a:t>
            </a:r>
            <a:endParaRPr kumimoji="1" lang="ja-JP" alt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pPr defTabSz="457130">
              <a:defRPr/>
            </a:pPr>
            <a:fld id="{4D029D89-7B63-4C94-AD4D-2E4D6BB83637}" type="slidenum">
              <a:rPr lang="ja-JP" altLang="en-US" smtClean="0"/>
              <a:pPr defTabSz="457130">
                <a:defRPr/>
              </a:pPr>
              <a:t>‹#›</a:t>
            </a:fld>
            <a:endParaRPr lang="ja-JP" altLang="en-US"/>
          </a:p>
        </p:txBody>
      </p:sp>
      <p:pic>
        <p:nvPicPr>
          <p:cNvPr id="20" name="Picture 56" descr="Fujitsu">
            <a:extLst>
              <a:ext uri="{FF2B5EF4-FFF2-40B4-BE49-F238E27FC236}">
                <a16:creationId xmlns:a16="http://schemas.microsoft.com/office/drawing/2014/main" id="{BEA0FD48-C06F-46C8-AE19-2816678BC9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sp>
        <p:nvSpPr>
          <p:cNvPr id="3" name="SD_TXT_FUJITSU-CONFIDENTIAL">
            <a:extLst>
              <a:ext uri="{FF2B5EF4-FFF2-40B4-BE49-F238E27FC236}">
                <a16:creationId xmlns:a16="http://schemas.microsoft.com/office/drawing/2014/main" id="{1CB0B4CE-8170-07AD-186B-796FED121F3F}"/>
              </a:ext>
            </a:extLst>
          </p:cNvPr>
          <p:cNvSpPr txBox="1"/>
          <p:nvPr userDrawn="1"/>
        </p:nvSpPr>
        <p:spPr>
          <a:xfrm>
            <a:off x="880612" y="4876176"/>
            <a:ext cx="644400" cy="97289"/>
          </a:xfrm>
          <a:prstGeom prst="roundRect">
            <a:avLst>
              <a:gd name="adj" fmla="val 50000"/>
            </a:avLst>
          </a:prstGeom>
          <a:noFill/>
          <a:ln w="6350">
            <a:solidFill>
              <a:srgbClr val="000000"/>
            </a:solidFill>
          </a:ln>
        </p:spPr>
        <p:txBody>
          <a:bodyPr vert="horz" wrap="none" lIns="40500" tIns="0" rIns="40500" bIns="0" rtlCol="0">
            <a:spAutoFit/>
          </a:bodyPr>
          <a:lstStyle/>
          <a:p>
            <a:pPr marL="0" marR="0" indent="0" algn="l" defTabSz="342884"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000000"/>
                </a:solidFill>
                <a:effectLst/>
                <a:uLnTx/>
                <a:uFillTx/>
                <a:latin typeface="+mn-ea"/>
                <a:ea typeface="+mn-ea"/>
                <a:sym typeface="+mn-ea"/>
              </a:rPr>
              <a:t>Fujitsu Confidential</a:t>
            </a:r>
            <a:endParaRPr kumimoji="1" lang="ja-JP" altLang="en-US" sz="450" b="0" i="0" u="none" strike="noStrike" kern="1200" cap="none" spc="0" normalizeH="0" baseline="0" noProof="0">
              <a:ln>
                <a:noFill/>
              </a:ln>
              <a:solidFill>
                <a:srgbClr val="000000"/>
              </a:solidFill>
              <a:effectLst/>
              <a:uLnTx/>
              <a:uFillTx/>
              <a:latin typeface="+mn-ea"/>
              <a:ea typeface="+mn-ea"/>
              <a:sym typeface="+mn-ea"/>
            </a:endParaRPr>
          </a:p>
        </p:txBody>
      </p:sp>
      <p:sp>
        <p:nvSpPr>
          <p:cNvPr id="4" name="SD_TXT_FUJITSU-RESTRICTED">
            <a:extLst>
              <a:ext uri="{FF2B5EF4-FFF2-40B4-BE49-F238E27FC236}">
                <a16:creationId xmlns:a16="http://schemas.microsoft.com/office/drawing/2014/main" id="{0E90E653-544C-EE95-7C7D-784787715609}"/>
              </a:ext>
            </a:extLst>
          </p:cNvPr>
          <p:cNvSpPr txBox="1"/>
          <p:nvPr userDrawn="1"/>
        </p:nvSpPr>
        <p:spPr>
          <a:xfrm>
            <a:off x="936758" y="4876174"/>
            <a:ext cx="552930" cy="99633"/>
          </a:xfrm>
          <a:prstGeom prst="roundRect">
            <a:avLst>
              <a:gd name="adj" fmla="val 50000"/>
            </a:avLst>
          </a:prstGeom>
          <a:noFill/>
          <a:ln w="6350">
            <a:solidFill>
              <a:srgbClr val="000000"/>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000000"/>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000000"/>
              </a:solidFill>
              <a:effectLst/>
              <a:uLnTx/>
              <a:uFillTx/>
              <a:latin typeface=""/>
              <a:ea typeface="メイリオ"/>
              <a:sym typeface=""/>
            </a:endParaRPr>
          </a:p>
        </p:txBody>
      </p:sp>
      <p:sp>
        <p:nvSpPr>
          <p:cNvPr id="7" name="SD_TXT_FUJITSU-RESTRICTED">
            <a:extLst>
              <a:ext uri="{FF2B5EF4-FFF2-40B4-BE49-F238E27FC236}">
                <a16:creationId xmlns:a16="http://schemas.microsoft.com/office/drawing/2014/main" id="{B5A2A63D-75CC-AF12-E53D-782ABC835A29}"/>
              </a:ext>
            </a:extLst>
          </p:cNvPr>
          <p:cNvSpPr txBox="1"/>
          <p:nvPr userDrawn="1"/>
        </p:nvSpPr>
        <p:spPr>
          <a:xfrm>
            <a:off x="936758" y="4876174"/>
            <a:ext cx="552930" cy="99633"/>
          </a:xfrm>
          <a:prstGeom prst="roundRect">
            <a:avLst>
              <a:gd name="adj" fmla="val 50000"/>
            </a:avLst>
          </a:prstGeom>
          <a:noFill/>
          <a:ln w="6350">
            <a:solidFill>
              <a:srgbClr val="000000"/>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000000"/>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000000"/>
              </a:solidFill>
              <a:effectLst/>
              <a:uLnTx/>
              <a:uFillTx/>
              <a:latin typeface=""/>
              <a:ea typeface="メイリオ"/>
              <a:sym typeface=""/>
            </a:endParaRPr>
          </a:p>
        </p:txBody>
      </p:sp>
    </p:spTree>
    <p:extLst>
      <p:ext uri="{BB962C8B-B14F-4D97-AF65-F5344CB8AC3E}">
        <p14:creationId xmlns:p14="http://schemas.microsoft.com/office/powerpoint/2010/main" val="3585889482"/>
      </p:ext>
    </p:extLst>
  </p:cSld>
  <p:clrMapOvr>
    <a:masterClrMapping/>
  </p:clrMapOvr>
  <p:transition spd="med">
    <p:fade/>
  </p:transition>
  <p:hf hdr="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image" Target="../media/image1.png"/><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theme" Target="../theme/theme10.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33.xml"/><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image" Target="../media/image54.png"/><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image" Target="../media/image51.png"/><Relationship Id="rId5" Type="http://schemas.openxmlformats.org/officeDocument/2006/relationships/slideLayout" Target="../slideLayouts/slideLayout138.xml"/><Relationship Id="rId10" Type="http://schemas.openxmlformats.org/officeDocument/2006/relationships/image" Target="../media/image15.png"/><Relationship Id="rId4" Type="http://schemas.openxmlformats.org/officeDocument/2006/relationships/slideLayout" Target="../slideLayouts/slideLayout137.xml"/><Relationship Id="rId9" Type="http://schemas.openxmlformats.org/officeDocument/2006/relationships/image" Target="../media/image53.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6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image" Target="../media/image16.png"/><Relationship Id="rId5" Type="http://schemas.openxmlformats.org/officeDocument/2006/relationships/slideLayout" Target="../slideLayouts/slideLayout65.xml"/><Relationship Id="rId10" Type="http://schemas.openxmlformats.org/officeDocument/2006/relationships/image" Target="../media/image15.png"/><Relationship Id="rId4" Type="http://schemas.openxmlformats.org/officeDocument/2006/relationships/slideLayout" Target="../slideLayouts/slideLayout64.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slideLayout" Target="../slideLayouts/slideLayout70.xml"/><Relationship Id="rId7" Type="http://schemas.openxmlformats.org/officeDocument/2006/relationships/theme" Target="../theme/theme3.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5" Type="http://schemas.openxmlformats.org/officeDocument/2006/relationships/slideLayout" Target="../slideLayouts/slideLayout72.xml"/><Relationship Id="rId10" Type="http://schemas.openxmlformats.org/officeDocument/2006/relationships/image" Target="../media/image15.png"/><Relationship Id="rId4" Type="http://schemas.openxmlformats.org/officeDocument/2006/relationships/slideLayout" Target="../slideLayouts/slideLayout71.xml"/><Relationship Id="rId9" Type="http://schemas.openxmlformats.org/officeDocument/2006/relationships/image" Target="../media/image16.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6.xml"/><Relationship Id="rId7" Type="http://schemas.openxmlformats.org/officeDocument/2006/relationships/image" Target="../media/image28.svg"/><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image" Target="../media/image16.png"/><Relationship Id="rId5" Type="http://schemas.openxmlformats.org/officeDocument/2006/relationships/theme" Target="../theme/theme4.xml"/><Relationship Id="rId4" Type="http://schemas.openxmlformats.org/officeDocument/2006/relationships/slideLayout" Target="../slideLayouts/slideLayout7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image" Target="../media/image30.svg"/><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image" Target="../media/image29.png"/><Relationship Id="rId5" Type="http://schemas.openxmlformats.org/officeDocument/2006/relationships/slideLayout" Target="../slideLayouts/slideLayout82.xml"/><Relationship Id="rId10" Type="http://schemas.openxmlformats.org/officeDocument/2006/relationships/theme" Target="../theme/theme5.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89.xml"/><Relationship Id="rId7" Type="http://schemas.openxmlformats.org/officeDocument/2006/relationships/image" Target="../media/image32.emf"/><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92.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image" Target="../media/image16.png"/><Relationship Id="rId5" Type="http://schemas.openxmlformats.org/officeDocument/2006/relationships/theme" Target="../theme/theme7.xml"/><Relationship Id="rId4" Type="http://schemas.openxmlformats.org/officeDocument/2006/relationships/slideLayout" Target="../slideLayouts/slideLayout9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6" Type="http://schemas.openxmlformats.org/officeDocument/2006/relationships/image" Target="../media/image15.png"/><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image" Target="../media/image36.jpeg"/><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18" Type="http://schemas.openxmlformats.org/officeDocument/2006/relationships/image" Target="../media/image16.png"/><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image" Target="../media/image15.png"/><Relationship Id="rId2" Type="http://schemas.openxmlformats.org/officeDocument/2006/relationships/slideLayout" Target="../slideLayouts/slideLayout108.xml"/><Relationship Id="rId16" Type="http://schemas.openxmlformats.org/officeDocument/2006/relationships/image" Target="../media/image36.jpeg"/><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theme" Target="../theme/theme9.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40ECD1A6-1A6B-424D-8080-308AC80A0530}"/>
              </a:ext>
              <a:ext uri="{C183D7F6-B498-43B3-948B-1728B52AA6E4}">
                <adec:decorative xmlns:adec="http://schemas.microsoft.com/office/drawing/2017/decorative" val="1"/>
              </a:ext>
            </a:extLst>
          </p:cNvPr>
          <p:cNvPicPr>
            <a:picLocks noChangeAspect="1"/>
          </p:cNvPicPr>
          <p:nvPr userDrawn="1"/>
        </p:nvPicPr>
        <p:blipFill rotWithShape="1">
          <a:blip r:embed="rId62" cstate="print">
            <a:extLst>
              <a:ext uri="{28A0092B-C50C-407E-A947-70E740481C1C}">
                <a14:useLocalDpi xmlns:a14="http://schemas.microsoft.com/office/drawing/2010/main"/>
              </a:ext>
            </a:extLst>
          </a:blip>
          <a:srcRect r="295"/>
          <a:stretch/>
        </p:blipFill>
        <p:spPr bwMode="gray">
          <a:xfrm>
            <a:off x="1144" y="-3924"/>
            <a:ext cx="9142857" cy="716621"/>
          </a:xfrm>
          <a:prstGeom prst="rect">
            <a:avLst/>
          </a:prstGeom>
        </p:spPr>
      </p:pic>
      <p:sp>
        <p:nvSpPr>
          <p:cNvPr id="17" name="正方形/長方形 3">
            <a:extLst>
              <a:ext uri="{FF2B5EF4-FFF2-40B4-BE49-F238E27FC236}">
                <a16:creationId xmlns:a16="http://schemas.microsoft.com/office/drawing/2014/main" id="{1818A7E9-356B-4706-BDB8-EF72749A6FC0}"/>
              </a:ext>
            </a:extLst>
          </p:cNvPr>
          <p:cNvSpPr/>
          <p:nvPr userDrawn="1"/>
        </p:nvSpPr>
        <p:spPr bwMode="gray">
          <a:xfrm>
            <a:off x="7271191" y="-2056"/>
            <a:ext cx="1872808" cy="714753"/>
          </a:xfrm>
          <a:prstGeom prst="rect">
            <a:avLst/>
          </a:prstGeom>
          <a:gradFill flip="none" rotWithShape="1">
            <a:gsLst>
              <a:gs pos="0">
                <a:schemeClr val="accent6">
                  <a:alpha val="6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600">
              <a:solidFill>
                <a:schemeClr val="tx1"/>
              </a:solidFill>
            </a:endParaRPr>
          </a:p>
        </p:txBody>
      </p:sp>
      <p:sp>
        <p:nvSpPr>
          <p:cNvPr id="2" name="Title Placeholder 1"/>
          <p:cNvSpPr>
            <a:spLocks noGrp="1"/>
          </p:cNvSpPr>
          <p:nvPr>
            <p:ph type="title"/>
          </p:nvPr>
        </p:nvSpPr>
        <p:spPr bwMode="gray">
          <a:xfrm>
            <a:off x="234000" y="32410"/>
            <a:ext cx="7740000" cy="655402"/>
          </a:xfrm>
          <a:prstGeom prst="rect">
            <a:avLst/>
          </a:prstGeom>
        </p:spPr>
        <p:txBody>
          <a:bodyPr vert="horz" lIns="0" tIns="108000" rIns="0" bIns="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bwMode="gray">
          <a:xfrm>
            <a:off x="230400" y="950694"/>
            <a:ext cx="8679600" cy="3788369"/>
          </a:xfrm>
          <a:prstGeom prst="rect">
            <a:avLst/>
          </a:prstGeom>
        </p:spPr>
        <p:txBody>
          <a:bodyPr vert="horz" lIns="0" tIns="0" rIns="0" bIns="0" rtlCol="0">
            <a:normAutofit/>
          </a:bodyPr>
          <a:lstStyle/>
          <a:p>
            <a:pPr lvl="0"/>
            <a:r>
              <a:rPr lang="ja-JP" altLang="en-US"/>
              <a:t>マスター テキストの書式設定</a:t>
            </a:r>
          </a:p>
          <a:p>
            <a:pPr lvl="1"/>
            <a:r>
              <a:rPr lang="ja-JP" altLang="en-US"/>
              <a:t>第</a:t>
            </a:r>
            <a:r>
              <a:rPr lang="en-US" altLang="ja-JP"/>
              <a:t>2</a:t>
            </a:r>
            <a:r>
              <a:rPr lang="ja-JP" altLang="en-US"/>
              <a:t> レベル</a:t>
            </a:r>
          </a:p>
          <a:p>
            <a:pPr lvl="2"/>
            <a:r>
              <a:rPr lang="ja-JP" altLang="en-US"/>
              <a:t>第</a:t>
            </a:r>
            <a:r>
              <a:rPr lang="en-US" altLang="ja-JP"/>
              <a:t>3</a:t>
            </a:r>
            <a:r>
              <a:rPr lang="ja-JP" altLang="en-US"/>
              <a:t> レベル</a:t>
            </a:r>
          </a:p>
          <a:p>
            <a:pPr lvl="3"/>
            <a:r>
              <a:rPr lang="ja-JP" altLang="en-US"/>
              <a:t>第</a:t>
            </a:r>
            <a:r>
              <a:rPr lang="en-US" altLang="ja-JP"/>
              <a:t>4</a:t>
            </a:r>
            <a:r>
              <a:rPr lang="ja-JP" altLang="en-US"/>
              <a:t> レベル</a:t>
            </a:r>
          </a:p>
          <a:p>
            <a:pPr lvl="4"/>
            <a:r>
              <a:rPr lang="ja-JP" altLang="en-US"/>
              <a:t>第</a:t>
            </a:r>
            <a:r>
              <a:rPr lang="en-US" altLang="ja-JP"/>
              <a:t>5</a:t>
            </a:r>
            <a:r>
              <a:rPr lang="ja-JP" altLang="en-US"/>
              <a:t> 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grpSp>
        <p:nvGrpSpPr>
          <p:cNvPr id="24" name="Group 27" descr="Fujitsu">
            <a:extLst>
              <a:ext uri="{FF2B5EF4-FFF2-40B4-BE49-F238E27FC236}">
                <a16:creationId xmlns:a16="http://schemas.microsoft.com/office/drawing/2014/main" id="{A07104EE-4D01-46CC-8925-8219D485EA0D}"/>
              </a:ext>
            </a:extLst>
          </p:cNvPr>
          <p:cNvGrpSpPr/>
          <p:nvPr userDrawn="1"/>
        </p:nvGrpSpPr>
        <p:grpSpPr bwMode="gray">
          <a:xfrm>
            <a:off x="8169275" y="180947"/>
            <a:ext cx="741363" cy="361448"/>
            <a:chOff x="8012114" y="249161"/>
            <a:chExt cx="892174" cy="434841"/>
          </a:xfrm>
        </p:grpSpPr>
        <p:sp>
          <p:nvSpPr>
            <p:cNvPr id="25" name="Freeform 34">
              <a:extLst>
                <a:ext uri="{FF2B5EF4-FFF2-40B4-BE49-F238E27FC236}">
                  <a16:creationId xmlns:a16="http://schemas.microsoft.com/office/drawing/2014/main" id="{DC306A35-3AAE-46F0-AAF9-46A388793D3D}"/>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6" name="Freeform 35">
              <a:extLst>
                <a:ext uri="{FF2B5EF4-FFF2-40B4-BE49-F238E27FC236}">
                  <a16:creationId xmlns:a16="http://schemas.microsoft.com/office/drawing/2014/main" id="{11903FFF-471E-47B8-935B-CD39B18D8F95}"/>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7" name="Freeform 36">
              <a:extLst>
                <a:ext uri="{FF2B5EF4-FFF2-40B4-BE49-F238E27FC236}">
                  <a16:creationId xmlns:a16="http://schemas.microsoft.com/office/drawing/2014/main" id="{671BE6C8-767D-4D59-881D-429EB92BA14C}"/>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8" name="Freeform 37">
              <a:extLst>
                <a:ext uri="{FF2B5EF4-FFF2-40B4-BE49-F238E27FC236}">
                  <a16:creationId xmlns:a16="http://schemas.microsoft.com/office/drawing/2014/main" id="{D18DC024-7E92-4916-AAE6-1F645CDFB687}"/>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29" name="Freeform 38">
              <a:extLst>
                <a:ext uri="{FF2B5EF4-FFF2-40B4-BE49-F238E27FC236}">
                  <a16:creationId xmlns:a16="http://schemas.microsoft.com/office/drawing/2014/main" id="{B7CF43AA-546E-4C2B-933E-7F30C4469D14}"/>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0" name="Freeform 39">
              <a:extLst>
                <a:ext uri="{FF2B5EF4-FFF2-40B4-BE49-F238E27FC236}">
                  <a16:creationId xmlns:a16="http://schemas.microsoft.com/office/drawing/2014/main" id="{FF1F7038-0943-4E45-AF4F-011183ACAE79}"/>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1" name="Freeform 40">
              <a:extLst>
                <a:ext uri="{FF2B5EF4-FFF2-40B4-BE49-F238E27FC236}">
                  <a16:creationId xmlns:a16="http://schemas.microsoft.com/office/drawing/2014/main" id="{1D5D1B76-1664-428D-9E03-BB04B259513E}"/>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sp>
          <p:nvSpPr>
            <p:cNvPr id="32" name="Freeform 41">
              <a:extLst>
                <a:ext uri="{FF2B5EF4-FFF2-40B4-BE49-F238E27FC236}">
                  <a16:creationId xmlns:a16="http://schemas.microsoft.com/office/drawing/2014/main" id="{CABF1A31-A3C1-40C7-B3A4-04BCF3CB3D37}"/>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600"/>
            </a:p>
          </p:txBody>
        </p:sp>
      </p:grpSp>
      <p:sp>
        <p:nvSpPr>
          <p:cNvPr id="5" name="Footer Placeholder 4"/>
          <p:cNvSpPr>
            <a:spLocks noGrp="1"/>
          </p:cNvSpPr>
          <p:nvPr>
            <p:ph type="ftr" sz="quarter" idx="3"/>
          </p:nvPr>
        </p:nvSpPr>
        <p:spPr bwMode="gray">
          <a:xfrm>
            <a:off x="7758000" y="4890310"/>
            <a:ext cx="1155600" cy="108033"/>
          </a:xfrm>
          <a:prstGeom prst="rect">
            <a:avLst/>
          </a:prstGeom>
        </p:spPr>
        <p:txBody>
          <a:bodyPr vert="horz" wrap="none" lIns="0" tIns="0" rIns="0" bIns="0" rtlCol="0" anchor="ctr"/>
          <a:lstStyle>
            <a:lvl1pPr algn="r">
              <a:defRPr sz="700">
                <a:solidFill>
                  <a:schemeClr val="tx1"/>
                </a:solidFill>
                <a:latin typeface="Arial" panose="020B0604020202020204" pitchFamily="34" charset="0"/>
                <a:cs typeface="Arial" panose="020B0604020202020204" pitchFamily="34" charset="0"/>
              </a:defRPr>
            </a:lvl1pPr>
          </a:lstStyle>
          <a:p>
            <a:r>
              <a:rPr lang="en-US" altLang="ja-JP"/>
              <a:t>© 2026 Fujitsu Limited</a:t>
            </a:r>
            <a:endParaRPr lang="de-DE" altLang="ja-JP"/>
          </a:p>
        </p:txBody>
      </p:sp>
      <p:sp>
        <p:nvSpPr>
          <p:cNvPr id="18" name="Slide Number Placeholder 5">
            <a:extLst>
              <a:ext uri="{FF2B5EF4-FFF2-40B4-BE49-F238E27FC236}">
                <a16:creationId xmlns:a16="http://schemas.microsoft.com/office/drawing/2014/main" id="{46C4A7D1-266B-46A5-B76C-633DB74BB133}"/>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tx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spTree>
    <p:extLst>
      <p:ext uri="{BB962C8B-B14F-4D97-AF65-F5344CB8AC3E}">
        <p14:creationId xmlns:p14="http://schemas.microsoft.com/office/powerpoint/2010/main" val="2158728126"/>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5" r:id="rId8"/>
    <p:sldLayoutId id="2147483729" r:id="rId9"/>
    <p:sldLayoutId id="2147483726" r:id="rId10"/>
    <p:sldLayoutId id="2147483724" r:id="rId11"/>
    <p:sldLayoutId id="2147483730" r:id="rId12"/>
    <p:sldLayoutId id="2147483737" r:id="rId13"/>
    <p:sldLayoutId id="2147483771" r:id="rId14"/>
    <p:sldLayoutId id="2147483927" r:id="rId15"/>
    <p:sldLayoutId id="2147483912" r:id="rId16"/>
    <p:sldLayoutId id="2147483913" r:id="rId17"/>
    <p:sldLayoutId id="2147483917" r:id="rId18"/>
    <p:sldLayoutId id="2147483919" r:id="rId19"/>
    <p:sldLayoutId id="2147483920" r:id="rId20"/>
    <p:sldLayoutId id="2147483921" r:id="rId21"/>
    <p:sldLayoutId id="2147483922" r:id="rId22"/>
    <p:sldLayoutId id="2147483923" r:id="rId23"/>
    <p:sldLayoutId id="2147483924" r:id="rId24"/>
    <p:sldLayoutId id="2147484104" r:id="rId25"/>
    <p:sldLayoutId id="2147484105" r:id="rId26"/>
    <p:sldLayoutId id="2147484109" r:id="rId27"/>
    <p:sldLayoutId id="2147484111" r:id="rId28"/>
    <p:sldLayoutId id="2147484112" r:id="rId29"/>
    <p:sldLayoutId id="2147484113" r:id="rId30"/>
    <p:sldLayoutId id="2147484114" r:id="rId31"/>
    <p:sldLayoutId id="2147484115" r:id="rId32"/>
    <p:sldLayoutId id="2147484116" r:id="rId33"/>
    <p:sldLayoutId id="2147484119" r:id="rId34"/>
    <p:sldLayoutId id="2147484120" r:id="rId35"/>
    <p:sldLayoutId id="2147484121" r:id="rId36"/>
    <p:sldLayoutId id="2147484123" r:id="rId37"/>
    <p:sldLayoutId id="2147484125" r:id="rId38"/>
    <p:sldLayoutId id="2147484127" r:id="rId39"/>
    <p:sldLayoutId id="2147484131" r:id="rId40"/>
    <p:sldLayoutId id="2147484194" r:id="rId41"/>
    <p:sldLayoutId id="2147484197" r:id="rId42"/>
    <p:sldLayoutId id="2147484198" r:id="rId43"/>
    <p:sldLayoutId id="2147484202" r:id="rId44"/>
    <p:sldLayoutId id="2147484210" r:id="rId45"/>
    <p:sldLayoutId id="2147484211" r:id="rId46"/>
    <p:sldLayoutId id="2147484277" r:id="rId47"/>
    <p:sldLayoutId id="2147484321" r:id="rId48"/>
    <p:sldLayoutId id="2147484322" r:id="rId49"/>
    <p:sldLayoutId id="2147484326" r:id="rId50"/>
    <p:sldLayoutId id="2147484328" r:id="rId51"/>
    <p:sldLayoutId id="2147484329" r:id="rId52"/>
    <p:sldLayoutId id="2147484330" r:id="rId53"/>
    <p:sldLayoutId id="2147484331" r:id="rId54"/>
    <p:sldLayoutId id="2147484332" r:id="rId55"/>
    <p:sldLayoutId id="2147484334" r:id="rId56"/>
    <p:sldLayoutId id="2147484335" r:id="rId57"/>
    <p:sldLayoutId id="2147484401" r:id="rId58"/>
    <p:sldLayoutId id="2147484440" r:id="rId59"/>
    <p:sldLayoutId id="2147484924" r:id="rId6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685800" rtl="0" eaLnBrk="1" latinLnBrk="0" hangingPunct="1">
        <a:lnSpc>
          <a:spcPct val="90000"/>
        </a:lnSpc>
        <a:spcBef>
          <a:spcPct val="0"/>
        </a:spcBef>
        <a:buNone/>
        <a:defRPr kumimoji="1" sz="2800" b="1" kern="1200">
          <a:solidFill>
            <a:schemeClr val="bg1"/>
          </a:solidFill>
          <a:latin typeface="+mj-lt"/>
          <a:ea typeface="+mj-ea"/>
          <a:cs typeface="+mj-cs"/>
        </a:defRPr>
      </a:lvl1pPr>
    </p:titleStyle>
    <p:bodyStyle>
      <a:lvl1pPr marL="171450" indent="-216000" algn="l" defTabSz="685800" rtl="0" eaLnBrk="1" latinLnBrk="0" hangingPunct="1">
        <a:lnSpc>
          <a:spcPct val="90000"/>
        </a:lnSpc>
        <a:spcBef>
          <a:spcPts val="750"/>
        </a:spcBef>
        <a:buClr>
          <a:schemeClr val="accent6"/>
        </a:buClr>
        <a:buSzPct val="130000"/>
        <a:buFont typeface="Tahoma" panose="020B0604030504040204" pitchFamily="34" charset="0"/>
        <a:buChar char="○"/>
        <a:defRPr kumimoji="1" sz="22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5"/>
        </a:buClr>
        <a:buSzPct val="130000"/>
        <a:buFont typeface="Tahoma" panose="020B060403050404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50000"/>
            <a:lumOff val="50000"/>
          </a:schemeClr>
        </a:buClr>
        <a:buSzPct val="130000"/>
        <a:buFont typeface="Tahoma" panose="020B0604030504040204" pitchFamily="34" charset="0"/>
        <a:buChar char="○"/>
        <a:defRPr kumimoji="1" sz="16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bg1">
            <a:lumMod val="50000"/>
          </a:schemeClr>
        </a:buClr>
        <a:buSzPct val="130000"/>
        <a:buFont typeface="Arial" panose="020B0604020202020204" pitchFamily="34" charset="0"/>
        <a:buChar char="●"/>
        <a:defRPr kumimoji="1"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40ECD1A6-1A6B-424D-8080-308AC80A0530}"/>
              </a:ext>
              <a:ext uri="{C183D7F6-B498-43B3-948B-1728B52AA6E4}">
                <adec:decorative xmlns:adec="http://schemas.microsoft.com/office/drawing/2017/decorative" val="1"/>
              </a:ext>
            </a:extLst>
          </p:cNvPr>
          <p:cNvPicPr>
            <a:picLocks noChangeAspect="1"/>
          </p:cNvPicPr>
          <p:nvPr userDrawn="1"/>
        </p:nvPicPr>
        <p:blipFill rotWithShape="1">
          <a:blip r:embed="rId12" cstate="print">
            <a:extLst>
              <a:ext uri="{28A0092B-C50C-407E-A947-70E740481C1C}">
                <a14:useLocalDpi xmlns:a14="http://schemas.microsoft.com/office/drawing/2010/main"/>
              </a:ext>
            </a:extLst>
          </a:blip>
          <a:srcRect r="295"/>
          <a:stretch/>
        </p:blipFill>
        <p:spPr bwMode="gray">
          <a:xfrm>
            <a:off x="1145" y="-3924"/>
            <a:ext cx="9142857" cy="716621"/>
          </a:xfrm>
          <a:prstGeom prst="rect">
            <a:avLst/>
          </a:prstGeom>
        </p:spPr>
      </p:pic>
      <p:sp>
        <p:nvSpPr>
          <p:cNvPr id="17" name="正方形/長方形 3">
            <a:extLst>
              <a:ext uri="{FF2B5EF4-FFF2-40B4-BE49-F238E27FC236}">
                <a16:creationId xmlns:a16="http://schemas.microsoft.com/office/drawing/2014/main" id="{1818A7E9-356B-4706-BDB8-EF72749A6FC0}"/>
              </a:ext>
            </a:extLst>
          </p:cNvPr>
          <p:cNvSpPr/>
          <p:nvPr userDrawn="1"/>
        </p:nvSpPr>
        <p:spPr bwMode="gray">
          <a:xfrm>
            <a:off x="7271192" y="-2056"/>
            <a:ext cx="1872808" cy="714753"/>
          </a:xfrm>
          <a:prstGeom prst="rect">
            <a:avLst/>
          </a:prstGeom>
          <a:gradFill flip="none" rotWithShape="1">
            <a:gsLst>
              <a:gs pos="0">
                <a:schemeClr val="accent6">
                  <a:alpha val="6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800">
              <a:solidFill>
                <a:schemeClr val="tx1"/>
              </a:solidFill>
              <a:latin typeface="Meiryo UI" panose="020B0604030504040204" pitchFamily="50" charset="-128"/>
              <a:ea typeface="Meiryo UI" panose="020B0604030504040204" pitchFamily="50" charset="-128"/>
            </a:endParaRPr>
          </a:p>
        </p:txBody>
      </p:sp>
      <p:sp>
        <p:nvSpPr>
          <p:cNvPr id="2" name="Title Placeholder 1"/>
          <p:cNvSpPr>
            <a:spLocks noGrp="1"/>
          </p:cNvSpPr>
          <p:nvPr>
            <p:ph type="title"/>
          </p:nvPr>
        </p:nvSpPr>
        <p:spPr bwMode="gray">
          <a:xfrm>
            <a:off x="234000" y="32410"/>
            <a:ext cx="7740000" cy="655402"/>
          </a:xfrm>
          <a:prstGeom prst="rect">
            <a:avLst/>
          </a:prstGeom>
        </p:spPr>
        <p:txBody>
          <a:bodyPr vert="horz" lIns="0" tIns="108000" rIns="0" bIns="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bwMode="gray">
          <a:xfrm>
            <a:off x="230400" y="950694"/>
            <a:ext cx="8679600" cy="3788369"/>
          </a:xfrm>
          <a:prstGeom prst="rect">
            <a:avLst/>
          </a:prstGeom>
        </p:spPr>
        <p:txBody>
          <a:bodyPr vert="horz" lIns="0" tIns="0" rIns="0" bIns="0" rtlCol="0">
            <a:normAutofit/>
          </a:bodyPr>
          <a:lstStyle/>
          <a:p>
            <a:pPr lvl="0"/>
            <a:r>
              <a:rPr lang="ja-JP" altLang="en-US"/>
              <a:t>マスター テキストの書式設定</a:t>
            </a:r>
          </a:p>
          <a:p>
            <a:pPr lvl="1"/>
            <a:r>
              <a:rPr lang="ja-JP" altLang="en-US"/>
              <a:t>第</a:t>
            </a:r>
            <a:r>
              <a:rPr lang="en-US" altLang="ja-JP"/>
              <a:t>2</a:t>
            </a:r>
            <a:r>
              <a:rPr lang="ja-JP" altLang="en-US"/>
              <a:t> レベル</a:t>
            </a:r>
          </a:p>
          <a:p>
            <a:pPr lvl="2"/>
            <a:r>
              <a:rPr lang="ja-JP" altLang="en-US"/>
              <a:t>第</a:t>
            </a:r>
            <a:r>
              <a:rPr lang="en-US" altLang="ja-JP"/>
              <a:t>3</a:t>
            </a:r>
            <a:r>
              <a:rPr lang="ja-JP" altLang="en-US"/>
              <a:t> レベル</a:t>
            </a:r>
          </a:p>
          <a:p>
            <a:pPr lvl="3"/>
            <a:r>
              <a:rPr lang="ja-JP" altLang="en-US"/>
              <a:t>第</a:t>
            </a:r>
            <a:r>
              <a:rPr lang="en-US" altLang="ja-JP"/>
              <a:t>4</a:t>
            </a:r>
            <a:r>
              <a:rPr lang="ja-JP" altLang="en-US"/>
              <a:t> レベル</a:t>
            </a:r>
          </a:p>
          <a:p>
            <a:pPr lvl="4"/>
            <a:r>
              <a:rPr lang="ja-JP" altLang="en-US"/>
              <a:t>第</a:t>
            </a:r>
            <a:r>
              <a:rPr lang="en-US" altLang="ja-JP"/>
              <a:t>5</a:t>
            </a:r>
            <a:r>
              <a:rPr lang="ja-JP" altLang="en-US"/>
              <a:t> 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grpSp>
        <p:nvGrpSpPr>
          <p:cNvPr id="24" name="Group 27" descr="Fujitsu">
            <a:extLst>
              <a:ext uri="{FF2B5EF4-FFF2-40B4-BE49-F238E27FC236}">
                <a16:creationId xmlns:a16="http://schemas.microsoft.com/office/drawing/2014/main" id="{A07104EE-4D01-46CC-8925-8219D485EA0D}"/>
              </a:ext>
            </a:extLst>
          </p:cNvPr>
          <p:cNvGrpSpPr/>
          <p:nvPr userDrawn="1"/>
        </p:nvGrpSpPr>
        <p:grpSpPr bwMode="gray">
          <a:xfrm>
            <a:off x="8169276" y="180947"/>
            <a:ext cx="741363" cy="361448"/>
            <a:chOff x="8012114" y="249161"/>
            <a:chExt cx="892174" cy="434841"/>
          </a:xfrm>
        </p:grpSpPr>
        <p:sp>
          <p:nvSpPr>
            <p:cNvPr id="25" name="Freeform 34">
              <a:extLst>
                <a:ext uri="{FF2B5EF4-FFF2-40B4-BE49-F238E27FC236}">
                  <a16:creationId xmlns:a16="http://schemas.microsoft.com/office/drawing/2014/main" id="{DC306A35-3AAE-46F0-AAF9-46A388793D3D}"/>
                </a:ext>
              </a:extLst>
            </p:cNvPr>
            <p:cNvSpPr>
              <a:spLocks/>
            </p:cNvSpPr>
            <p:nvPr userDrawn="1"/>
          </p:nvSpPr>
          <p:spPr bwMode="gray">
            <a:xfrm>
              <a:off x="8307389" y="249161"/>
              <a:ext cx="179387" cy="139657"/>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26" name="Freeform 35">
              <a:extLst>
                <a:ext uri="{FF2B5EF4-FFF2-40B4-BE49-F238E27FC236}">
                  <a16:creationId xmlns:a16="http://schemas.microsoft.com/office/drawing/2014/main" id="{11903FFF-471E-47B8-935B-CD39B18D8F95}"/>
                </a:ext>
              </a:extLst>
            </p:cNvPr>
            <p:cNvSpPr>
              <a:spLocks/>
            </p:cNvSpPr>
            <p:nvPr userDrawn="1"/>
          </p:nvSpPr>
          <p:spPr bwMode="gray">
            <a:xfrm>
              <a:off x="8012114" y="401514"/>
              <a:ext cx="123825" cy="201551"/>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27" name="Freeform 36">
              <a:extLst>
                <a:ext uri="{FF2B5EF4-FFF2-40B4-BE49-F238E27FC236}">
                  <a16:creationId xmlns:a16="http://schemas.microsoft.com/office/drawing/2014/main" id="{671BE6C8-767D-4D59-881D-429EB92BA14C}"/>
                </a:ext>
              </a:extLst>
            </p:cNvPr>
            <p:cNvSpPr>
              <a:spLocks/>
            </p:cNvSpPr>
            <p:nvPr userDrawn="1"/>
          </p:nvSpPr>
          <p:spPr bwMode="gray">
            <a:xfrm>
              <a:off x="8305801" y="401514"/>
              <a:ext cx="80962" cy="28248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28" name="Freeform 37">
              <a:extLst>
                <a:ext uri="{FF2B5EF4-FFF2-40B4-BE49-F238E27FC236}">
                  <a16:creationId xmlns:a16="http://schemas.microsoft.com/office/drawing/2014/main" id="{D18DC024-7E92-4916-AAE6-1F645CDFB687}"/>
                </a:ext>
              </a:extLst>
            </p:cNvPr>
            <p:cNvSpPr>
              <a:spLocks/>
            </p:cNvSpPr>
            <p:nvPr userDrawn="1"/>
          </p:nvSpPr>
          <p:spPr bwMode="gray">
            <a:xfrm>
              <a:off x="8396289" y="401514"/>
              <a:ext cx="63500" cy="201551"/>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29" name="Freeform 38">
              <a:extLst>
                <a:ext uri="{FF2B5EF4-FFF2-40B4-BE49-F238E27FC236}">
                  <a16:creationId xmlns:a16="http://schemas.microsoft.com/office/drawing/2014/main" id="{B7CF43AA-546E-4C2B-933E-7F30C4469D14}"/>
                </a:ext>
              </a:extLst>
            </p:cNvPr>
            <p:cNvSpPr>
              <a:spLocks/>
            </p:cNvSpPr>
            <p:nvPr userDrawn="1"/>
          </p:nvSpPr>
          <p:spPr bwMode="gray">
            <a:xfrm>
              <a:off x="8459789" y="401514"/>
              <a:ext cx="150812" cy="201551"/>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30" name="Freeform 39">
              <a:extLst>
                <a:ext uri="{FF2B5EF4-FFF2-40B4-BE49-F238E27FC236}">
                  <a16:creationId xmlns:a16="http://schemas.microsoft.com/office/drawing/2014/main" id="{FF1F7038-0943-4E45-AF4F-011183ACAE79}"/>
                </a:ext>
              </a:extLst>
            </p:cNvPr>
            <p:cNvSpPr>
              <a:spLocks/>
            </p:cNvSpPr>
            <p:nvPr userDrawn="1"/>
          </p:nvSpPr>
          <p:spPr bwMode="gray">
            <a:xfrm>
              <a:off x="8734426" y="401514"/>
              <a:ext cx="169862" cy="204725"/>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31" name="Freeform 40">
              <a:extLst>
                <a:ext uri="{FF2B5EF4-FFF2-40B4-BE49-F238E27FC236}">
                  <a16:creationId xmlns:a16="http://schemas.microsoft.com/office/drawing/2014/main" id="{1D5D1B76-1664-428D-9E03-BB04B259513E}"/>
                </a:ext>
              </a:extLst>
            </p:cNvPr>
            <p:cNvSpPr>
              <a:spLocks/>
            </p:cNvSpPr>
            <p:nvPr userDrawn="1"/>
          </p:nvSpPr>
          <p:spPr bwMode="gray">
            <a:xfrm>
              <a:off x="8142289" y="401514"/>
              <a:ext cx="169862" cy="206312"/>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sp>
          <p:nvSpPr>
            <p:cNvPr id="32" name="Freeform 41">
              <a:extLst>
                <a:ext uri="{FF2B5EF4-FFF2-40B4-BE49-F238E27FC236}">
                  <a16:creationId xmlns:a16="http://schemas.microsoft.com/office/drawing/2014/main" id="{CABF1A31-A3C1-40C7-B3A4-04BCF3CB3D37}"/>
                </a:ext>
              </a:extLst>
            </p:cNvPr>
            <p:cNvSpPr>
              <a:spLocks/>
            </p:cNvSpPr>
            <p:nvPr userDrawn="1"/>
          </p:nvSpPr>
          <p:spPr bwMode="gray">
            <a:xfrm>
              <a:off x="8604251" y="396753"/>
              <a:ext cx="130175" cy="211073"/>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latin typeface="Meiryo UI" panose="020B0604030504040204" pitchFamily="50" charset="-128"/>
                <a:ea typeface="Meiryo UI" panose="020B0604030504040204" pitchFamily="50" charset="-128"/>
              </a:endParaRPr>
            </a:p>
          </p:txBody>
        </p:sp>
      </p:grpSp>
      <p:sp>
        <p:nvSpPr>
          <p:cNvPr id="5" name="Footer Placeholder 4"/>
          <p:cNvSpPr>
            <a:spLocks noGrp="1"/>
          </p:cNvSpPr>
          <p:nvPr>
            <p:ph type="ftr" sz="quarter" idx="3"/>
          </p:nvPr>
        </p:nvSpPr>
        <p:spPr bwMode="gray">
          <a:xfrm>
            <a:off x="7758000" y="4890310"/>
            <a:ext cx="1155600" cy="108033"/>
          </a:xfrm>
          <a:prstGeom prst="rect">
            <a:avLst/>
          </a:prstGeom>
        </p:spPr>
        <p:txBody>
          <a:bodyPr vert="horz" wrap="none" lIns="0" tIns="0" rIns="0" bIns="0" rtlCol="0" anchor="ctr"/>
          <a:lstStyle>
            <a:lvl1pPr algn="r">
              <a:defRPr sz="700">
                <a:solidFill>
                  <a:schemeClr val="tx1"/>
                </a:solidFill>
                <a:latin typeface="Meiryo UI" panose="020B0604030504040204" pitchFamily="50" charset="-128"/>
                <a:ea typeface="メイリオ" panose="020B0604030504040204" pitchFamily="50" charset="-128"/>
                <a:cs typeface="Arial" panose="020B0604020202020204" pitchFamily="34" charset="0"/>
              </a:defRPr>
            </a:lvl1pPr>
          </a:lstStyle>
          <a:p>
            <a:r>
              <a:rPr lang="en-US" altLang="ja-JP"/>
              <a:t>© 2026 Fujitsu Limited</a:t>
            </a:r>
            <a:endParaRPr lang="de-DE" altLang="ja-JP"/>
          </a:p>
        </p:txBody>
      </p:sp>
      <p:sp>
        <p:nvSpPr>
          <p:cNvPr id="18" name="Slide Number Placeholder 5">
            <a:extLst>
              <a:ext uri="{FF2B5EF4-FFF2-40B4-BE49-F238E27FC236}">
                <a16:creationId xmlns:a16="http://schemas.microsoft.com/office/drawing/2014/main" id="{46C4A7D1-266B-46A5-B76C-633DB74BB133}"/>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tx1"/>
                </a:solidFill>
                <a:latin typeface="Meiryo UI" panose="020B0604030504040204" pitchFamily="50" charset="-128"/>
                <a:ea typeface="メイリオ" panose="020B0604030504040204" pitchFamily="50" charset="-128"/>
                <a:cs typeface="Arial" panose="020B0604020202020204" pitchFamily="34" charset="0"/>
              </a:defRPr>
            </a:lvl1pPr>
          </a:lstStyle>
          <a:p>
            <a:fld id="{4D029D89-7B63-4C94-AD4D-2E4D6BB83637}" type="slidenum">
              <a:rPr lang="ja-JP" altLang="en-US" smtClean="0"/>
              <a:pPr/>
              <a:t>‹#›</a:t>
            </a:fld>
            <a:endParaRPr lang="ja-JP" altLang="en-US"/>
          </a:p>
        </p:txBody>
      </p:sp>
    </p:spTree>
    <p:extLst>
      <p:ext uri="{BB962C8B-B14F-4D97-AF65-F5344CB8AC3E}">
        <p14:creationId xmlns:p14="http://schemas.microsoft.com/office/powerpoint/2010/main" val="2774252088"/>
      </p:ext>
    </p:extLst>
  </p:cSld>
  <p:clrMap bg1="lt1" tx1="dk1" bg2="lt2" tx2="dk2" accent1="accent1" accent2="accent2" accent3="accent3" accent4="accent4" accent5="accent5" accent6="accent6" hlink="hlink" folHlink="folHlink"/>
  <p:sldLayoutIdLst>
    <p:sldLayoutId id="2147485216" r:id="rId1"/>
    <p:sldLayoutId id="2147485217" r:id="rId2"/>
    <p:sldLayoutId id="2147485218" r:id="rId3"/>
    <p:sldLayoutId id="2147485219" r:id="rId4"/>
    <p:sldLayoutId id="2147485220" r:id="rId5"/>
    <p:sldLayoutId id="2147485221" r:id="rId6"/>
    <p:sldLayoutId id="2147485222" r:id="rId7"/>
    <p:sldLayoutId id="2147485223" r:id="rId8"/>
    <p:sldLayoutId id="2147485224" r:id="rId9"/>
    <p:sldLayoutId id="2147485225"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685783" rtl="0" eaLnBrk="1" latinLnBrk="0" hangingPunct="1">
        <a:lnSpc>
          <a:spcPct val="90000"/>
        </a:lnSpc>
        <a:spcBef>
          <a:spcPct val="0"/>
        </a:spcBef>
        <a:buNone/>
        <a:defRPr kumimoji="1" sz="2800" b="1" kern="1200">
          <a:solidFill>
            <a:schemeClr val="bg1"/>
          </a:solidFill>
          <a:latin typeface="Meiryo UI" panose="020B0604030504040204" pitchFamily="50" charset="-128"/>
          <a:ea typeface="Meiryo UI" panose="020B0604030504040204" pitchFamily="50" charset="-128"/>
          <a:cs typeface="+mj-cs"/>
        </a:defRPr>
      </a:lvl1pPr>
    </p:titleStyle>
    <p:bodyStyle>
      <a:lvl1pPr marL="171446" indent="-215995" algn="l" defTabSz="685783" rtl="0" eaLnBrk="1" latinLnBrk="0" hangingPunct="1">
        <a:lnSpc>
          <a:spcPct val="90000"/>
        </a:lnSpc>
        <a:spcBef>
          <a:spcPts val="750"/>
        </a:spcBef>
        <a:buClr>
          <a:schemeClr val="accent6"/>
        </a:buClr>
        <a:buSzPct val="130000"/>
        <a:buFont typeface="Tahoma" panose="020B0604030504040204" pitchFamily="34" charset="0"/>
        <a:buChar char="○"/>
        <a:defRPr kumimoji="1" sz="2200" kern="1200">
          <a:solidFill>
            <a:schemeClr val="tx1"/>
          </a:solidFill>
          <a:latin typeface="Meiryo UI" panose="020B0604030504040204" pitchFamily="50" charset="-128"/>
          <a:ea typeface="Meiryo UI" panose="020B0604030504040204" pitchFamily="50" charset="-128"/>
          <a:cs typeface="+mn-cs"/>
        </a:defRPr>
      </a:lvl1pPr>
      <a:lvl2pPr marL="514337" indent="-171446" algn="l" defTabSz="685783" rtl="0" eaLnBrk="1" latinLnBrk="0" hangingPunct="1">
        <a:lnSpc>
          <a:spcPct val="90000"/>
        </a:lnSpc>
        <a:spcBef>
          <a:spcPts val="375"/>
        </a:spcBef>
        <a:buClr>
          <a:schemeClr val="accent5"/>
        </a:buClr>
        <a:buSzPct val="130000"/>
        <a:buFont typeface="Tahoma" panose="020B060403050404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857228" indent="-171446" algn="l" defTabSz="685783" rtl="0" eaLnBrk="1" latinLnBrk="0" hangingPunct="1">
        <a:lnSpc>
          <a:spcPct val="90000"/>
        </a:lnSpc>
        <a:spcBef>
          <a:spcPts val="375"/>
        </a:spcBef>
        <a:buClr>
          <a:schemeClr val="tx1">
            <a:lumMod val="50000"/>
            <a:lumOff val="50000"/>
          </a:schemeClr>
        </a:buClr>
        <a:buSzPct val="130000"/>
        <a:buFont typeface="Tahoma" panose="020B0604030504040204"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3pPr>
      <a:lvl4pPr marL="1200120" indent="-171446" algn="l" defTabSz="685783" rtl="0" eaLnBrk="1" latinLnBrk="0" hangingPunct="1">
        <a:lnSpc>
          <a:spcPct val="90000"/>
        </a:lnSpc>
        <a:spcBef>
          <a:spcPts val="375"/>
        </a:spcBef>
        <a:buClr>
          <a:schemeClr val="bg1">
            <a:lumMod val="50000"/>
          </a:schemeClr>
        </a:buClr>
        <a:buSzPct val="130000"/>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1543012" indent="-171446" algn="l" defTabSz="685783"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1885903" indent="-171446" algn="l" defTabSz="685783"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6pPr>
      <a:lvl7pPr marL="2228795" indent="-171446" algn="l" defTabSz="685783"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7pPr>
      <a:lvl8pPr marL="2571686" indent="-171446" algn="l" defTabSz="685783"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8pPr>
      <a:lvl9pPr marL="2914577" indent="-171446" algn="l" defTabSz="685783"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9pPr>
    </p:bodyStyle>
    <p:otherStyle>
      <a:defPPr>
        <a:defRPr lang="en-US"/>
      </a:defPPr>
      <a:lvl1pPr marL="0" algn="l" defTabSz="685783" rtl="0" eaLnBrk="1" latinLnBrk="0" hangingPunct="1">
        <a:defRPr kumimoji="1" sz="1350" kern="1200">
          <a:solidFill>
            <a:schemeClr val="tx1"/>
          </a:solidFill>
          <a:latin typeface="+mn-lt"/>
          <a:ea typeface="+mn-ea"/>
          <a:cs typeface="+mn-cs"/>
        </a:defRPr>
      </a:lvl1pPr>
      <a:lvl2pPr marL="342892" algn="l" defTabSz="685783" rtl="0" eaLnBrk="1" latinLnBrk="0" hangingPunct="1">
        <a:defRPr kumimoji="1" sz="1350" kern="1200">
          <a:solidFill>
            <a:schemeClr val="tx1"/>
          </a:solidFill>
          <a:latin typeface="+mn-lt"/>
          <a:ea typeface="+mn-ea"/>
          <a:cs typeface="+mn-cs"/>
        </a:defRPr>
      </a:lvl2pPr>
      <a:lvl3pPr marL="685783" algn="l" defTabSz="685783" rtl="0" eaLnBrk="1" latinLnBrk="0" hangingPunct="1">
        <a:defRPr kumimoji="1" sz="1350" kern="1200">
          <a:solidFill>
            <a:schemeClr val="tx1"/>
          </a:solidFill>
          <a:latin typeface="+mn-lt"/>
          <a:ea typeface="+mn-ea"/>
          <a:cs typeface="+mn-cs"/>
        </a:defRPr>
      </a:lvl3pPr>
      <a:lvl4pPr marL="1028675" algn="l" defTabSz="685783" rtl="0" eaLnBrk="1" latinLnBrk="0" hangingPunct="1">
        <a:defRPr kumimoji="1" sz="1350" kern="1200">
          <a:solidFill>
            <a:schemeClr val="tx1"/>
          </a:solidFill>
          <a:latin typeface="+mn-lt"/>
          <a:ea typeface="+mn-ea"/>
          <a:cs typeface="+mn-cs"/>
        </a:defRPr>
      </a:lvl4pPr>
      <a:lvl5pPr marL="1371566" algn="l" defTabSz="685783" rtl="0" eaLnBrk="1" latinLnBrk="0" hangingPunct="1">
        <a:defRPr kumimoji="1" sz="1350" kern="1200">
          <a:solidFill>
            <a:schemeClr val="tx1"/>
          </a:solidFill>
          <a:latin typeface="+mn-lt"/>
          <a:ea typeface="+mn-ea"/>
          <a:cs typeface="+mn-cs"/>
        </a:defRPr>
      </a:lvl5pPr>
      <a:lvl6pPr marL="1714457" algn="l" defTabSz="685783" rtl="0" eaLnBrk="1" latinLnBrk="0" hangingPunct="1">
        <a:defRPr kumimoji="1" sz="1350" kern="1200">
          <a:solidFill>
            <a:schemeClr val="tx1"/>
          </a:solidFill>
          <a:latin typeface="+mn-lt"/>
          <a:ea typeface="+mn-ea"/>
          <a:cs typeface="+mn-cs"/>
        </a:defRPr>
      </a:lvl6pPr>
      <a:lvl7pPr marL="2057348" algn="l" defTabSz="685783" rtl="0" eaLnBrk="1" latinLnBrk="0" hangingPunct="1">
        <a:defRPr kumimoji="1" sz="1350" kern="1200">
          <a:solidFill>
            <a:schemeClr val="tx1"/>
          </a:solidFill>
          <a:latin typeface="+mn-lt"/>
          <a:ea typeface="+mn-ea"/>
          <a:cs typeface="+mn-cs"/>
        </a:defRPr>
      </a:lvl7pPr>
      <a:lvl8pPr marL="2400240" algn="l" defTabSz="685783" rtl="0" eaLnBrk="1" latinLnBrk="0" hangingPunct="1">
        <a:defRPr kumimoji="1" sz="1350" kern="1200">
          <a:solidFill>
            <a:schemeClr val="tx1"/>
          </a:solidFill>
          <a:latin typeface="+mn-lt"/>
          <a:ea typeface="+mn-ea"/>
          <a:cs typeface="+mn-cs"/>
        </a:defRPr>
      </a:lvl8pPr>
      <a:lvl9pPr marL="2743132" algn="l" defTabSz="685783" rtl="0" eaLnBrk="1" latinLnBrk="0" hangingPunct="1">
        <a:defRPr kumimoji="1"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277200" y="151303"/>
            <a:ext cx="7886700" cy="431020"/>
          </a:xfrm>
          <a:prstGeom prst="rect">
            <a:avLst/>
          </a:prstGeom>
        </p:spPr>
        <p:txBody>
          <a:bodyPr vert="horz" lIns="0" tIns="0" rIns="0" bIns="0" rtlCol="0" anchor="ctr">
            <a:spAutoFit/>
          </a:bodyPr>
          <a:lstStyle/>
          <a:p>
            <a:r>
              <a:rPr lang="ja-JP" altLang="en-US"/>
              <a:t>マスタータイトルの書式設定</a:t>
            </a:r>
            <a:endParaRPr lang="en-US"/>
          </a:p>
        </p:txBody>
      </p:sp>
      <p:sp>
        <p:nvSpPr>
          <p:cNvPr id="7" name="Slide Number Placeholder 5">
            <a:extLst>
              <a:ext uri="{FF2B5EF4-FFF2-40B4-BE49-F238E27FC236}">
                <a16:creationId xmlns:a16="http://schemas.microsoft.com/office/drawing/2014/main" id="{31BCE87F-060D-8205-7F6E-80C9328B23BE}"/>
              </a:ext>
            </a:extLst>
          </p:cNvPr>
          <p:cNvSpPr txBox="1">
            <a:spLocks/>
          </p:cNvSpPr>
          <p:nvPr userDrawn="1"/>
        </p:nvSpPr>
        <p:spPr bwMode="gray">
          <a:xfrm>
            <a:off x="4962529" y="4855313"/>
            <a:ext cx="3905940" cy="107755"/>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latin typeface="Fujitsu Infinity Pro" pitchFamily="2" charset="0"/>
              </a:rPr>
              <a:t>© 2026 Fujitsu Limited</a:t>
            </a:r>
          </a:p>
        </p:txBody>
      </p:sp>
      <p:pic>
        <p:nvPicPr>
          <p:cNvPr id="24" name="Picture 23" descr="Fujitsu RGB カラーパレットの画像">
            <a:extLst>
              <a:ext uri="{FF2B5EF4-FFF2-40B4-BE49-F238E27FC236}">
                <a16:creationId xmlns:a16="http://schemas.microsoft.com/office/drawing/2014/main" id="{CA8FFE63-B5D3-4D34-ACFF-C336C1DB41A9}"/>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bwMode="gray">
          <a:xfrm>
            <a:off x="9264043" y="-14291"/>
            <a:ext cx="670272" cy="3375749"/>
          </a:xfrm>
          <a:prstGeom prst="rect">
            <a:avLst/>
          </a:prstGeom>
        </p:spPr>
      </p:pic>
      <p:sp>
        <p:nvSpPr>
          <p:cNvPr id="4" name="Footer Placeholder 4">
            <a:extLst>
              <a:ext uri="{FF2B5EF4-FFF2-40B4-BE49-F238E27FC236}">
                <a16:creationId xmlns:a16="http://schemas.microsoft.com/office/drawing/2014/main" id="{CDDE702D-975D-1F3F-A4D0-123A3EC5C25E}"/>
              </a:ext>
            </a:extLst>
          </p:cNvPr>
          <p:cNvSpPr txBox="1">
            <a:spLocks/>
          </p:cNvSpPr>
          <p:nvPr userDrawn="1"/>
        </p:nvSpPr>
        <p:spPr bwMode="gray">
          <a:xfrm>
            <a:off x="4222751" y="4847616"/>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396AE75-764D-412E-98B1-949FB4BADC8E}" type="slidenum">
              <a:rPr lang="en-GB" sz="800" smtClean="0">
                <a:latin typeface="Fujitsu Infinity Pro" pitchFamily="2" charset="0"/>
              </a:rPr>
              <a:t>‹#›</a:t>
            </a:fld>
            <a:r>
              <a:rPr lang="en-GB" sz="800">
                <a:latin typeface="Fujitsu Infinity Pro" pitchFamily="2" charset="0"/>
              </a:rPr>
              <a:t> / 10</a:t>
            </a:r>
          </a:p>
        </p:txBody>
      </p:sp>
      <p:pic>
        <p:nvPicPr>
          <p:cNvPr id="8" name="SD_FUJITSU-RESTRICTED">
            <a:extLst>
              <a:ext uri="{FF2B5EF4-FFF2-40B4-BE49-F238E27FC236}">
                <a16:creationId xmlns:a16="http://schemas.microsoft.com/office/drawing/2014/main" id="{0AC2A23B-EE51-8534-1D9B-88B0A8AC3AC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30402" y="4865377"/>
            <a:ext cx="1292691" cy="166314"/>
          </a:xfrm>
          <a:prstGeom prst="rect">
            <a:avLst/>
          </a:prstGeom>
        </p:spPr>
      </p:pic>
    </p:spTree>
    <p:extLst>
      <p:ext uri="{BB962C8B-B14F-4D97-AF65-F5344CB8AC3E}">
        <p14:creationId xmlns:p14="http://schemas.microsoft.com/office/powerpoint/2010/main" val="48327388"/>
      </p:ext>
    </p:extLst>
  </p:cSld>
  <p:clrMap bg1="lt1" tx1="dk1" bg2="lt2" tx2="dk2" accent1="accent1" accent2="accent2" accent3="accent3" accent4="accent4" accent5="accent5" accent6="accent6" hlink="hlink" folHlink="folHlink"/>
  <p:sldLayoutIdLst>
    <p:sldLayoutId id="2147485227" r:id="rId1"/>
    <p:sldLayoutId id="2147485228" r:id="rId2"/>
    <p:sldLayoutId id="2147485229" r:id="rId3"/>
  </p:sldLayoutIdLst>
  <p:transition spd="slow">
    <p:fade/>
  </p:transition>
  <p:hf hdr="0"/>
  <p:txStyles>
    <p:titleStyle>
      <a:lvl1pPr algn="l" defTabSz="685783" rtl="0" eaLnBrk="1" latinLnBrk="0" hangingPunct="1">
        <a:lnSpc>
          <a:spcPct val="100000"/>
        </a:lnSpc>
        <a:spcBef>
          <a:spcPts val="0"/>
        </a:spcBef>
        <a:buNone/>
        <a:defRPr sz="2800" b="1" kern="1200">
          <a:solidFill>
            <a:schemeClr val="tx1"/>
          </a:solidFill>
          <a:latin typeface="Fujitsu Infinity Pro Bold" pitchFamily="2" charset="0"/>
          <a:ea typeface="+mj-ea"/>
          <a:cs typeface="+mj-cs"/>
        </a:defRPr>
      </a:lvl1pPr>
    </p:titleStyle>
    <p:bodyStyle>
      <a:lvl1pPr marL="250819" indent="-250819" algn="l" defTabSz="685783" rtl="0" eaLnBrk="1" latinLnBrk="0" hangingPunct="1">
        <a:lnSpc>
          <a:spcPct val="90000"/>
        </a:lnSpc>
        <a:spcBef>
          <a:spcPts val="750"/>
        </a:spcBef>
        <a:buSzPct val="120000"/>
        <a:buFont typeface="Arial" panose="020B0604020202020204" pitchFamily="34" charset="0"/>
        <a:buChar char="●"/>
        <a:defRPr sz="2200" kern="1200">
          <a:solidFill>
            <a:schemeClr val="tx1"/>
          </a:solidFill>
          <a:latin typeface="Fujitsu Infinity Pro" pitchFamily="2" charset="0"/>
          <a:ea typeface="+mn-ea"/>
          <a:cs typeface="+mn-cs"/>
        </a:defRPr>
      </a:lvl1pPr>
      <a:lvl2pPr marL="563549" indent="-220658" algn="l" defTabSz="685783" rtl="0" eaLnBrk="1" latinLnBrk="0" hangingPunct="1">
        <a:lnSpc>
          <a:spcPct val="90000"/>
        </a:lnSpc>
        <a:spcBef>
          <a:spcPts val="375"/>
        </a:spcBef>
        <a:buSzPct val="120000"/>
        <a:buFont typeface="Arial" panose="020B0604020202020204" pitchFamily="34" charset="0"/>
        <a:buChar char="●"/>
        <a:defRPr sz="2000" kern="1200">
          <a:solidFill>
            <a:schemeClr val="tx1"/>
          </a:solidFill>
          <a:latin typeface="Fujitsu Infinity Pro" pitchFamily="2" charset="0"/>
          <a:ea typeface="+mn-ea"/>
          <a:cs typeface="+mn-cs"/>
        </a:defRPr>
      </a:lvl2pPr>
      <a:lvl3pPr marL="873104" indent="-187320" algn="l" defTabSz="685783" rtl="0" eaLnBrk="1" latinLnBrk="0" hangingPunct="1">
        <a:lnSpc>
          <a:spcPct val="90000"/>
        </a:lnSpc>
        <a:spcBef>
          <a:spcPts val="375"/>
        </a:spcBef>
        <a:buSzPct val="120000"/>
        <a:buFont typeface="Arial" panose="020B0604020202020204" pitchFamily="34" charset="0"/>
        <a:buChar char="●"/>
        <a:defRPr sz="1800" kern="1200">
          <a:solidFill>
            <a:schemeClr val="tx1"/>
          </a:solidFill>
          <a:latin typeface="Fujitsu Infinity Pro" pitchFamily="2" charset="0"/>
          <a:ea typeface="+mn-ea"/>
          <a:cs typeface="+mn-cs"/>
        </a:defRPr>
      </a:lvl3pPr>
      <a:lvl4pPr marL="1200120" indent="-171446" algn="l" defTabSz="685783" rtl="0" eaLnBrk="1" latinLnBrk="0" hangingPunct="1">
        <a:lnSpc>
          <a:spcPct val="90000"/>
        </a:lnSpc>
        <a:spcBef>
          <a:spcPts val="375"/>
        </a:spcBef>
        <a:buSzPct val="120000"/>
        <a:buFont typeface="Arial" panose="020B0604020202020204" pitchFamily="34" charset="0"/>
        <a:buChar char="●"/>
        <a:defRPr sz="1600" kern="1200">
          <a:solidFill>
            <a:schemeClr val="tx1"/>
          </a:solidFill>
          <a:latin typeface="Fujitsu Infinity Pro" pitchFamily="2" charset="0"/>
          <a:ea typeface="+mn-ea"/>
          <a:cs typeface="+mn-cs"/>
        </a:defRPr>
      </a:lvl4pPr>
      <a:lvl5pPr marL="1543012" indent="-171446" algn="l" defTabSz="685783" rtl="0" eaLnBrk="1" latinLnBrk="0" hangingPunct="1">
        <a:lnSpc>
          <a:spcPct val="90000"/>
        </a:lnSpc>
        <a:spcBef>
          <a:spcPts val="375"/>
        </a:spcBef>
        <a:buSzPct val="120000"/>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1620">
          <p15:clr>
            <a:srgbClr val="F26B43"/>
          </p15:clr>
        </p15:guide>
        <p15:guide id="3" pos="181">
          <p15:clr>
            <a:srgbClr val="F26B43"/>
          </p15:clr>
        </p15:guide>
        <p15:guide id="4" pos="5581">
          <p15:clr>
            <a:srgbClr val="F26B43"/>
          </p15:clr>
        </p15:guide>
        <p15:guide id="5" orient="horz" pos="3064">
          <p15:clr>
            <a:srgbClr val="F26B43"/>
          </p15:clr>
        </p15:guide>
        <p15:guide id="6" orient="horz" pos="179">
          <p15:clr>
            <a:srgbClr val="F26B43"/>
          </p15:clr>
        </p15:guide>
        <p15:guide id="8" orient="horz" pos="58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D2930927-F7CD-4860-8732-4C593D441EA8}"/>
              </a:ext>
            </a:extLst>
          </p:cNvPr>
          <p:cNvGrpSpPr/>
          <p:nvPr userDrawn="1"/>
        </p:nvGrpSpPr>
        <p:grpSpPr bwMode="gray">
          <a:xfrm>
            <a:off x="1144" y="-3924"/>
            <a:ext cx="9142857" cy="716621"/>
            <a:chOff x="1143" y="-3923"/>
            <a:chExt cx="9142857" cy="716400"/>
          </a:xfrm>
        </p:grpSpPr>
        <p:pic>
          <p:nvPicPr>
            <p:cNvPr id="16" name="図 15">
              <a:extLst>
                <a:ext uri="{FF2B5EF4-FFF2-40B4-BE49-F238E27FC236}">
                  <a16:creationId xmlns:a16="http://schemas.microsoft.com/office/drawing/2014/main" id="{EC4032A0-0F3E-4051-906C-63D2CF184B96}"/>
                </a:ext>
                <a:ext uri="{C183D7F6-B498-43B3-948B-1728B52AA6E4}">
                  <adec:decorative xmlns:adec="http://schemas.microsoft.com/office/drawing/2017/decorative" val="1"/>
                </a:ext>
              </a:extLst>
            </p:cNvPr>
            <p:cNvPicPr>
              <a:picLocks noChangeAspect="1"/>
            </p:cNvPicPr>
            <p:nvPr userDrawn="1"/>
          </p:nvPicPr>
          <p:blipFill rotWithShape="1">
            <a:blip r:embed="rId9" cstate="print">
              <a:extLst>
                <a:ext uri="{28A0092B-C50C-407E-A947-70E740481C1C}">
                  <a14:useLocalDpi xmlns:a14="http://schemas.microsoft.com/office/drawing/2010/main"/>
                </a:ext>
              </a:extLst>
            </a:blip>
            <a:srcRect/>
            <a:stretch/>
          </p:blipFill>
          <p:spPr bwMode="gray">
            <a:xfrm>
              <a:off x="1143" y="-3923"/>
              <a:ext cx="9142857" cy="716400"/>
            </a:xfrm>
            <a:prstGeom prst="rect">
              <a:avLst/>
            </a:prstGeom>
          </p:spPr>
        </p:pic>
        <p:sp>
          <p:nvSpPr>
            <p:cNvPr id="17" name="正方形/長方形 3">
              <a:extLst>
                <a:ext uri="{FF2B5EF4-FFF2-40B4-BE49-F238E27FC236}">
                  <a16:creationId xmlns:a16="http://schemas.microsoft.com/office/drawing/2014/main" id="{7210403B-E461-4A5C-B672-595B72C20F42}"/>
                </a:ext>
              </a:extLst>
            </p:cNvPr>
            <p:cNvSpPr/>
            <p:nvPr userDrawn="1"/>
          </p:nvSpPr>
          <p:spPr bwMode="gray">
            <a:xfrm>
              <a:off x="6637867" y="-2055"/>
              <a:ext cx="2506132" cy="714532"/>
            </a:xfrm>
            <a:prstGeom prst="rect">
              <a:avLst/>
            </a:prstGeom>
            <a:gradFill flip="none" rotWithShape="1">
              <a:gsLst>
                <a:gs pos="0">
                  <a:schemeClr val="accent4">
                    <a:alpha val="50000"/>
                  </a:schemeClr>
                </a:gs>
                <a:gs pos="100000">
                  <a:schemeClr val="accent4">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err="1">
                <a:solidFill>
                  <a:schemeClr val="tx1"/>
                </a:solidFill>
              </a:endParaRPr>
            </a:p>
          </p:txBody>
        </p:sp>
      </p:grpSp>
      <p:sp>
        <p:nvSpPr>
          <p:cNvPr id="2" name="Title Placeholder 1"/>
          <p:cNvSpPr>
            <a:spLocks noGrp="1"/>
          </p:cNvSpPr>
          <p:nvPr>
            <p:ph type="title"/>
          </p:nvPr>
        </p:nvSpPr>
        <p:spPr bwMode="gray">
          <a:xfrm>
            <a:off x="234000" y="32410"/>
            <a:ext cx="7560000" cy="655402"/>
          </a:xfrm>
          <a:prstGeom prst="rect">
            <a:avLst/>
          </a:prstGeom>
        </p:spPr>
        <p:txBody>
          <a:bodyPr vert="horz" lIns="0" tIns="108000" rIns="0" bIns="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bwMode="gray">
          <a:xfrm>
            <a:off x="230400" y="950694"/>
            <a:ext cx="8679600" cy="3788369"/>
          </a:xfrm>
          <a:prstGeom prst="rect">
            <a:avLst/>
          </a:prstGeom>
        </p:spPr>
        <p:txBody>
          <a:bodyPr vert="horz" lIns="0" tIns="0" rIns="0" bIns="0" rtlCol="0">
            <a:noAutofit/>
          </a:bodyPr>
          <a:lstStyle/>
          <a:p>
            <a:pPr lvl="0"/>
            <a:r>
              <a:rPr lang="ja-JP" altLang="en-US"/>
              <a:t>マスター テキストの書式設定</a:t>
            </a:r>
          </a:p>
          <a:p>
            <a:pPr lvl="1"/>
            <a:r>
              <a:rPr lang="ja-JP" altLang="en-US"/>
              <a:t>第</a:t>
            </a:r>
            <a:r>
              <a:rPr lang="en-US" altLang="ja-JP"/>
              <a:t>2</a:t>
            </a:r>
            <a:r>
              <a:rPr lang="ja-JP" altLang="en-US"/>
              <a:t> レベル</a:t>
            </a:r>
          </a:p>
          <a:p>
            <a:pPr lvl="2"/>
            <a:r>
              <a:rPr lang="ja-JP" altLang="en-US"/>
              <a:t>第</a:t>
            </a:r>
            <a:r>
              <a:rPr lang="en-US" altLang="ja-JP"/>
              <a:t>3</a:t>
            </a:r>
            <a:r>
              <a:rPr lang="ja-JP" altLang="en-US"/>
              <a:t> レベル</a:t>
            </a:r>
          </a:p>
          <a:p>
            <a:pPr lvl="3"/>
            <a:r>
              <a:rPr lang="ja-JP" altLang="en-US"/>
              <a:t>第</a:t>
            </a:r>
            <a:r>
              <a:rPr lang="en-US" altLang="ja-JP"/>
              <a:t>4</a:t>
            </a:r>
            <a:r>
              <a:rPr lang="ja-JP" altLang="en-US"/>
              <a:t> レベル</a:t>
            </a:r>
          </a:p>
          <a:p>
            <a:pPr lvl="4"/>
            <a:r>
              <a:rPr lang="ja-JP" altLang="en-US"/>
              <a:t>第</a:t>
            </a:r>
            <a:r>
              <a:rPr lang="en-US" altLang="ja-JP"/>
              <a:t>5</a:t>
            </a:r>
            <a:r>
              <a:rPr lang="ja-JP" altLang="en-US"/>
              <a:t> 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5" name="Footer Placeholder 4"/>
          <p:cNvSpPr>
            <a:spLocks noGrp="1"/>
          </p:cNvSpPr>
          <p:nvPr>
            <p:ph type="ftr" sz="quarter" idx="3"/>
          </p:nvPr>
        </p:nvSpPr>
        <p:spPr bwMode="gray">
          <a:xfrm>
            <a:off x="7758000" y="4890310"/>
            <a:ext cx="1155600" cy="108033"/>
          </a:xfrm>
          <a:prstGeom prst="rect">
            <a:avLst/>
          </a:prstGeom>
        </p:spPr>
        <p:txBody>
          <a:bodyPr vert="horz" wrap="none" lIns="0" tIns="0" rIns="0" bIns="0" rtlCol="0" anchor="ctr"/>
          <a:lstStyle>
            <a:lvl1pPr algn="r">
              <a:defRPr sz="700">
                <a:solidFill>
                  <a:schemeClr val="tx1"/>
                </a:solidFill>
                <a:latin typeface="Arial" panose="020B0604020202020204" pitchFamily="34" charset="0"/>
                <a:cs typeface="Arial" panose="020B0604020202020204" pitchFamily="34" charset="0"/>
              </a:defRPr>
            </a:lvl1pPr>
          </a:lstStyle>
          <a:p>
            <a:r>
              <a:rPr lang="de-DE" altLang="ja-JP" dirty="0"/>
              <a:t>©2026 Fujitsu Limited</a:t>
            </a:r>
          </a:p>
        </p:txBody>
      </p:sp>
      <p:sp>
        <p:nvSpPr>
          <p:cNvPr id="18" name="Slide Number Placeholder 5">
            <a:extLst>
              <a:ext uri="{FF2B5EF4-FFF2-40B4-BE49-F238E27FC236}">
                <a16:creationId xmlns:a16="http://schemas.microsoft.com/office/drawing/2014/main" id="{00DC7B19-3A52-4E26-9964-A6ACE89649FC}"/>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tx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pic>
        <p:nvPicPr>
          <p:cNvPr id="21" name="Picture 56" descr="Fujitsu">
            <a:extLst>
              <a:ext uri="{FF2B5EF4-FFF2-40B4-BE49-F238E27FC236}">
                <a16:creationId xmlns:a16="http://schemas.microsoft.com/office/drawing/2014/main" id="{4FCE7B3E-DCFA-4052-8FF4-947FD6212639}"/>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864250" y="4762"/>
            <a:ext cx="1126108" cy="686012"/>
          </a:xfrm>
          <a:prstGeom prst="rect">
            <a:avLst/>
          </a:prstGeom>
        </p:spPr>
      </p:pic>
      <p:pic>
        <p:nvPicPr>
          <p:cNvPr id="11" name="Picture 23" descr="A picture containing icon&#10;&#10;Description automatically generated">
            <a:extLst>
              <a:ext uri="{FF2B5EF4-FFF2-40B4-BE49-F238E27FC236}">
                <a16:creationId xmlns:a16="http://schemas.microsoft.com/office/drawing/2014/main" id="{79151633-17A6-472C-90F8-0E7AB5E54485}"/>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pic>
        <p:nvPicPr>
          <p:cNvPr id="8" name="SD_FUJITSU-CONFIDENTIAL">
            <a:extLst>
              <a:ext uri="{FF2B5EF4-FFF2-40B4-BE49-F238E27FC236}">
                <a16:creationId xmlns:a16="http://schemas.microsoft.com/office/drawing/2014/main" id="{C3CDF86C-B16D-F594-EF68-BFB7333EA7BC}"/>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0400" y="4865376"/>
            <a:ext cx="1446484" cy="166314"/>
          </a:xfrm>
          <a:prstGeom prst="rect">
            <a:avLst/>
          </a:prstGeom>
        </p:spPr>
      </p:pic>
    </p:spTree>
    <p:extLst>
      <p:ext uri="{BB962C8B-B14F-4D97-AF65-F5344CB8AC3E}">
        <p14:creationId xmlns:p14="http://schemas.microsoft.com/office/powerpoint/2010/main" val="3347577534"/>
      </p:ext>
    </p:extLst>
  </p:cSld>
  <p:clrMap bg1="lt1" tx1="dk1" bg2="lt2" tx2="dk2" accent1="accent1" accent2="accent2" accent3="accent3" accent4="accent4" accent5="accent5" accent6="accent6" hlink="hlink" folHlink="folHlink"/>
  <p:sldLayoutIdLst>
    <p:sldLayoutId id="2147485231" r:id="rId1"/>
    <p:sldLayoutId id="2147485232" r:id="rId2"/>
    <p:sldLayoutId id="2147485233" r:id="rId3"/>
    <p:sldLayoutId id="2147485234" r:id="rId4"/>
    <p:sldLayoutId id="2147485235" r:id="rId5"/>
    <p:sldLayoutId id="2147485236" r:id="rId6"/>
    <p:sldLayoutId id="2147485237" r:id="rId7"/>
  </p:sldLayoutIdLst>
  <p:hf hdr="0" dt="0"/>
  <p:txStyles>
    <p:titleStyle>
      <a:lvl1pPr algn="l" defTabSz="685800" rtl="0" eaLnBrk="1" latinLnBrk="0" hangingPunct="1">
        <a:lnSpc>
          <a:spcPct val="90000"/>
        </a:lnSpc>
        <a:spcBef>
          <a:spcPct val="0"/>
        </a:spcBef>
        <a:buNone/>
        <a:defRPr kumimoji="1" sz="2800" b="1" kern="1200">
          <a:solidFill>
            <a:schemeClr val="bg1"/>
          </a:solidFill>
          <a:latin typeface="+mj-lt"/>
          <a:ea typeface="+mj-ea"/>
          <a:cs typeface="+mj-cs"/>
        </a:defRPr>
      </a:lvl1pPr>
    </p:titleStyle>
    <p:bodyStyle>
      <a:lvl1pPr marL="216000" indent="-216000" algn="l" defTabSz="685800" rtl="0" eaLnBrk="1" latinLnBrk="0" hangingPunct="1">
        <a:lnSpc>
          <a:spcPct val="100000"/>
        </a:lnSpc>
        <a:spcBef>
          <a:spcPts val="750"/>
        </a:spcBef>
        <a:buClr>
          <a:schemeClr val="accent4"/>
        </a:buClr>
        <a:buSzPct val="90000"/>
        <a:buFont typeface="Wingdings" panose="05000000000000000000" pitchFamily="2" charset="2"/>
        <a:buChar char="l"/>
        <a:defRPr kumimoji="1" sz="2200" kern="1200">
          <a:solidFill>
            <a:schemeClr val="tx1"/>
          </a:solidFill>
          <a:latin typeface="+mj-ea"/>
          <a:ea typeface="+mj-ea"/>
          <a:cs typeface="+mn-cs"/>
        </a:defRPr>
      </a:lvl1pPr>
      <a:lvl2pPr marL="5143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800" kern="1200">
          <a:solidFill>
            <a:schemeClr val="tx1"/>
          </a:solidFill>
          <a:latin typeface="+mj-ea"/>
          <a:ea typeface="+mj-ea"/>
          <a:cs typeface="+mn-cs"/>
        </a:defRPr>
      </a:lvl2pPr>
      <a:lvl3pPr marL="8572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600" kern="1200">
          <a:solidFill>
            <a:schemeClr val="tx1"/>
          </a:solidFill>
          <a:latin typeface="+mj-ea"/>
          <a:ea typeface="+mj-ea"/>
          <a:cs typeface="+mn-cs"/>
        </a:defRPr>
      </a:lvl3pPr>
      <a:lvl4pPr marL="12001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j-ea"/>
          <a:ea typeface="+mj-ea"/>
          <a:cs typeface="+mn-cs"/>
        </a:defRPr>
      </a:lvl4pPr>
      <a:lvl5pPr marL="15430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j-ea"/>
          <a:ea typeface="+mj-ea"/>
          <a:cs typeface="+mn-cs"/>
        </a:defRPr>
      </a:lvl5pPr>
      <a:lvl6pPr marL="18859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6pPr>
      <a:lvl7pPr marL="22288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7pPr>
      <a:lvl8pPr marL="25717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8pPr>
      <a:lvl9pPr marL="29146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40ECD1A6-1A6B-424D-8080-308AC80A0530}"/>
              </a:ext>
              <a:ext uri="{C183D7F6-B498-43B3-948B-1728B52AA6E4}">
                <adec:decorative xmlns:adec="http://schemas.microsoft.com/office/drawing/2017/decorative" val="1"/>
              </a:ext>
            </a:extLst>
          </p:cNvPr>
          <p:cNvPicPr>
            <a:picLocks noChangeAspect="1"/>
          </p:cNvPicPr>
          <p:nvPr userDrawn="1"/>
        </p:nvPicPr>
        <p:blipFill rotWithShape="1">
          <a:blip r:embed="rId9" cstate="print">
            <a:extLst>
              <a:ext uri="{28A0092B-C50C-407E-A947-70E740481C1C}">
                <a14:useLocalDpi xmlns:a14="http://schemas.microsoft.com/office/drawing/2010/main"/>
              </a:ext>
            </a:extLst>
          </a:blip>
          <a:srcRect r="295"/>
          <a:stretch/>
        </p:blipFill>
        <p:spPr bwMode="gray">
          <a:xfrm>
            <a:off x="1144" y="-3924"/>
            <a:ext cx="9142857" cy="716621"/>
          </a:xfrm>
          <a:prstGeom prst="rect">
            <a:avLst/>
          </a:prstGeom>
        </p:spPr>
      </p:pic>
      <p:sp>
        <p:nvSpPr>
          <p:cNvPr id="17" name="正方形/長方形 3">
            <a:extLst>
              <a:ext uri="{FF2B5EF4-FFF2-40B4-BE49-F238E27FC236}">
                <a16:creationId xmlns:a16="http://schemas.microsoft.com/office/drawing/2014/main" id="{1818A7E9-356B-4706-BDB8-EF72749A6FC0}"/>
              </a:ext>
            </a:extLst>
          </p:cNvPr>
          <p:cNvSpPr/>
          <p:nvPr userDrawn="1"/>
        </p:nvSpPr>
        <p:spPr bwMode="gray">
          <a:xfrm>
            <a:off x="7271191" y="-2056"/>
            <a:ext cx="1872808" cy="714753"/>
          </a:xfrm>
          <a:prstGeom prst="rect">
            <a:avLst/>
          </a:prstGeom>
          <a:gradFill flip="none" rotWithShape="1">
            <a:gsLst>
              <a:gs pos="0">
                <a:schemeClr val="accent6">
                  <a:alpha val="60000"/>
                </a:schemeClr>
              </a:gs>
              <a:gs pos="100000">
                <a:schemeClr val="accent6">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600">
              <a:solidFill>
                <a:schemeClr val="tx1"/>
              </a:solidFill>
            </a:endParaRPr>
          </a:p>
        </p:txBody>
      </p:sp>
      <p:sp>
        <p:nvSpPr>
          <p:cNvPr id="2" name="Title Placeholder 1"/>
          <p:cNvSpPr>
            <a:spLocks noGrp="1"/>
          </p:cNvSpPr>
          <p:nvPr>
            <p:ph type="title"/>
          </p:nvPr>
        </p:nvSpPr>
        <p:spPr bwMode="gray">
          <a:xfrm>
            <a:off x="234000" y="32410"/>
            <a:ext cx="7560000" cy="655402"/>
          </a:xfrm>
          <a:prstGeom prst="rect">
            <a:avLst/>
          </a:prstGeom>
        </p:spPr>
        <p:txBody>
          <a:bodyPr vert="horz" lIns="0" tIns="108000" rIns="0" bIns="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bwMode="gray">
          <a:xfrm>
            <a:off x="230400" y="950694"/>
            <a:ext cx="8679600" cy="3788369"/>
          </a:xfrm>
          <a:prstGeom prst="rect">
            <a:avLst/>
          </a:prstGeom>
        </p:spPr>
        <p:txBody>
          <a:bodyPr vert="horz" lIns="0" tIns="0" rIns="0" bIns="0" rtlCol="0">
            <a:noAutofit/>
          </a:bodyPr>
          <a:lstStyle/>
          <a:p>
            <a:pPr lvl="0"/>
            <a:r>
              <a:rPr lang="ja-JP" altLang="en-US"/>
              <a:t>マスター テキストの書式設定</a:t>
            </a:r>
          </a:p>
          <a:p>
            <a:pPr lvl="1"/>
            <a:r>
              <a:rPr lang="ja-JP" altLang="en-US"/>
              <a:t>第</a:t>
            </a:r>
            <a:r>
              <a:rPr lang="en-US" altLang="ja-JP"/>
              <a:t>2</a:t>
            </a:r>
            <a:r>
              <a:rPr lang="ja-JP" altLang="en-US"/>
              <a:t> レベル</a:t>
            </a:r>
          </a:p>
          <a:p>
            <a:pPr lvl="2"/>
            <a:r>
              <a:rPr lang="ja-JP" altLang="en-US"/>
              <a:t>第</a:t>
            </a:r>
            <a:r>
              <a:rPr lang="en-US" altLang="ja-JP"/>
              <a:t>3</a:t>
            </a:r>
            <a:r>
              <a:rPr lang="ja-JP" altLang="en-US"/>
              <a:t> レベル</a:t>
            </a:r>
          </a:p>
          <a:p>
            <a:pPr lvl="3"/>
            <a:r>
              <a:rPr lang="ja-JP" altLang="en-US"/>
              <a:t>第</a:t>
            </a:r>
            <a:r>
              <a:rPr lang="en-US" altLang="ja-JP"/>
              <a:t>4</a:t>
            </a:r>
            <a:r>
              <a:rPr lang="ja-JP" altLang="en-US"/>
              <a:t> レベル</a:t>
            </a:r>
          </a:p>
          <a:p>
            <a:pPr lvl="4"/>
            <a:r>
              <a:rPr lang="ja-JP" altLang="en-US"/>
              <a:t>第</a:t>
            </a:r>
            <a:r>
              <a:rPr lang="en-US" altLang="ja-JP"/>
              <a:t>5</a:t>
            </a:r>
            <a:r>
              <a:rPr lang="ja-JP" altLang="en-US"/>
              <a:t> 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5" name="Footer Placeholder 4"/>
          <p:cNvSpPr>
            <a:spLocks noGrp="1"/>
          </p:cNvSpPr>
          <p:nvPr>
            <p:ph type="ftr" sz="quarter" idx="3"/>
          </p:nvPr>
        </p:nvSpPr>
        <p:spPr bwMode="gray">
          <a:xfrm>
            <a:off x="7758000" y="4890310"/>
            <a:ext cx="1155600" cy="108033"/>
          </a:xfrm>
          <a:prstGeom prst="rect">
            <a:avLst/>
          </a:prstGeom>
        </p:spPr>
        <p:txBody>
          <a:bodyPr vert="horz" wrap="none" lIns="0" tIns="0" rIns="0" bIns="0" rtlCol="0" anchor="ctr"/>
          <a:lstStyle>
            <a:lvl1pPr algn="r">
              <a:defRPr sz="700">
                <a:solidFill>
                  <a:schemeClr val="tx1"/>
                </a:solidFill>
                <a:latin typeface="Arial" panose="020B0604020202020204" pitchFamily="34" charset="0"/>
                <a:cs typeface="Arial" panose="020B0604020202020204" pitchFamily="34" charset="0"/>
              </a:defRPr>
            </a:lvl1pPr>
          </a:lstStyle>
          <a:p>
            <a:r>
              <a:rPr lang="en-US" altLang="ja-JP"/>
              <a:t>© 2026 Fujitsu Limited</a:t>
            </a:r>
            <a:endParaRPr lang="de-DE" altLang="ja-JP"/>
          </a:p>
        </p:txBody>
      </p:sp>
      <p:sp>
        <p:nvSpPr>
          <p:cNvPr id="18" name="Slide Number Placeholder 5">
            <a:extLst>
              <a:ext uri="{FF2B5EF4-FFF2-40B4-BE49-F238E27FC236}">
                <a16:creationId xmlns:a16="http://schemas.microsoft.com/office/drawing/2014/main" id="{46C4A7D1-266B-46A5-B76C-633DB74BB133}"/>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tx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pic>
        <p:nvPicPr>
          <p:cNvPr id="21" name="Picture 56" descr="Fujitsu">
            <a:extLst>
              <a:ext uri="{FF2B5EF4-FFF2-40B4-BE49-F238E27FC236}">
                <a16:creationId xmlns:a16="http://schemas.microsoft.com/office/drawing/2014/main" id="{3377C2EC-18A1-44B7-9EE8-5456C655653E}"/>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864250" y="4762"/>
            <a:ext cx="1126108" cy="686012"/>
          </a:xfrm>
          <a:prstGeom prst="rect">
            <a:avLst/>
          </a:prstGeom>
        </p:spPr>
      </p:pic>
      <p:pic>
        <p:nvPicPr>
          <p:cNvPr id="10" name="Picture 23" descr="A picture containing icon&#10;&#10;Description automatically generated">
            <a:extLst>
              <a:ext uri="{FF2B5EF4-FFF2-40B4-BE49-F238E27FC236}">
                <a16:creationId xmlns:a16="http://schemas.microsoft.com/office/drawing/2014/main" id="{3AF700E5-C5B6-437B-86BB-53847DD8B0C5}"/>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Tree>
    <p:extLst>
      <p:ext uri="{BB962C8B-B14F-4D97-AF65-F5344CB8AC3E}">
        <p14:creationId xmlns:p14="http://schemas.microsoft.com/office/powerpoint/2010/main" val="1449242241"/>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Lst>
  <p:hf hdr="0"/>
  <p:txStyles>
    <p:titleStyle>
      <a:lvl1pPr algn="l" defTabSz="685800" rtl="0" eaLnBrk="1" latinLnBrk="0" hangingPunct="1">
        <a:lnSpc>
          <a:spcPct val="90000"/>
        </a:lnSpc>
        <a:spcBef>
          <a:spcPct val="0"/>
        </a:spcBef>
        <a:buNone/>
        <a:defRPr kumimoji="1" sz="2800" b="1" kern="1200">
          <a:solidFill>
            <a:schemeClr val="bg1"/>
          </a:solidFill>
          <a:latin typeface="+mj-lt"/>
          <a:ea typeface="+mj-ea"/>
          <a:cs typeface="+mj-cs"/>
        </a:defRPr>
      </a:lvl1pPr>
    </p:titleStyle>
    <p:bodyStyle>
      <a:lvl1pPr marL="216000" indent="-216000" algn="l" defTabSz="685800" rtl="0" eaLnBrk="1" latinLnBrk="0" hangingPunct="1">
        <a:lnSpc>
          <a:spcPct val="100000"/>
        </a:lnSpc>
        <a:spcBef>
          <a:spcPts val="750"/>
        </a:spcBef>
        <a:buClr>
          <a:schemeClr val="accent6"/>
        </a:buClr>
        <a:buSzPct val="90000"/>
        <a:buFont typeface="Wingdings" panose="05000000000000000000" pitchFamily="2" charset="2"/>
        <a:buChar char="l"/>
        <a:defRPr kumimoji="1" sz="22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8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60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5pPr>
      <a:lvl6pPr marL="18859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6pPr>
      <a:lvl7pPr marL="22288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7pPr>
      <a:lvl8pPr marL="25717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8pPr>
      <a:lvl9pPr marL="2914650" indent="-171450" algn="l" defTabSz="685800"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13" name="グラフィックス 12">
            <a:extLst>
              <a:ext uri="{FF2B5EF4-FFF2-40B4-BE49-F238E27FC236}">
                <a16:creationId xmlns:a16="http://schemas.microsoft.com/office/drawing/2014/main" id="{3112CADD-6354-07C8-D2F9-9B6AC53762DC}"/>
              </a:ext>
            </a:extLst>
          </p:cNvPr>
          <p:cNvPicPr>
            <a:picLocks noChangeAspect="1"/>
          </p:cNvPicPr>
          <p:nvPr userDrawn="1"/>
        </p:nvPicPr>
        <p:blipFill rotWithShape="1">
          <a:blip>
            <a:lum/>
            <a:extLst>
              <a:ext uri="{96DAC541-7B7A-43D3-8B79-37D633B846F1}">
                <asvg:svgBlip xmlns:asvg="http://schemas.microsoft.com/office/drawing/2016/SVG/main" r:embed="rId8"/>
              </a:ext>
            </a:extLst>
          </a:blip>
          <a:srcRect l="430" t="4600" r="430" b="21524"/>
          <a:stretch/>
        </p:blipFill>
        <p:spPr>
          <a:xfrm>
            <a:off x="0" y="2"/>
            <a:ext cx="9144000" cy="5145087"/>
          </a:xfrm>
          <a:prstGeom prst="rect">
            <a:avLst/>
          </a:prstGeom>
        </p:spPr>
      </p:pic>
      <p:sp>
        <p:nvSpPr>
          <p:cNvPr id="6" name="Footer Placeholder 4">
            <a:extLst>
              <a:ext uri="{FF2B5EF4-FFF2-40B4-BE49-F238E27FC236}">
                <a16:creationId xmlns:a16="http://schemas.microsoft.com/office/drawing/2014/main" id="{1A7DA1A5-BED3-DAD3-3F81-44FFD1613362}"/>
              </a:ext>
            </a:extLst>
          </p:cNvPr>
          <p:cNvSpPr txBox="1">
            <a:spLocks/>
          </p:cNvSpPr>
          <p:nvPr userDrawn="1"/>
        </p:nvSpPr>
        <p:spPr bwMode="gray">
          <a:xfrm>
            <a:off x="4222750" y="4847616"/>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861A9EE-D09A-432B-99F1-4B431BE75022}"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7" name="Slide Number Placeholder 5">
            <a:extLst>
              <a:ext uri="{FF2B5EF4-FFF2-40B4-BE49-F238E27FC236}">
                <a16:creationId xmlns:a16="http://schemas.microsoft.com/office/drawing/2014/main" id="{31BCE87F-060D-8205-7F6E-80C9328B23BE}"/>
              </a:ext>
            </a:extLst>
          </p:cNvPr>
          <p:cNvSpPr txBox="1">
            <a:spLocks/>
          </p:cNvSpPr>
          <p:nvPr userDrawn="1"/>
        </p:nvSpPr>
        <p:spPr bwMode="gray">
          <a:xfrm>
            <a:off x="4962529" y="4855312"/>
            <a:ext cx="3905940" cy="107755"/>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solidFill>
                  <a:schemeClr val="bg1"/>
                </a:solidFill>
                <a:latin typeface="Fujitsu Infinity Pro" pitchFamily="2" charset="0"/>
              </a:rPr>
              <a:t>© 2026 Fujitsu Limited</a:t>
            </a:r>
          </a:p>
        </p:txBody>
      </p:sp>
      <p:pic>
        <p:nvPicPr>
          <p:cNvPr id="24" name="Picture 23" descr="Fujitsu RGB カラーパレットの画像">
            <a:extLst>
              <a:ext uri="{FF2B5EF4-FFF2-40B4-BE49-F238E27FC236}">
                <a16:creationId xmlns:a16="http://schemas.microsoft.com/office/drawing/2014/main" id="{CA8FFE63-B5D3-4D34-ACFF-C336C1DB41A9}"/>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a:stretch/>
        </p:blipFill>
        <p:spPr bwMode="gray">
          <a:xfrm>
            <a:off x="9264043" y="-14291"/>
            <a:ext cx="670272" cy="3375749"/>
          </a:xfrm>
          <a:prstGeom prst="rect">
            <a:avLst/>
          </a:prstGeom>
        </p:spPr>
      </p:pic>
      <p:pic>
        <p:nvPicPr>
          <p:cNvPr id="11" name="Picture 15" descr="FujitsuFujitsuシンボルマーク">
            <a:extLst>
              <a:ext uri="{FF2B5EF4-FFF2-40B4-BE49-F238E27FC236}">
                <a16:creationId xmlns:a16="http://schemas.microsoft.com/office/drawing/2014/main" id="{9B5851F7-CE0A-BFF4-691B-6556D445DDF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864250" y="4762"/>
            <a:ext cx="1126108" cy="686012"/>
          </a:xfrm>
          <a:prstGeom prst="rect">
            <a:avLst/>
          </a:prstGeom>
        </p:spPr>
      </p:pic>
    </p:spTree>
    <p:extLst>
      <p:ext uri="{BB962C8B-B14F-4D97-AF65-F5344CB8AC3E}">
        <p14:creationId xmlns:p14="http://schemas.microsoft.com/office/powerpoint/2010/main" val="1190450510"/>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Lst>
  <p:transition spd="slow">
    <p:fade/>
  </p:transition>
  <p:hf hdr="0"/>
  <p:txStyles>
    <p:titleStyle>
      <a:lvl1pPr algn="l" defTabSz="685800" rtl="0" eaLnBrk="1" latinLnBrk="0" hangingPunct="1">
        <a:lnSpc>
          <a:spcPct val="100000"/>
        </a:lnSpc>
        <a:spcBef>
          <a:spcPts val="0"/>
        </a:spcBef>
        <a:buNone/>
        <a:defRPr sz="2800" b="1" kern="1200">
          <a:solidFill>
            <a:schemeClr val="bg1"/>
          </a:solidFill>
          <a:latin typeface="+mj-lt"/>
          <a:ea typeface="+mj-ea"/>
          <a:cs typeface="+mj-cs"/>
        </a:defRPr>
      </a:lvl1pPr>
    </p:titleStyle>
    <p:bodyStyle>
      <a:lvl1pPr marL="250825" indent="-250825" algn="l" defTabSz="685800" rtl="0" eaLnBrk="1" latinLnBrk="0" hangingPunct="1">
        <a:lnSpc>
          <a:spcPct val="90000"/>
        </a:lnSpc>
        <a:spcBef>
          <a:spcPts val="750"/>
        </a:spcBef>
        <a:buSzPct val="120000"/>
        <a:buFont typeface="Arial" panose="020B0604020202020204" pitchFamily="34" charset="0"/>
        <a:buChar char="●"/>
        <a:defRPr sz="2200" kern="1200">
          <a:solidFill>
            <a:schemeClr val="tx1"/>
          </a:solidFill>
          <a:latin typeface="Fujitsu Infinity Pro" pitchFamily="2" charset="0"/>
          <a:ea typeface="+mn-ea"/>
          <a:cs typeface="+mn-cs"/>
        </a:defRPr>
      </a:lvl1pPr>
      <a:lvl2pPr marL="563563" indent="-220663" algn="l" defTabSz="685800" rtl="0" eaLnBrk="1" latinLnBrk="0" hangingPunct="1">
        <a:lnSpc>
          <a:spcPct val="90000"/>
        </a:lnSpc>
        <a:spcBef>
          <a:spcPts val="375"/>
        </a:spcBef>
        <a:buSzPct val="120000"/>
        <a:buFont typeface="Arial" panose="020B0604020202020204" pitchFamily="34" charset="0"/>
        <a:buChar char="●"/>
        <a:defRPr sz="2000" kern="1200">
          <a:solidFill>
            <a:schemeClr val="tx1"/>
          </a:solidFill>
          <a:latin typeface="Fujitsu Infinity Pro" pitchFamily="2" charset="0"/>
          <a:ea typeface="+mn-ea"/>
          <a:cs typeface="+mn-cs"/>
        </a:defRPr>
      </a:lvl2pPr>
      <a:lvl3pPr marL="873125" indent="-187325" algn="l" defTabSz="685800" rtl="0" eaLnBrk="1" latinLnBrk="0" hangingPunct="1">
        <a:lnSpc>
          <a:spcPct val="90000"/>
        </a:lnSpc>
        <a:spcBef>
          <a:spcPts val="375"/>
        </a:spcBef>
        <a:buSzPct val="120000"/>
        <a:buFont typeface="Arial" panose="020B0604020202020204" pitchFamily="34" charset="0"/>
        <a:buChar char="●"/>
        <a:defRPr sz="1800" kern="1200">
          <a:solidFill>
            <a:schemeClr val="tx1"/>
          </a:solidFill>
          <a:latin typeface="Fujitsu Infinity Pro" pitchFamily="2" charset="0"/>
          <a:ea typeface="+mn-ea"/>
          <a:cs typeface="+mn-cs"/>
        </a:defRPr>
      </a:lvl3pPr>
      <a:lvl4pPr marL="1200150" indent="-171450" algn="l" defTabSz="685800" rtl="0" eaLnBrk="1" latinLnBrk="0" hangingPunct="1">
        <a:lnSpc>
          <a:spcPct val="90000"/>
        </a:lnSpc>
        <a:spcBef>
          <a:spcPts val="375"/>
        </a:spcBef>
        <a:buSzPct val="120000"/>
        <a:buFont typeface="Arial" panose="020B0604020202020204" pitchFamily="34" charset="0"/>
        <a:buChar char="●"/>
        <a:defRPr sz="1600" kern="1200">
          <a:solidFill>
            <a:schemeClr val="tx1"/>
          </a:solidFill>
          <a:latin typeface="Fujitsu Infinity Pro" pitchFamily="2" charset="0"/>
          <a:ea typeface="+mn-ea"/>
          <a:cs typeface="+mn-cs"/>
        </a:defRPr>
      </a:lvl4pPr>
      <a:lvl5pPr marL="1543050" indent="-171450" algn="l" defTabSz="685800" rtl="0" eaLnBrk="1" latinLnBrk="0" hangingPunct="1">
        <a:lnSpc>
          <a:spcPct val="90000"/>
        </a:lnSpc>
        <a:spcBef>
          <a:spcPts val="375"/>
        </a:spcBef>
        <a:buSzPct val="120000"/>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1620">
          <p15:clr>
            <a:srgbClr val="F26B43"/>
          </p15:clr>
        </p15:guide>
        <p15:guide id="3" pos="181">
          <p15:clr>
            <a:srgbClr val="F26B43"/>
          </p15:clr>
        </p15:guide>
        <p15:guide id="4" pos="5581">
          <p15:clr>
            <a:srgbClr val="F26B43"/>
          </p15:clr>
        </p15:guide>
        <p15:guide id="5" orient="horz" pos="3064">
          <p15:clr>
            <a:srgbClr val="F26B43"/>
          </p15:clr>
        </p15:guide>
        <p15:guide id="6" orient="horz" pos="179">
          <p15:clr>
            <a:srgbClr val="F26B43"/>
          </p15:clr>
        </p15:guide>
        <p15:guide id="8" orient="horz" pos="5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100000">
              <a:srgbClr val="000000"/>
            </a:gs>
          </a:gsLst>
          <a:path path="circle">
            <a:fillToRect t="100000" r="100000"/>
          </a:path>
          <a:tileRect/>
        </a:gradFill>
        <a:effectLst/>
      </p:bgPr>
    </p:bg>
    <p:spTree>
      <p:nvGrpSpPr>
        <p:cNvPr id="1" name=""/>
        <p:cNvGrpSpPr/>
        <p:nvPr/>
      </p:nvGrpSpPr>
      <p:grpSpPr>
        <a:xfrm>
          <a:off x="0" y="0"/>
          <a:ext cx="0" cy="0"/>
          <a:chOff x="0" y="0"/>
          <a:chExt cx="0" cy="0"/>
        </a:xfrm>
      </p:grpSpPr>
      <p:pic>
        <p:nvPicPr>
          <p:cNvPr id="24" name="Picture 23" descr="Fujitsu RGB カラーパレットの画像">
            <a:extLst>
              <a:ext uri="{FF2B5EF4-FFF2-40B4-BE49-F238E27FC236}">
                <a16:creationId xmlns:a16="http://schemas.microsoft.com/office/drawing/2014/main" id="{CA8FFE63-B5D3-4D34-ACFF-C336C1DB41A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a:stretch/>
        </p:blipFill>
        <p:spPr bwMode="gray">
          <a:xfrm>
            <a:off x="9264043" y="-14290"/>
            <a:ext cx="670272" cy="3375749"/>
          </a:xfrm>
          <a:prstGeom prst="rect">
            <a:avLst/>
          </a:prstGeom>
        </p:spPr>
      </p:pic>
      <p:pic>
        <p:nvPicPr>
          <p:cNvPr id="9" name="Graphic 2" descr="Fujitsuシンボルマーク">
            <a:extLst>
              <a:ext uri="{FF2B5EF4-FFF2-40B4-BE49-F238E27FC236}">
                <a16:creationId xmlns:a16="http://schemas.microsoft.com/office/drawing/2014/main" id="{2C8BB0AA-6849-41DF-229A-7A6FD9C1821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94132" y="136762"/>
            <a:ext cx="866444" cy="422012"/>
          </a:xfrm>
          <a:prstGeom prst="rect">
            <a:avLst/>
          </a:prstGeom>
        </p:spPr>
      </p:pic>
      <p:sp>
        <p:nvSpPr>
          <p:cNvPr id="10" name="Footer Placeholder 4">
            <a:extLst>
              <a:ext uri="{FF2B5EF4-FFF2-40B4-BE49-F238E27FC236}">
                <a16:creationId xmlns:a16="http://schemas.microsoft.com/office/drawing/2014/main" id="{6779BB37-0F1D-7108-9559-40A4DA16B4E8}"/>
              </a:ext>
            </a:extLst>
          </p:cNvPr>
          <p:cNvSpPr txBox="1">
            <a:spLocks/>
          </p:cNvSpPr>
          <p:nvPr userDrawn="1"/>
        </p:nvSpPr>
        <p:spPr bwMode="gray">
          <a:xfrm>
            <a:off x="4222750" y="4847617"/>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258FEED-8F4A-4DF3-9125-70DFFFEEFBFD}" type="slidenum">
              <a:rPr lang="en-GB" sz="800" smtClean="0">
                <a:solidFill>
                  <a:schemeClr val="bg1"/>
                </a:solidFill>
                <a:latin typeface="Fujitsu Infinity Pro" pitchFamily="2" charset="0"/>
              </a:rPr>
              <a:t>‹#›</a:t>
            </a:fld>
            <a:endParaRPr lang="en-GB" sz="800">
              <a:solidFill>
                <a:schemeClr val="bg1"/>
              </a:solidFill>
              <a:latin typeface="Fujitsu Infinity Pro" pitchFamily="2" charset="0"/>
            </a:endParaRPr>
          </a:p>
        </p:txBody>
      </p:sp>
      <p:sp>
        <p:nvSpPr>
          <p:cNvPr id="11" name="Slide Number Placeholder 5">
            <a:extLst>
              <a:ext uri="{FF2B5EF4-FFF2-40B4-BE49-F238E27FC236}">
                <a16:creationId xmlns:a16="http://schemas.microsoft.com/office/drawing/2014/main" id="{04680165-A45E-36EB-7872-6CC63F412A48}"/>
              </a:ext>
            </a:extLst>
          </p:cNvPr>
          <p:cNvSpPr txBox="1">
            <a:spLocks/>
          </p:cNvSpPr>
          <p:nvPr userDrawn="1"/>
        </p:nvSpPr>
        <p:spPr>
          <a:xfrm>
            <a:off x="4962529" y="4855313"/>
            <a:ext cx="3905940" cy="107755"/>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solidFill>
                  <a:schemeClr val="bg1"/>
                </a:solidFill>
                <a:latin typeface="Fujitsu Infinity Pro" pitchFamily="2" charset="0"/>
              </a:rPr>
              <a:t>© 2026 Fujitsu Limited</a:t>
            </a:r>
          </a:p>
        </p:txBody>
      </p:sp>
    </p:spTree>
    <p:extLst>
      <p:ext uri="{BB962C8B-B14F-4D97-AF65-F5344CB8AC3E}">
        <p14:creationId xmlns:p14="http://schemas.microsoft.com/office/powerpoint/2010/main" val="1713647359"/>
      </p:ext>
    </p:extLst>
  </p:cSld>
  <p:clrMap bg1="lt1" tx1="dk1" bg2="lt2" tx2="dk2" accent1="accent1" accent2="accent2" accent3="accent3" accent4="accent4" accent5="accent5" accent6="accent6" hlink="hlink" folHlink="folHlink"/>
  <p:sldLayoutIdLst>
    <p:sldLayoutId id="2147484318" r:id="rId1"/>
    <p:sldLayoutId id="2147484319" r:id="rId2"/>
    <p:sldLayoutId id="2147484413" r:id="rId3"/>
    <p:sldLayoutId id="2147484414" r:id="rId4"/>
  </p:sldLayoutIdLst>
  <p:transition spd="slow">
    <p:fade/>
  </p:transition>
  <p:hf sldNum="0" hdr="0"/>
  <p:txStyles>
    <p:titleStyle>
      <a:lvl1pPr algn="l" defTabSz="685594" rtl="0" eaLnBrk="1" latinLnBrk="0" hangingPunct="1">
        <a:lnSpc>
          <a:spcPct val="100000"/>
        </a:lnSpc>
        <a:spcBef>
          <a:spcPts val="0"/>
        </a:spcBef>
        <a:buNone/>
        <a:defRPr sz="2799" b="1" kern="1200">
          <a:solidFill>
            <a:schemeClr val="bg1"/>
          </a:solidFill>
          <a:latin typeface="+mj-lt"/>
          <a:ea typeface="+mj-ea"/>
          <a:cs typeface="+mj-cs"/>
        </a:defRPr>
      </a:lvl1pPr>
    </p:titleStyle>
    <p:bodyStyle>
      <a:lvl1pPr marL="250750" indent="-250750" algn="l" defTabSz="685594" rtl="0" eaLnBrk="1" latinLnBrk="0" hangingPunct="1">
        <a:lnSpc>
          <a:spcPct val="90000"/>
        </a:lnSpc>
        <a:spcBef>
          <a:spcPts val="750"/>
        </a:spcBef>
        <a:buSzPct val="120000"/>
        <a:buFont typeface="Arial" panose="020B0604020202020204" pitchFamily="34" charset="0"/>
        <a:buChar char="●"/>
        <a:defRPr sz="2199" kern="1200">
          <a:solidFill>
            <a:schemeClr val="tx1"/>
          </a:solidFill>
          <a:latin typeface="Fujitsu Infinity Pro" pitchFamily="2" charset="0"/>
          <a:ea typeface="+mn-ea"/>
          <a:cs typeface="+mn-cs"/>
        </a:defRPr>
      </a:lvl1pPr>
      <a:lvl2pPr marL="563394" indent="-220597" algn="l" defTabSz="685594" rtl="0" eaLnBrk="1" latinLnBrk="0" hangingPunct="1">
        <a:lnSpc>
          <a:spcPct val="90000"/>
        </a:lnSpc>
        <a:spcBef>
          <a:spcPts val="375"/>
        </a:spcBef>
        <a:buSzPct val="120000"/>
        <a:buFont typeface="Arial" panose="020B0604020202020204" pitchFamily="34" charset="0"/>
        <a:buChar char="●"/>
        <a:defRPr sz="1999" kern="1200">
          <a:solidFill>
            <a:schemeClr val="tx1"/>
          </a:solidFill>
          <a:latin typeface="Fujitsu Infinity Pro" pitchFamily="2" charset="0"/>
          <a:ea typeface="+mn-ea"/>
          <a:cs typeface="+mn-cs"/>
        </a:defRPr>
      </a:lvl2pPr>
      <a:lvl3pPr marL="872863" indent="-187269" algn="l" defTabSz="685594" rtl="0" eaLnBrk="1" latinLnBrk="0" hangingPunct="1">
        <a:lnSpc>
          <a:spcPct val="90000"/>
        </a:lnSpc>
        <a:spcBef>
          <a:spcPts val="375"/>
        </a:spcBef>
        <a:buSzPct val="120000"/>
        <a:buFont typeface="Arial" panose="020B0604020202020204" pitchFamily="34" charset="0"/>
        <a:buChar char="●"/>
        <a:defRPr sz="1799" kern="1200">
          <a:solidFill>
            <a:schemeClr val="tx1"/>
          </a:solidFill>
          <a:latin typeface="Fujitsu Infinity Pro" pitchFamily="2" charset="0"/>
          <a:ea typeface="+mn-ea"/>
          <a:cs typeface="+mn-cs"/>
        </a:defRPr>
      </a:lvl3pPr>
      <a:lvl4pPr marL="1199790" indent="-171399" algn="l" defTabSz="685594" rtl="0" eaLnBrk="1" latinLnBrk="0" hangingPunct="1">
        <a:lnSpc>
          <a:spcPct val="90000"/>
        </a:lnSpc>
        <a:spcBef>
          <a:spcPts val="375"/>
        </a:spcBef>
        <a:buSzPct val="120000"/>
        <a:buFont typeface="Arial" panose="020B0604020202020204" pitchFamily="34" charset="0"/>
        <a:buChar char="●"/>
        <a:defRPr sz="1600" kern="1200">
          <a:solidFill>
            <a:schemeClr val="tx1"/>
          </a:solidFill>
          <a:latin typeface="Fujitsu Infinity Pro" pitchFamily="2" charset="0"/>
          <a:ea typeface="+mn-ea"/>
          <a:cs typeface="+mn-cs"/>
        </a:defRPr>
      </a:lvl4pPr>
      <a:lvl5pPr marL="1542587" indent="-171399" algn="l" defTabSz="685594" rtl="0" eaLnBrk="1" latinLnBrk="0" hangingPunct="1">
        <a:lnSpc>
          <a:spcPct val="90000"/>
        </a:lnSpc>
        <a:spcBef>
          <a:spcPts val="375"/>
        </a:spcBef>
        <a:buSzPct val="120000"/>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1885384" indent="-171399" algn="l" defTabSz="68559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181" indent="-171399" algn="l" defTabSz="68559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0978" indent="-171399" algn="l" defTabSz="68559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3776" indent="-171399" algn="l" defTabSz="68559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594" rtl="0" eaLnBrk="1" latinLnBrk="0" hangingPunct="1">
        <a:defRPr sz="1350" kern="1200">
          <a:solidFill>
            <a:schemeClr val="tx1"/>
          </a:solidFill>
          <a:latin typeface="+mn-lt"/>
          <a:ea typeface="+mn-ea"/>
          <a:cs typeface="+mn-cs"/>
        </a:defRPr>
      </a:lvl1pPr>
      <a:lvl2pPr marL="342797" algn="l" defTabSz="685594" rtl="0" eaLnBrk="1" latinLnBrk="0" hangingPunct="1">
        <a:defRPr sz="1350" kern="1200">
          <a:solidFill>
            <a:schemeClr val="tx1"/>
          </a:solidFill>
          <a:latin typeface="+mn-lt"/>
          <a:ea typeface="+mn-ea"/>
          <a:cs typeface="+mn-cs"/>
        </a:defRPr>
      </a:lvl2pPr>
      <a:lvl3pPr marL="685594" algn="l" defTabSz="685594" rtl="0" eaLnBrk="1" latinLnBrk="0" hangingPunct="1">
        <a:defRPr sz="1350" kern="1200">
          <a:solidFill>
            <a:schemeClr val="tx1"/>
          </a:solidFill>
          <a:latin typeface="+mn-lt"/>
          <a:ea typeface="+mn-ea"/>
          <a:cs typeface="+mn-cs"/>
        </a:defRPr>
      </a:lvl3pPr>
      <a:lvl4pPr marL="1028391" algn="l" defTabSz="685594" rtl="0" eaLnBrk="1" latinLnBrk="0" hangingPunct="1">
        <a:defRPr sz="1350" kern="1200">
          <a:solidFill>
            <a:schemeClr val="tx1"/>
          </a:solidFill>
          <a:latin typeface="+mn-lt"/>
          <a:ea typeface="+mn-ea"/>
          <a:cs typeface="+mn-cs"/>
        </a:defRPr>
      </a:lvl4pPr>
      <a:lvl5pPr marL="1371189" algn="l" defTabSz="685594" rtl="0" eaLnBrk="1" latinLnBrk="0" hangingPunct="1">
        <a:defRPr sz="1350" kern="1200">
          <a:solidFill>
            <a:schemeClr val="tx1"/>
          </a:solidFill>
          <a:latin typeface="+mn-lt"/>
          <a:ea typeface="+mn-ea"/>
          <a:cs typeface="+mn-cs"/>
        </a:defRPr>
      </a:lvl5pPr>
      <a:lvl6pPr marL="1713986" algn="l" defTabSz="685594" rtl="0" eaLnBrk="1" latinLnBrk="0" hangingPunct="1">
        <a:defRPr sz="1350" kern="1200">
          <a:solidFill>
            <a:schemeClr val="tx1"/>
          </a:solidFill>
          <a:latin typeface="+mn-lt"/>
          <a:ea typeface="+mn-ea"/>
          <a:cs typeface="+mn-cs"/>
        </a:defRPr>
      </a:lvl6pPr>
      <a:lvl7pPr marL="2056783" algn="l" defTabSz="685594" rtl="0" eaLnBrk="1" latinLnBrk="0" hangingPunct="1">
        <a:defRPr sz="1350" kern="1200">
          <a:solidFill>
            <a:schemeClr val="tx1"/>
          </a:solidFill>
          <a:latin typeface="+mn-lt"/>
          <a:ea typeface="+mn-ea"/>
          <a:cs typeface="+mn-cs"/>
        </a:defRPr>
      </a:lvl7pPr>
      <a:lvl8pPr marL="2399580" algn="l" defTabSz="685594" rtl="0" eaLnBrk="1" latinLnBrk="0" hangingPunct="1">
        <a:defRPr sz="1350" kern="1200">
          <a:solidFill>
            <a:schemeClr val="tx1"/>
          </a:solidFill>
          <a:latin typeface="+mn-lt"/>
          <a:ea typeface="+mn-ea"/>
          <a:cs typeface="+mn-cs"/>
        </a:defRPr>
      </a:lvl8pPr>
      <a:lvl9pPr marL="2742377" algn="l" defTabSz="685594"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1620">
          <p15:clr>
            <a:srgbClr val="F26B43"/>
          </p15:clr>
        </p15:guide>
        <p15:guide id="3" pos="181">
          <p15:clr>
            <a:srgbClr val="F26B43"/>
          </p15:clr>
        </p15:guide>
        <p15:guide id="4" pos="5581">
          <p15:clr>
            <a:srgbClr val="F26B43"/>
          </p15:clr>
        </p15:guide>
        <p15:guide id="5" orient="horz" pos="3064">
          <p15:clr>
            <a:srgbClr val="F26B43"/>
          </p15:clr>
        </p15:guide>
        <p15:guide id="6" orient="horz" pos="179">
          <p15:clr>
            <a:srgbClr val="F26B43"/>
          </p15:clr>
        </p15:guide>
        <p15:guide id="8" orient="horz" pos="58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 name="キーグラフィック" descr="食品 が含まれている画像&#10;&#10;AI によって生成されたコンテンツは間違っている可能性があります。">
            <a:extLst>
              <a:ext uri="{FF2B5EF4-FFF2-40B4-BE49-F238E27FC236}">
                <a16:creationId xmlns:a16="http://schemas.microsoft.com/office/drawing/2014/main" id="{64F02F54-F593-DBD4-F02A-1D6ED3F5A5EE}"/>
              </a:ext>
            </a:extLst>
          </p:cNvPr>
          <p:cNvPicPr>
            <a:picLocks noChangeAspect="1"/>
          </p:cNvPicPr>
          <p:nvPr userDrawn="1"/>
        </p:nvPicPr>
        <p:blipFill>
          <a:blip r:embed="rId11">
            <a:alphaModFix amt="50000"/>
            <a:extLst>
              <a:ext uri="{28A0092B-C50C-407E-A947-70E740481C1C}">
                <a14:useLocalDpi xmlns:a14="http://schemas.microsoft.com/office/drawing/2010/main" val="0"/>
              </a:ext>
            </a:extLst>
          </a:blip>
          <a:stretch>
            <a:fillRect/>
          </a:stretch>
        </p:blipFill>
        <p:spPr>
          <a:xfrm>
            <a:off x="0" y="0"/>
            <a:ext cx="9144000" cy="5145088"/>
          </a:xfrm>
          <a:prstGeom prst="rect">
            <a:avLst/>
          </a:prstGeom>
        </p:spPr>
      </p:pic>
      <p:sp>
        <p:nvSpPr>
          <p:cNvPr id="52" name="マージン" hidden="1">
            <a:extLst>
              <a:ext uri="{FF2B5EF4-FFF2-40B4-BE49-F238E27FC236}">
                <a16:creationId xmlns:a16="http://schemas.microsoft.com/office/drawing/2014/main" id="{B95488CB-49CC-0B95-5DD2-CBE7F8B45329}"/>
              </a:ext>
            </a:extLst>
          </p:cNvPr>
          <p:cNvSpPr/>
          <p:nvPr userDrawn="1"/>
        </p:nvSpPr>
        <p:spPr>
          <a:xfrm>
            <a:off x="285707" y="294572"/>
            <a:ext cx="8560464" cy="4551127"/>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2" name="フッター プレースホルダー 4">
            <a:extLst>
              <a:ext uri="{FF2B5EF4-FFF2-40B4-BE49-F238E27FC236}">
                <a16:creationId xmlns:a16="http://schemas.microsoft.com/office/drawing/2014/main" id="{05CCE2B4-C520-F7AA-6BF1-A366AD561218}"/>
              </a:ext>
            </a:extLst>
          </p:cNvPr>
          <p:cNvSpPr>
            <a:spLocks noGrp="1"/>
          </p:cNvSpPr>
          <p:nvPr>
            <p:ph type="ftr" sz="quarter" idx="3"/>
          </p:nvPr>
        </p:nvSpPr>
        <p:spPr>
          <a:xfrm>
            <a:off x="5760071" y="4740356"/>
            <a:ext cx="3086100" cy="107755"/>
          </a:xfrm>
          <a:prstGeom prst="rect">
            <a:avLst/>
          </a:prstGeom>
          <a:ln w="3175">
            <a:noFill/>
          </a:ln>
        </p:spPr>
        <p:txBody>
          <a:bodyPr vert="horz" lIns="0" tIns="0" rIns="0" bIns="0" rtlCol="0" anchor="b">
            <a:spAutoFit/>
          </a:bodyPr>
          <a:lstStyle>
            <a:lvl1pPr algn="r">
              <a:defRPr sz="700">
                <a:solidFill>
                  <a:schemeClr val="tx1">
                    <a:tint val="82000"/>
                  </a:schemeClr>
                </a:solidFill>
              </a:defRPr>
            </a:lvl1pPr>
          </a:lstStyle>
          <a:p>
            <a:r>
              <a:rPr lang="en-US" altLang="ja-JP">
                <a:solidFill>
                  <a:schemeClr val="bg1"/>
                </a:solidFill>
              </a:rPr>
              <a:t>© 2026 Fujitsu Limited</a:t>
            </a:r>
          </a:p>
        </p:txBody>
      </p:sp>
      <p:pic>
        <p:nvPicPr>
          <p:cNvPr id="3" name="グラフィックス 55">
            <a:extLst>
              <a:ext uri="{FF2B5EF4-FFF2-40B4-BE49-F238E27FC236}">
                <a16:creationId xmlns:a16="http://schemas.microsoft.com/office/drawing/2014/main" id="{C1E3E6CB-5B8C-FBA0-2FE7-D62A961DDE5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89800" y="96947"/>
            <a:ext cx="1090431" cy="674399"/>
          </a:xfrm>
          <a:prstGeom prst="rect">
            <a:avLst/>
          </a:prstGeom>
        </p:spPr>
      </p:pic>
      <p:sp>
        <p:nvSpPr>
          <p:cNvPr id="4" name="Slide Number Placeholder 5">
            <a:extLst>
              <a:ext uri="{FF2B5EF4-FFF2-40B4-BE49-F238E27FC236}">
                <a16:creationId xmlns:a16="http://schemas.microsoft.com/office/drawing/2014/main" id="{9C612B47-67D9-F2C7-B525-10A28CC87EED}"/>
              </a:ext>
            </a:extLst>
          </p:cNvPr>
          <p:cNvSpPr>
            <a:spLocks noGrp="1"/>
          </p:cNvSpPr>
          <p:nvPr>
            <p:ph type="sldNum" sz="quarter" idx="4"/>
          </p:nvPr>
        </p:nvSpPr>
        <p:spPr>
          <a:xfrm>
            <a:off x="3543300" y="4741854"/>
            <a:ext cx="2057400" cy="107755"/>
          </a:xfrm>
          <a:prstGeom prst="rect">
            <a:avLst/>
          </a:prstGeom>
          <a:ln w="3175">
            <a:noFill/>
          </a:ln>
        </p:spPr>
        <p:txBody>
          <a:bodyPr vert="horz" lIns="0" tIns="0" rIns="0" bIns="0" rtlCol="0" anchor="b">
            <a:spAutoFit/>
          </a:bodyPr>
          <a:lstStyle>
            <a:lvl1pPr algn="ctr">
              <a:defRPr sz="700">
                <a:solidFill>
                  <a:schemeClr val="bg1"/>
                </a:solidFill>
              </a:defRPr>
            </a:lvl1pPr>
          </a:lstStyle>
          <a:p>
            <a:fld id="{DD12C136-DA26-4CED-A6F0-64227BE8289E}" type="slidenum">
              <a:rPr kumimoji="1" lang="ja-JP" altLang="en-US" smtClean="0"/>
              <a:pPr/>
              <a:t>‹#›</a:t>
            </a:fld>
            <a:endParaRPr kumimoji="1" lang="ja-JP" altLang="en-US"/>
          </a:p>
        </p:txBody>
      </p:sp>
      <p:pic>
        <p:nvPicPr>
          <p:cNvPr id="5" name="グラフィックス 55">
            <a:extLst>
              <a:ext uri="{FF2B5EF4-FFF2-40B4-BE49-F238E27FC236}">
                <a16:creationId xmlns:a16="http://schemas.microsoft.com/office/drawing/2014/main" id="{FC6439E2-29EE-5BD1-C069-10968F3D7D8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89800" y="96947"/>
            <a:ext cx="1090431" cy="674399"/>
          </a:xfrm>
          <a:prstGeom prst="rect">
            <a:avLst/>
          </a:prstGeom>
        </p:spPr>
      </p:pic>
      <p:grpSp>
        <p:nvGrpSpPr>
          <p:cNvPr id="6" name="Fujitsuシンボルアイソレーション" hidden="1">
            <a:extLst>
              <a:ext uri="{FF2B5EF4-FFF2-40B4-BE49-F238E27FC236}">
                <a16:creationId xmlns:a16="http://schemas.microsoft.com/office/drawing/2014/main" id="{2274E562-2941-BD8D-47BF-FB573C2EBC31}"/>
              </a:ext>
            </a:extLst>
          </p:cNvPr>
          <p:cNvGrpSpPr/>
          <p:nvPr userDrawn="1"/>
        </p:nvGrpSpPr>
        <p:grpSpPr>
          <a:xfrm>
            <a:off x="7874401" y="92049"/>
            <a:ext cx="1121228" cy="684189"/>
            <a:chOff x="31530850" y="70461"/>
            <a:chExt cx="4484913" cy="2735909"/>
          </a:xfrm>
        </p:grpSpPr>
        <p:sp>
          <p:nvSpPr>
            <p:cNvPr id="7" name="正方形/長方形 6">
              <a:extLst>
                <a:ext uri="{FF2B5EF4-FFF2-40B4-BE49-F238E27FC236}">
                  <a16:creationId xmlns:a16="http://schemas.microsoft.com/office/drawing/2014/main" id="{C3AEA21B-BFF8-2511-71EB-19F6D4EB58CA}"/>
                </a:ext>
              </a:extLst>
            </p:cNvPr>
            <p:cNvSpPr/>
            <p:nvPr userDrawn="1"/>
          </p:nvSpPr>
          <p:spPr>
            <a:xfrm>
              <a:off x="31530850" y="70461"/>
              <a:ext cx="534640" cy="534640"/>
            </a:xfrm>
            <a:prstGeom prst="rect">
              <a:avLst/>
            </a:prstGeom>
            <a:solidFill>
              <a:schemeClr val="accent6"/>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50"/>
            </a:p>
          </p:txBody>
        </p:sp>
        <p:sp>
          <p:nvSpPr>
            <p:cNvPr id="8" name="正方形/長方形 7">
              <a:extLst>
                <a:ext uri="{FF2B5EF4-FFF2-40B4-BE49-F238E27FC236}">
                  <a16:creationId xmlns:a16="http://schemas.microsoft.com/office/drawing/2014/main" id="{B881E2B0-BBDC-6EB1-291C-D6F3625CDD82}"/>
                </a:ext>
              </a:extLst>
            </p:cNvPr>
            <p:cNvSpPr/>
            <p:nvPr userDrawn="1"/>
          </p:nvSpPr>
          <p:spPr>
            <a:xfrm>
              <a:off x="32065490" y="605101"/>
              <a:ext cx="3415633" cy="1666629"/>
            </a:xfrm>
            <a:prstGeom prst="rect">
              <a:avLst/>
            </a:prstGeom>
            <a:noFill/>
            <a:ln w="31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50"/>
            </a:p>
          </p:txBody>
        </p:sp>
        <p:sp>
          <p:nvSpPr>
            <p:cNvPr id="9" name="正方形/長方形 8">
              <a:extLst>
                <a:ext uri="{FF2B5EF4-FFF2-40B4-BE49-F238E27FC236}">
                  <a16:creationId xmlns:a16="http://schemas.microsoft.com/office/drawing/2014/main" id="{44EFBD76-DDB7-2693-0291-133070D8B3AC}"/>
                </a:ext>
              </a:extLst>
            </p:cNvPr>
            <p:cNvSpPr/>
            <p:nvPr userDrawn="1"/>
          </p:nvSpPr>
          <p:spPr>
            <a:xfrm>
              <a:off x="31530850" y="2271730"/>
              <a:ext cx="534640" cy="534640"/>
            </a:xfrm>
            <a:prstGeom prst="rect">
              <a:avLst/>
            </a:prstGeom>
            <a:solidFill>
              <a:schemeClr val="accent6"/>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50"/>
            </a:p>
          </p:txBody>
        </p:sp>
        <p:sp>
          <p:nvSpPr>
            <p:cNvPr id="10" name="正方形/長方形 9">
              <a:extLst>
                <a:ext uri="{FF2B5EF4-FFF2-40B4-BE49-F238E27FC236}">
                  <a16:creationId xmlns:a16="http://schemas.microsoft.com/office/drawing/2014/main" id="{C1BCE033-F22D-59A0-3411-CE10B6A83A57}"/>
                </a:ext>
              </a:extLst>
            </p:cNvPr>
            <p:cNvSpPr/>
            <p:nvPr userDrawn="1"/>
          </p:nvSpPr>
          <p:spPr>
            <a:xfrm>
              <a:off x="35481123" y="70461"/>
              <a:ext cx="534640" cy="534640"/>
            </a:xfrm>
            <a:prstGeom prst="rect">
              <a:avLst/>
            </a:prstGeom>
            <a:solidFill>
              <a:schemeClr val="accent6"/>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50"/>
            </a:p>
          </p:txBody>
        </p:sp>
        <p:sp>
          <p:nvSpPr>
            <p:cNvPr id="11" name="正方形/長方形 10">
              <a:extLst>
                <a:ext uri="{FF2B5EF4-FFF2-40B4-BE49-F238E27FC236}">
                  <a16:creationId xmlns:a16="http://schemas.microsoft.com/office/drawing/2014/main" id="{EFA7049B-CD9B-8B5A-18A1-C509337B919B}"/>
                </a:ext>
              </a:extLst>
            </p:cNvPr>
            <p:cNvSpPr/>
            <p:nvPr userDrawn="1"/>
          </p:nvSpPr>
          <p:spPr>
            <a:xfrm>
              <a:off x="35481123" y="2271730"/>
              <a:ext cx="534640" cy="534640"/>
            </a:xfrm>
            <a:prstGeom prst="rect">
              <a:avLst/>
            </a:prstGeom>
            <a:solidFill>
              <a:schemeClr val="accent6"/>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50"/>
            </a:p>
          </p:txBody>
        </p:sp>
        <p:sp>
          <p:nvSpPr>
            <p:cNvPr id="12" name="正方形/長方形 11">
              <a:extLst>
                <a:ext uri="{FF2B5EF4-FFF2-40B4-BE49-F238E27FC236}">
                  <a16:creationId xmlns:a16="http://schemas.microsoft.com/office/drawing/2014/main" id="{BD83CEEC-0DCF-61EA-DFD0-230BF6745987}"/>
                </a:ext>
              </a:extLst>
            </p:cNvPr>
            <p:cNvSpPr/>
            <p:nvPr userDrawn="1"/>
          </p:nvSpPr>
          <p:spPr>
            <a:xfrm>
              <a:off x="31530850" y="70461"/>
              <a:ext cx="4484913" cy="2735909"/>
            </a:xfrm>
            <a:prstGeom prst="rect">
              <a:avLst/>
            </a:prstGeom>
            <a:noFill/>
            <a:ln w="31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50"/>
            </a:p>
          </p:txBody>
        </p:sp>
      </p:grpSp>
      <p:grpSp>
        <p:nvGrpSpPr>
          <p:cNvPr id="49" name="マージンとFujitsuロゴ設定" hidden="1">
            <a:extLst>
              <a:ext uri="{FF2B5EF4-FFF2-40B4-BE49-F238E27FC236}">
                <a16:creationId xmlns:a16="http://schemas.microsoft.com/office/drawing/2014/main" id="{4A96DDEC-1FBA-A146-2D04-4719AF809F5A}"/>
              </a:ext>
            </a:extLst>
          </p:cNvPr>
          <p:cNvGrpSpPr>
            <a:grpSpLocks noGrp="1" noUngrp="1" noRot="1" noMove="1" noResize="1"/>
          </p:cNvGrpSpPr>
          <p:nvPr userDrawn="1"/>
        </p:nvGrpSpPr>
        <p:grpSpPr>
          <a:xfrm>
            <a:off x="1" y="294573"/>
            <a:ext cx="9142637" cy="4555945"/>
            <a:chOff x="0" y="1177924"/>
            <a:chExt cx="36570548" cy="18218156"/>
          </a:xfrm>
        </p:grpSpPr>
        <p:cxnSp>
          <p:nvCxnSpPr>
            <p:cNvPr id="14" name="直線コネクタ 13">
              <a:extLst>
                <a:ext uri="{FF2B5EF4-FFF2-40B4-BE49-F238E27FC236}">
                  <a16:creationId xmlns:a16="http://schemas.microsoft.com/office/drawing/2014/main" id="{89E7FDA3-916B-CD65-CB10-FD4409B5460A}"/>
                </a:ext>
              </a:extLst>
            </p:cNvPr>
            <p:cNvCxnSpPr>
              <a:cxnSpLocks noGrp="1" noRot="1" noMove="1" noResize="1" noEditPoints="1" noAdjustHandles="1" noChangeArrowheads="1" noChangeShapeType="1"/>
            </p:cNvCxnSpPr>
            <p:nvPr userDrawn="1"/>
          </p:nvCxnSpPr>
          <p:spPr>
            <a:xfrm>
              <a:off x="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 name="直線コネクタ 14">
              <a:extLst>
                <a:ext uri="{FF2B5EF4-FFF2-40B4-BE49-F238E27FC236}">
                  <a16:creationId xmlns:a16="http://schemas.microsoft.com/office/drawing/2014/main" id="{032803E1-5EFD-7C3F-2A11-588163010465}"/>
                </a:ext>
              </a:extLst>
            </p:cNvPr>
            <p:cNvCxnSpPr>
              <a:cxnSpLocks noGrp="1" noRot="1" noMove="1" noResize="1" noEditPoints="1" noAdjustHandles="1" noChangeArrowheads="1" noChangeShapeType="1"/>
            </p:cNvCxnSpPr>
            <p:nvPr userDrawn="1"/>
          </p:nvCxnSpPr>
          <p:spPr>
            <a:xfrm>
              <a:off x="228566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 name="直線コネクタ 15">
              <a:extLst>
                <a:ext uri="{FF2B5EF4-FFF2-40B4-BE49-F238E27FC236}">
                  <a16:creationId xmlns:a16="http://schemas.microsoft.com/office/drawing/2014/main" id="{C4B6EA71-69CF-D977-4AC1-3CF9D794912C}"/>
                </a:ext>
              </a:extLst>
            </p:cNvPr>
            <p:cNvCxnSpPr>
              <a:cxnSpLocks noGrp="1" noRot="1" noMove="1" noResize="1" noEditPoints="1" noAdjustHandles="1" noChangeArrowheads="1" noChangeShapeType="1"/>
            </p:cNvCxnSpPr>
            <p:nvPr userDrawn="1"/>
          </p:nvCxnSpPr>
          <p:spPr>
            <a:xfrm>
              <a:off x="457132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直線コネクタ 16">
              <a:extLst>
                <a:ext uri="{FF2B5EF4-FFF2-40B4-BE49-F238E27FC236}">
                  <a16:creationId xmlns:a16="http://schemas.microsoft.com/office/drawing/2014/main" id="{7A4AF5B3-10FC-17F8-3B43-CF5BFA578165}"/>
                </a:ext>
              </a:extLst>
            </p:cNvPr>
            <p:cNvCxnSpPr>
              <a:cxnSpLocks noGrp="1" noRot="1" noMove="1" noResize="1" noEditPoints="1" noAdjustHandles="1" noChangeArrowheads="1" noChangeShapeType="1"/>
            </p:cNvCxnSpPr>
            <p:nvPr userDrawn="1"/>
          </p:nvCxnSpPr>
          <p:spPr>
            <a:xfrm>
              <a:off x="685698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直線コネクタ 17">
              <a:extLst>
                <a:ext uri="{FF2B5EF4-FFF2-40B4-BE49-F238E27FC236}">
                  <a16:creationId xmlns:a16="http://schemas.microsoft.com/office/drawing/2014/main" id="{7C22D23C-1AFB-8703-E387-781BF15C03BC}"/>
                </a:ext>
              </a:extLst>
            </p:cNvPr>
            <p:cNvCxnSpPr>
              <a:cxnSpLocks noGrp="1" noRot="1" noMove="1" noResize="1" noEditPoints="1" noAdjustHandles="1" noChangeArrowheads="1" noChangeShapeType="1"/>
            </p:cNvCxnSpPr>
            <p:nvPr userDrawn="1"/>
          </p:nvCxnSpPr>
          <p:spPr>
            <a:xfrm>
              <a:off x="914264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 name="直線コネクタ 18">
              <a:extLst>
                <a:ext uri="{FF2B5EF4-FFF2-40B4-BE49-F238E27FC236}">
                  <a16:creationId xmlns:a16="http://schemas.microsoft.com/office/drawing/2014/main" id="{4A3646EF-AE39-A89B-8B98-0A831EA3DDCB}"/>
                </a:ext>
              </a:extLst>
            </p:cNvPr>
            <p:cNvCxnSpPr>
              <a:cxnSpLocks noGrp="1" noRot="1" noMove="1" noResize="1" noEditPoints="1" noAdjustHandles="1" noChangeArrowheads="1" noChangeShapeType="1"/>
            </p:cNvCxnSpPr>
            <p:nvPr userDrawn="1"/>
          </p:nvCxnSpPr>
          <p:spPr>
            <a:xfrm>
              <a:off x="1142830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直線コネクタ 19">
              <a:extLst>
                <a:ext uri="{FF2B5EF4-FFF2-40B4-BE49-F238E27FC236}">
                  <a16:creationId xmlns:a16="http://schemas.microsoft.com/office/drawing/2014/main" id="{6B7753B7-78DF-9382-C6E7-EC4A46DC8429}"/>
                </a:ext>
              </a:extLst>
            </p:cNvPr>
            <p:cNvCxnSpPr>
              <a:cxnSpLocks noGrp="1" noRot="1" noMove="1" noResize="1" noEditPoints="1" noAdjustHandles="1" noChangeArrowheads="1" noChangeShapeType="1"/>
            </p:cNvCxnSpPr>
            <p:nvPr userDrawn="1"/>
          </p:nvCxnSpPr>
          <p:spPr>
            <a:xfrm>
              <a:off x="1371396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 name="直線コネクタ 20">
              <a:extLst>
                <a:ext uri="{FF2B5EF4-FFF2-40B4-BE49-F238E27FC236}">
                  <a16:creationId xmlns:a16="http://schemas.microsoft.com/office/drawing/2014/main" id="{BFEF5022-93F5-C5C7-2E7F-C25F96614DB9}"/>
                </a:ext>
              </a:extLst>
            </p:cNvPr>
            <p:cNvCxnSpPr>
              <a:cxnSpLocks noGrp="1" noRot="1" noMove="1" noResize="1" noEditPoints="1" noAdjustHandles="1" noChangeArrowheads="1" noChangeShapeType="1"/>
            </p:cNvCxnSpPr>
            <p:nvPr userDrawn="1"/>
          </p:nvCxnSpPr>
          <p:spPr>
            <a:xfrm>
              <a:off x="1599962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 name="直線コネクタ 21">
              <a:extLst>
                <a:ext uri="{FF2B5EF4-FFF2-40B4-BE49-F238E27FC236}">
                  <a16:creationId xmlns:a16="http://schemas.microsoft.com/office/drawing/2014/main" id="{84DFD903-BB48-0DB4-F85A-B6EE793CA21D}"/>
                </a:ext>
              </a:extLst>
            </p:cNvPr>
            <p:cNvCxnSpPr>
              <a:cxnSpLocks noGrp="1" noRot="1" noMove="1" noResize="1" noEditPoints="1" noAdjustHandles="1" noChangeArrowheads="1" noChangeShapeType="1"/>
            </p:cNvCxnSpPr>
            <p:nvPr userDrawn="1"/>
          </p:nvCxnSpPr>
          <p:spPr>
            <a:xfrm>
              <a:off x="36570548"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 name="直線コネクタ 22">
              <a:extLst>
                <a:ext uri="{FF2B5EF4-FFF2-40B4-BE49-F238E27FC236}">
                  <a16:creationId xmlns:a16="http://schemas.microsoft.com/office/drawing/2014/main" id="{3C19901F-C123-872C-1736-AC9EF0066636}"/>
                </a:ext>
              </a:extLst>
            </p:cNvPr>
            <p:cNvCxnSpPr>
              <a:cxnSpLocks noGrp="1" noRot="1" noMove="1" noResize="1" noEditPoints="1" noAdjustHandles="1" noChangeArrowheads="1" noChangeShapeType="1"/>
            </p:cNvCxnSpPr>
            <p:nvPr userDrawn="1"/>
          </p:nvCxnSpPr>
          <p:spPr>
            <a:xfrm>
              <a:off x="1828528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 name="直線コネクタ 23">
              <a:extLst>
                <a:ext uri="{FF2B5EF4-FFF2-40B4-BE49-F238E27FC236}">
                  <a16:creationId xmlns:a16="http://schemas.microsoft.com/office/drawing/2014/main" id="{B92F5DB5-419A-148E-72AB-5D6AD2028BDF}"/>
                </a:ext>
              </a:extLst>
            </p:cNvPr>
            <p:cNvCxnSpPr>
              <a:cxnSpLocks noGrp="1" noRot="1" noMove="1" noResize="1" noEditPoints="1" noAdjustHandles="1" noChangeArrowheads="1" noChangeShapeType="1"/>
            </p:cNvCxnSpPr>
            <p:nvPr userDrawn="1"/>
          </p:nvCxnSpPr>
          <p:spPr>
            <a:xfrm>
              <a:off x="2057094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 name="直線コネクタ 24">
              <a:extLst>
                <a:ext uri="{FF2B5EF4-FFF2-40B4-BE49-F238E27FC236}">
                  <a16:creationId xmlns:a16="http://schemas.microsoft.com/office/drawing/2014/main" id="{35C3B8AA-1615-9DC6-2FE6-C46D459E38B3}"/>
                </a:ext>
              </a:extLst>
            </p:cNvPr>
            <p:cNvCxnSpPr>
              <a:cxnSpLocks noGrp="1" noRot="1" noMove="1" noResize="1" noEditPoints="1" noAdjustHandles="1" noChangeArrowheads="1" noChangeShapeType="1"/>
            </p:cNvCxnSpPr>
            <p:nvPr userDrawn="1"/>
          </p:nvCxnSpPr>
          <p:spPr>
            <a:xfrm>
              <a:off x="2285660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 name="直線コネクタ 25">
              <a:extLst>
                <a:ext uri="{FF2B5EF4-FFF2-40B4-BE49-F238E27FC236}">
                  <a16:creationId xmlns:a16="http://schemas.microsoft.com/office/drawing/2014/main" id="{B7E1DCA6-09DB-0C0B-7506-5D23AA47394A}"/>
                </a:ext>
              </a:extLst>
            </p:cNvPr>
            <p:cNvCxnSpPr>
              <a:cxnSpLocks noGrp="1" noRot="1" noMove="1" noResize="1" noEditPoints="1" noAdjustHandles="1" noChangeArrowheads="1" noChangeShapeType="1"/>
            </p:cNvCxnSpPr>
            <p:nvPr userDrawn="1"/>
          </p:nvCxnSpPr>
          <p:spPr>
            <a:xfrm>
              <a:off x="2514226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 name="直線コネクタ 26">
              <a:extLst>
                <a:ext uri="{FF2B5EF4-FFF2-40B4-BE49-F238E27FC236}">
                  <a16:creationId xmlns:a16="http://schemas.microsoft.com/office/drawing/2014/main" id="{0E1B0D2D-221D-EC34-6FEC-71B6293DC670}"/>
                </a:ext>
              </a:extLst>
            </p:cNvPr>
            <p:cNvCxnSpPr>
              <a:cxnSpLocks noGrp="1" noRot="1" noMove="1" noResize="1" noEditPoints="1" noAdjustHandles="1" noChangeArrowheads="1" noChangeShapeType="1"/>
            </p:cNvCxnSpPr>
            <p:nvPr userDrawn="1"/>
          </p:nvCxnSpPr>
          <p:spPr>
            <a:xfrm>
              <a:off x="2742792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 name="直線コネクタ 27">
              <a:extLst>
                <a:ext uri="{FF2B5EF4-FFF2-40B4-BE49-F238E27FC236}">
                  <a16:creationId xmlns:a16="http://schemas.microsoft.com/office/drawing/2014/main" id="{53500756-B610-40B6-07A2-68230FB1CE30}"/>
                </a:ext>
              </a:extLst>
            </p:cNvPr>
            <p:cNvCxnSpPr>
              <a:cxnSpLocks noGrp="1" noRot="1" noMove="1" noResize="1" noEditPoints="1" noAdjustHandles="1" noChangeArrowheads="1" noChangeShapeType="1"/>
            </p:cNvCxnSpPr>
            <p:nvPr userDrawn="1"/>
          </p:nvCxnSpPr>
          <p:spPr>
            <a:xfrm>
              <a:off x="2971358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 name="直線コネクタ 28">
              <a:extLst>
                <a:ext uri="{FF2B5EF4-FFF2-40B4-BE49-F238E27FC236}">
                  <a16:creationId xmlns:a16="http://schemas.microsoft.com/office/drawing/2014/main" id="{6DFCFE76-1E9D-EA50-8725-A48DA9E5E7D7}"/>
                </a:ext>
              </a:extLst>
            </p:cNvPr>
            <p:cNvCxnSpPr>
              <a:cxnSpLocks noGrp="1" noRot="1" noMove="1" noResize="1" noEditPoints="1" noAdjustHandles="1" noChangeArrowheads="1" noChangeShapeType="1"/>
            </p:cNvCxnSpPr>
            <p:nvPr userDrawn="1"/>
          </p:nvCxnSpPr>
          <p:spPr>
            <a:xfrm>
              <a:off x="3199924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 name="直線コネクタ 29">
              <a:extLst>
                <a:ext uri="{FF2B5EF4-FFF2-40B4-BE49-F238E27FC236}">
                  <a16:creationId xmlns:a16="http://schemas.microsoft.com/office/drawing/2014/main" id="{1D43602C-330D-6E5D-C7FA-B75FA5F3431D}"/>
                </a:ext>
              </a:extLst>
            </p:cNvPr>
            <p:cNvCxnSpPr>
              <a:cxnSpLocks noGrp="1" noRot="1" noMove="1" noResize="1" noEditPoints="1" noAdjustHandles="1" noChangeArrowheads="1" noChangeShapeType="1"/>
            </p:cNvCxnSpPr>
            <p:nvPr userDrawn="1"/>
          </p:nvCxnSpPr>
          <p:spPr>
            <a:xfrm>
              <a:off x="34284900"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1" name="直線コネクタ 30">
              <a:extLst>
                <a:ext uri="{FF2B5EF4-FFF2-40B4-BE49-F238E27FC236}">
                  <a16:creationId xmlns:a16="http://schemas.microsoft.com/office/drawing/2014/main" id="{5EB44DFE-5B29-210F-E71A-9B893C006E9E}"/>
                </a:ext>
              </a:extLst>
            </p:cNvPr>
            <p:cNvCxnSpPr>
              <a:cxnSpLocks noGrp="1" noRot="1" noMove="1" noResize="1" noEditPoints="1" noAdjustHandles="1" noChangeArrowheads="1" noChangeShapeType="1"/>
            </p:cNvCxnSpPr>
            <p:nvPr userDrawn="1"/>
          </p:nvCxnSpPr>
          <p:spPr>
            <a:xfrm>
              <a:off x="1142828"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2" name="直線コネクタ 31">
              <a:extLst>
                <a:ext uri="{FF2B5EF4-FFF2-40B4-BE49-F238E27FC236}">
                  <a16:creationId xmlns:a16="http://schemas.microsoft.com/office/drawing/2014/main" id="{9A952435-7816-A331-59D9-D58CC77625B3}"/>
                </a:ext>
              </a:extLst>
            </p:cNvPr>
            <p:cNvCxnSpPr>
              <a:cxnSpLocks noGrp="1" noRot="1" noMove="1" noResize="1" noEditPoints="1" noAdjustHandles="1" noChangeArrowheads="1" noChangeShapeType="1"/>
            </p:cNvCxnSpPr>
            <p:nvPr userDrawn="1"/>
          </p:nvCxnSpPr>
          <p:spPr>
            <a:xfrm>
              <a:off x="3428492"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3" name="直線コネクタ 32">
              <a:extLst>
                <a:ext uri="{FF2B5EF4-FFF2-40B4-BE49-F238E27FC236}">
                  <a16:creationId xmlns:a16="http://schemas.microsoft.com/office/drawing/2014/main" id="{08BB9D59-25C8-912B-62E7-C02BD7EB433F}"/>
                </a:ext>
              </a:extLst>
            </p:cNvPr>
            <p:cNvCxnSpPr>
              <a:cxnSpLocks noGrp="1" noRot="1" noMove="1" noResize="1" noEditPoints="1" noAdjustHandles="1" noChangeArrowheads="1" noChangeShapeType="1"/>
            </p:cNvCxnSpPr>
            <p:nvPr userDrawn="1"/>
          </p:nvCxnSpPr>
          <p:spPr>
            <a:xfrm>
              <a:off x="5714152"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4" name="直線コネクタ 33">
              <a:extLst>
                <a:ext uri="{FF2B5EF4-FFF2-40B4-BE49-F238E27FC236}">
                  <a16:creationId xmlns:a16="http://schemas.microsoft.com/office/drawing/2014/main" id="{4CAB217B-627E-8B1E-862E-6B078A620616}"/>
                </a:ext>
              </a:extLst>
            </p:cNvPr>
            <p:cNvCxnSpPr>
              <a:cxnSpLocks noGrp="1" noRot="1" noMove="1" noResize="1" noEditPoints="1" noAdjustHandles="1" noChangeArrowheads="1" noChangeShapeType="1"/>
            </p:cNvCxnSpPr>
            <p:nvPr userDrawn="1"/>
          </p:nvCxnSpPr>
          <p:spPr>
            <a:xfrm>
              <a:off x="7999808"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 name="直線コネクタ 34">
              <a:extLst>
                <a:ext uri="{FF2B5EF4-FFF2-40B4-BE49-F238E27FC236}">
                  <a16:creationId xmlns:a16="http://schemas.microsoft.com/office/drawing/2014/main" id="{C1471963-CFE4-69AC-4A62-462E18362C20}"/>
                </a:ext>
              </a:extLst>
            </p:cNvPr>
            <p:cNvCxnSpPr>
              <a:cxnSpLocks noGrp="1" noRot="1" noMove="1" noResize="1" noEditPoints="1" noAdjustHandles="1" noChangeArrowheads="1" noChangeShapeType="1"/>
            </p:cNvCxnSpPr>
            <p:nvPr userDrawn="1"/>
          </p:nvCxnSpPr>
          <p:spPr>
            <a:xfrm>
              <a:off x="10285472"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6" name="直線コネクタ 35">
              <a:extLst>
                <a:ext uri="{FF2B5EF4-FFF2-40B4-BE49-F238E27FC236}">
                  <a16:creationId xmlns:a16="http://schemas.microsoft.com/office/drawing/2014/main" id="{1C2C039A-D99E-75E6-E1E1-AD1F88392AEB}"/>
                </a:ext>
              </a:extLst>
            </p:cNvPr>
            <p:cNvCxnSpPr>
              <a:cxnSpLocks noGrp="1" noRot="1" noMove="1" noResize="1" noEditPoints="1" noAdjustHandles="1" noChangeArrowheads="1" noChangeShapeType="1"/>
            </p:cNvCxnSpPr>
            <p:nvPr userDrawn="1"/>
          </p:nvCxnSpPr>
          <p:spPr>
            <a:xfrm>
              <a:off x="12571132"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7" name="直線コネクタ 36">
              <a:extLst>
                <a:ext uri="{FF2B5EF4-FFF2-40B4-BE49-F238E27FC236}">
                  <a16:creationId xmlns:a16="http://schemas.microsoft.com/office/drawing/2014/main" id="{925C2735-F2AD-F5A1-1752-10DB465AAEA6}"/>
                </a:ext>
              </a:extLst>
            </p:cNvPr>
            <p:cNvCxnSpPr>
              <a:cxnSpLocks noGrp="1" noRot="1" noMove="1" noResize="1" noEditPoints="1" noAdjustHandles="1" noChangeArrowheads="1" noChangeShapeType="1"/>
            </p:cNvCxnSpPr>
            <p:nvPr userDrawn="1"/>
          </p:nvCxnSpPr>
          <p:spPr>
            <a:xfrm>
              <a:off x="14856788"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8" name="直線コネクタ 37">
              <a:extLst>
                <a:ext uri="{FF2B5EF4-FFF2-40B4-BE49-F238E27FC236}">
                  <a16:creationId xmlns:a16="http://schemas.microsoft.com/office/drawing/2014/main" id="{0A336F68-523C-0811-14FE-D25CC3815165}"/>
                </a:ext>
              </a:extLst>
            </p:cNvPr>
            <p:cNvCxnSpPr>
              <a:cxnSpLocks noGrp="1" noRot="1" noMove="1" noResize="1" noEditPoints="1" noAdjustHandles="1" noChangeArrowheads="1" noChangeShapeType="1"/>
            </p:cNvCxnSpPr>
            <p:nvPr userDrawn="1"/>
          </p:nvCxnSpPr>
          <p:spPr>
            <a:xfrm>
              <a:off x="17142452"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1B2673AA-5F47-9E65-3F29-FFD83EAFEC78}"/>
                </a:ext>
              </a:extLst>
            </p:cNvPr>
            <p:cNvCxnSpPr>
              <a:cxnSpLocks noGrp="1" noRot="1" noMove="1" noResize="1" noEditPoints="1" noAdjustHandles="1" noChangeArrowheads="1" noChangeShapeType="1"/>
            </p:cNvCxnSpPr>
            <p:nvPr userDrawn="1"/>
          </p:nvCxnSpPr>
          <p:spPr>
            <a:xfrm>
              <a:off x="19428112"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6BC884D2-7CE0-4FE0-826C-158BD705BD19}"/>
                </a:ext>
              </a:extLst>
            </p:cNvPr>
            <p:cNvCxnSpPr>
              <a:cxnSpLocks noGrp="1" noRot="1" noMove="1" noResize="1" noEditPoints="1" noAdjustHandles="1" noChangeArrowheads="1" noChangeShapeType="1"/>
            </p:cNvCxnSpPr>
            <p:nvPr userDrawn="1"/>
          </p:nvCxnSpPr>
          <p:spPr>
            <a:xfrm>
              <a:off x="21713768"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C8EC15FC-92BB-FE62-AC8B-B93D6ED6365D}"/>
                </a:ext>
              </a:extLst>
            </p:cNvPr>
            <p:cNvCxnSpPr>
              <a:cxnSpLocks noGrp="1" noRot="1" noMove="1" noResize="1" noEditPoints="1" noAdjustHandles="1" noChangeArrowheads="1" noChangeShapeType="1"/>
            </p:cNvCxnSpPr>
            <p:nvPr userDrawn="1"/>
          </p:nvCxnSpPr>
          <p:spPr>
            <a:xfrm>
              <a:off x="23999432"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2" name="直線コネクタ 41">
              <a:extLst>
                <a:ext uri="{FF2B5EF4-FFF2-40B4-BE49-F238E27FC236}">
                  <a16:creationId xmlns:a16="http://schemas.microsoft.com/office/drawing/2014/main" id="{2A1CFF42-CEB9-31BD-E777-421F920E5CC6}"/>
                </a:ext>
              </a:extLst>
            </p:cNvPr>
            <p:cNvCxnSpPr>
              <a:cxnSpLocks noGrp="1" noRot="1" noMove="1" noResize="1" noEditPoints="1" noAdjustHandles="1" noChangeArrowheads="1" noChangeShapeType="1"/>
            </p:cNvCxnSpPr>
            <p:nvPr userDrawn="1"/>
          </p:nvCxnSpPr>
          <p:spPr>
            <a:xfrm>
              <a:off x="26285092"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3" name="直線コネクタ 42">
              <a:extLst>
                <a:ext uri="{FF2B5EF4-FFF2-40B4-BE49-F238E27FC236}">
                  <a16:creationId xmlns:a16="http://schemas.microsoft.com/office/drawing/2014/main" id="{725EB032-809D-39BF-9211-3C83848E4908}"/>
                </a:ext>
              </a:extLst>
            </p:cNvPr>
            <p:cNvCxnSpPr>
              <a:cxnSpLocks noGrp="1" noRot="1" noMove="1" noResize="1" noEditPoints="1" noAdjustHandles="1" noChangeArrowheads="1" noChangeShapeType="1"/>
            </p:cNvCxnSpPr>
            <p:nvPr userDrawn="1"/>
          </p:nvCxnSpPr>
          <p:spPr>
            <a:xfrm>
              <a:off x="28570748"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4" name="直線コネクタ 43">
              <a:extLst>
                <a:ext uri="{FF2B5EF4-FFF2-40B4-BE49-F238E27FC236}">
                  <a16:creationId xmlns:a16="http://schemas.microsoft.com/office/drawing/2014/main" id="{311677E3-827B-A88F-5EE7-AD85D2127CA3}"/>
                </a:ext>
              </a:extLst>
            </p:cNvPr>
            <p:cNvCxnSpPr>
              <a:cxnSpLocks noGrp="1" noRot="1" noMove="1" noResize="1" noEditPoints="1" noAdjustHandles="1" noChangeArrowheads="1" noChangeShapeType="1"/>
            </p:cNvCxnSpPr>
            <p:nvPr userDrawn="1"/>
          </p:nvCxnSpPr>
          <p:spPr>
            <a:xfrm>
              <a:off x="30856412"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5" name="直線コネクタ 44">
              <a:extLst>
                <a:ext uri="{FF2B5EF4-FFF2-40B4-BE49-F238E27FC236}">
                  <a16:creationId xmlns:a16="http://schemas.microsoft.com/office/drawing/2014/main" id="{70395158-23F9-47A8-B28D-41FDA479831D}"/>
                </a:ext>
              </a:extLst>
            </p:cNvPr>
            <p:cNvCxnSpPr>
              <a:cxnSpLocks noGrp="1" noRot="1" noMove="1" noResize="1" noEditPoints="1" noAdjustHandles="1" noChangeArrowheads="1" noChangeShapeType="1"/>
            </p:cNvCxnSpPr>
            <p:nvPr userDrawn="1"/>
          </p:nvCxnSpPr>
          <p:spPr>
            <a:xfrm>
              <a:off x="33142072"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6" name="直線コネクタ 45">
              <a:extLst>
                <a:ext uri="{FF2B5EF4-FFF2-40B4-BE49-F238E27FC236}">
                  <a16:creationId xmlns:a16="http://schemas.microsoft.com/office/drawing/2014/main" id="{E2E9931B-4107-9D4E-BCE2-6E80473E75F1}"/>
                </a:ext>
              </a:extLst>
            </p:cNvPr>
            <p:cNvCxnSpPr>
              <a:cxnSpLocks noGrp="1" noRot="1" noMove="1" noResize="1" noEditPoints="1" noAdjustHandles="1" noChangeArrowheads="1" noChangeShapeType="1"/>
            </p:cNvCxnSpPr>
            <p:nvPr userDrawn="1"/>
          </p:nvCxnSpPr>
          <p:spPr>
            <a:xfrm>
              <a:off x="35427728" y="1177928"/>
              <a:ext cx="0" cy="18218152"/>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7" name="直線コネクタ 46">
              <a:extLst>
                <a:ext uri="{FF2B5EF4-FFF2-40B4-BE49-F238E27FC236}">
                  <a16:creationId xmlns:a16="http://schemas.microsoft.com/office/drawing/2014/main" id="{8F0F6E4D-47BC-04B8-3162-6744B0F1151B}"/>
                </a:ext>
              </a:extLst>
            </p:cNvPr>
            <p:cNvCxnSpPr>
              <a:cxnSpLocks noGrp="1" noRot="1" noMove="1" noResize="1" noEditPoints="1" noAdjustHandles="1" noChangeArrowheads="1" noChangeShapeType="1"/>
            </p:cNvCxnSpPr>
            <p:nvPr userDrawn="1"/>
          </p:nvCxnSpPr>
          <p:spPr>
            <a:xfrm>
              <a:off x="1142828" y="1177924"/>
              <a:ext cx="34241856" cy="0"/>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8" name="直線コネクタ 47">
              <a:extLst>
                <a:ext uri="{FF2B5EF4-FFF2-40B4-BE49-F238E27FC236}">
                  <a16:creationId xmlns:a16="http://schemas.microsoft.com/office/drawing/2014/main" id="{CC65396F-1226-B681-F6F9-A1758CC28E49}"/>
                </a:ext>
              </a:extLst>
            </p:cNvPr>
            <p:cNvCxnSpPr>
              <a:cxnSpLocks noGrp="1" noRot="1" noMove="1" noResize="1" noEditPoints="1" noAdjustHandles="1" noChangeArrowheads="1" noChangeShapeType="1"/>
            </p:cNvCxnSpPr>
            <p:nvPr userDrawn="1"/>
          </p:nvCxnSpPr>
          <p:spPr>
            <a:xfrm>
              <a:off x="1142828" y="19386452"/>
              <a:ext cx="34241856" cy="0"/>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04363985"/>
      </p:ext>
    </p:extLst>
  </p:cSld>
  <p:clrMap bg1="lt1" tx1="dk1" bg2="lt2" tx2="dk2" accent1="accent1" accent2="accent2" accent3="accent3" accent4="accent4" accent5="accent5" accent6="accent6" hlink="hlink" folHlink="folHlink"/>
  <p:sldLayoutIdLst>
    <p:sldLayoutId id="2147484621" r:id="rId1"/>
    <p:sldLayoutId id="2147484622" r:id="rId2"/>
    <p:sldLayoutId id="2147484623" r:id="rId3"/>
    <p:sldLayoutId id="2147484624" r:id="rId4"/>
    <p:sldLayoutId id="2147484625" r:id="rId5"/>
    <p:sldLayoutId id="2147484626" r:id="rId6"/>
    <p:sldLayoutId id="2147484627" r:id="rId7"/>
    <p:sldLayoutId id="2147484628" r:id="rId8"/>
    <p:sldLayoutId id="2147484629" r:id="rId9"/>
  </p:sldLayoutIdLst>
  <p:hf hdr="0"/>
  <p:txStyles>
    <p:titleStyle>
      <a:lvl1pPr algn="l" defTabSz="228572" rtl="0" eaLnBrk="1" latinLnBrk="0" hangingPunct="1">
        <a:lnSpc>
          <a:spcPct val="90000"/>
        </a:lnSpc>
        <a:spcBef>
          <a:spcPct val="0"/>
        </a:spcBef>
        <a:buNone/>
        <a:defRPr kumimoji="1" sz="1100" kern="1200">
          <a:solidFill>
            <a:schemeClr val="tx1"/>
          </a:solidFill>
          <a:latin typeface="+mj-lt"/>
          <a:ea typeface="+mj-ea"/>
          <a:cs typeface="+mj-cs"/>
        </a:defRPr>
      </a:lvl1pPr>
    </p:titleStyle>
    <p:bodyStyle>
      <a:lvl1pPr marL="57143" indent="-57143" algn="l" defTabSz="228572" rtl="0" eaLnBrk="1" latinLnBrk="0" hangingPunct="1">
        <a:lnSpc>
          <a:spcPct val="90000"/>
        </a:lnSpc>
        <a:spcBef>
          <a:spcPts val="250"/>
        </a:spcBef>
        <a:buFont typeface="Arial" panose="020B0604020202020204" pitchFamily="34" charset="0"/>
        <a:buChar char="•"/>
        <a:defRPr kumimoji="1" sz="700" kern="1200">
          <a:solidFill>
            <a:schemeClr val="tx1"/>
          </a:solidFill>
          <a:latin typeface="+mn-lt"/>
          <a:ea typeface="+mn-ea"/>
          <a:cs typeface="+mn-cs"/>
        </a:defRPr>
      </a:lvl1pPr>
      <a:lvl2pPr marL="171429" indent="-57143" algn="l" defTabSz="228572" rtl="0" eaLnBrk="1" latinLnBrk="0" hangingPunct="1">
        <a:lnSpc>
          <a:spcPct val="90000"/>
        </a:lnSpc>
        <a:spcBef>
          <a:spcPts val="125"/>
        </a:spcBef>
        <a:buFont typeface="Arial" panose="020B0604020202020204" pitchFamily="34" charset="0"/>
        <a:buChar char="•"/>
        <a:defRPr kumimoji="1" sz="600" kern="1200">
          <a:solidFill>
            <a:schemeClr val="tx1"/>
          </a:solidFill>
          <a:latin typeface="+mn-lt"/>
          <a:ea typeface="+mn-ea"/>
          <a:cs typeface="+mn-cs"/>
        </a:defRPr>
      </a:lvl2pPr>
      <a:lvl3pPr marL="285715" indent="-57143" algn="l" defTabSz="228572" rtl="0" eaLnBrk="1" latinLnBrk="0" hangingPunct="1">
        <a:lnSpc>
          <a:spcPct val="90000"/>
        </a:lnSpc>
        <a:spcBef>
          <a:spcPts val="125"/>
        </a:spcBef>
        <a:buFont typeface="Arial" panose="020B0604020202020204" pitchFamily="34" charset="0"/>
        <a:buChar char="•"/>
        <a:defRPr kumimoji="1" sz="500" kern="1200">
          <a:solidFill>
            <a:schemeClr val="tx1"/>
          </a:solidFill>
          <a:latin typeface="+mn-lt"/>
          <a:ea typeface="+mn-ea"/>
          <a:cs typeface="+mn-cs"/>
        </a:defRPr>
      </a:lvl3pPr>
      <a:lvl4pPr marL="400000" indent="-57143" algn="l" defTabSz="228572" rtl="0" eaLnBrk="1" latinLnBrk="0" hangingPunct="1">
        <a:lnSpc>
          <a:spcPct val="90000"/>
        </a:lnSpc>
        <a:spcBef>
          <a:spcPts val="125"/>
        </a:spcBef>
        <a:buFont typeface="Arial" panose="020B0604020202020204" pitchFamily="34" charset="0"/>
        <a:buChar char="•"/>
        <a:defRPr kumimoji="1" sz="450" kern="1200">
          <a:solidFill>
            <a:schemeClr val="tx1"/>
          </a:solidFill>
          <a:latin typeface="+mn-lt"/>
          <a:ea typeface="+mn-ea"/>
          <a:cs typeface="+mn-cs"/>
        </a:defRPr>
      </a:lvl4pPr>
      <a:lvl5pPr marL="514286" indent="-57143" algn="l" defTabSz="228572" rtl="0" eaLnBrk="1" latinLnBrk="0" hangingPunct="1">
        <a:lnSpc>
          <a:spcPct val="90000"/>
        </a:lnSpc>
        <a:spcBef>
          <a:spcPts val="125"/>
        </a:spcBef>
        <a:buFont typeface="Arial" panose="020B0604020202020204" pitchFamily="34" charset="0"/>
        <a:buChar char="•"/>
        <a:defRPr kumimoji="1" sz="450" kern="1200">
          <a:solidFill>
            <a:schemeClr val="tx1"/>
          </a:solidFill>
          <a:latin typeface="+mn-lt"/>
          <a:ea typeface="+mn-ea"/>
          <a:cs typeface="+mn-cs"/>
        </a:defRPr>
      </a:lvl5pPr>
      <a:lvl6pPr marL="628571" indent="-57143" algn="l" defTabSz="228572" rtl="0" eaLnBrk="1" latinLnBrk="0" hangingPunct="1">
        <a:lnSpc>
          <a:spcPct val="90000"/>
        </a:lnSpc>
        <a:spcBef>
          <a:spcPts val="125"/>
        </a:spcBef>
        <a:buFont typeface="Arial" panose="020B0604020202020204" pitchFamily="34" charset="0"/>
        <a:buChar char="•"/>
        <a:defRPr kumimoji="1" sz="450" kern="1200">
          <a:solidFill>
            <a:schemeClr val="tx1"/>
          </a:solidFill>
          <a:latin typeface="+mn-lt"/>
          <a:ea typeface="+mn-ea"/>
          <a:cs typeface="+mn-cs"/>
        </a:defRPr>
      </a:lvl6pPr>
      <a:lvl7pPr marL="742858" indent="-57143" algn="l" defTabSz="228572" rtl="0" eaLnBrk="1" latinLnBrk="0" hangingPunct="1">
        <a:lnSpc>
          <a:spcPct val="90000"/>
        </a:lnSpc>
        <a:spcBef>
          <a:spcPts val="125"/>
        </a:spcBef>
        <a:buFont typeface="Arial" panose="020B0604020202020204" pitchFamily="34" charset="0"/>
        <a:buChar char="•"/>
        <a:defRPr kumimoji="1" sz="450" kern="1200">
          <a:solidFill>
            <a:schemeClr val="tx1"/>
          </a:solidFill>
          <a:latin typeface="+mn-lt"/>
          <a:ea typeface="+mn-ea"/>
          <a:cs typeface="+mn-cs"/>
        </a:defRPr>
      </a:lvl7pPr>
      <a:lvl8pPr marL="857144" indent="-57143" algn="l" defTabSz="228572" rtl="0" eaLnBrk="1" latinLnBrk="0" hangingPunct="1">
        <a:lnSpc>
          <a:spcPct val="90000"/>
        </a:lnSpc>
        <a:spcBef>
          <a:spcPts val="125"/>
        </a:spcBef>
        <a:buFont typeface="Arial" panose="020B0604020202020204" pitchFamily="34" charset="0"/>
        <a:buChar char="•"/>
        <a:defRPr kumimoji="1" sz="450" kern="1200">
          <a:solidFill>
            <a:schemeClr val="tx1"/>
          </a:solidFill>
          <a:latin typeface="+mn-lt"/>
          <a:ea typeface="+mn-ea"/>
          <a:cs typeface="+mn-cs"/>
        </a:defRPr>
      </a:lvl8pPr>
      <a:lvl9pPr marL="971429" indent="-57143" algn="l" defTabSz="228572" rtl="0" eaLnBrk="1" latinLnBrk="0" hangingPunct="1">
        <a:lnSpc>
          <a:spcPct val="90000"/>
        </a:lnSpc>
        <a:spcBef>
          <a:spcPts val="125"/>
        </a:spcBef>
        <a:buFont typeface="Arial" panose="020B0604020202020204" pitchFamily="34" charset="0"/>
        <a:buChar char="•"/>
        <a:defRPr kumimoji="1" sz="450" kern="1200">
          <a:solidFill>
            <a:schemeClr val="tx1"/>
          </a:solidFill>
          <a:latin typeface="+mn-lt"/>
          <a:ea typeface="+mn-ea"/>
          <a:cs typeface="+mn-cs"/>
        </a:defRPr>
      </a:lvl9pPr>
    </p:bodyStyle>
    <p:otherStyle>
      <a:defPPr>
        <a:defRPr lang="ja-JP"/>
      </a:defPPr>
      <a:lvl1pPr marL="0" algn="l" defTabSz="228572" rtl="0" eaLnBrk="1" latinLnBrk="0" hangingPunct="1">
        <a:defRPr kumimoji="1" sz="450" kern="1200">
          <a:solidFill>
            <a:schemeClr val="tx1"/>
          </a:solidFill>
          <a:latin typeface="+mn-lt"/>
          <a:ea typeface="+mn-ea"/>
          <a:cs typeface="+mn-cs"/>
        </a:defRPr>
      </a:lvl1pPr>
      <a:lvl2pPr marL="114287" algn="l" defTabSz="228572" rtl="0" eaLnBrk="1" latinLnBrk="0" hangingPunct="1">
        <a:defRPr kumimoji="1" sz="450" kern="1200">
          <a:solidFill>
            <a:schemeClr val="tx1"/>
          </a:solidFill>
          <a:latin typeface="+mn-lt"/>
          <a:ea typeface="+mn-ea"/>
          <a:cs typeface="+mn-cs"/>
        </a:defRPr>
      </a:lvl2pPr>
      <a:lvl3pPr marL="228572" algn="l" defTabSz="228572" rtl="0" eaLnBrk="1" latinLnBrk="0" hangingPunct="1">
        <a:defRPr kumimoji="1" sz="450" kern="1200">
          <a:solidFill>
            <a:schemeClr val="tx1"/>
          </a:solidFill>
          <a:latin typeface="+mn-lt"/>
          <a:ea typeface="+mn-ea"/>
          <a:cs typeface="+mn-cs"/>
        </a:defRPr>
      </a:lvl3pPr>
      <a:lvl4pPr marL="342857" algn="l" defTabSz="228572" rtl="0" eaLnBrk="1" latinLnBrk="0" hangingPunct="1">
        <a:defRPr kumimoji="1" sz="450" kern="1200">
          <a:solidFill>
            <a:schemeClr val="tx1"/>
          </a:solidFill>
          <a:latin typeface="+mn-lt"/>
          <a:ea typeface="+mn-ea"/>
          <a:cs typeface="+mn-cs"/>
        </a:defRPr>
      </a:lvl4pPr>
      <a:lvl5pPr marL="457142" algn="l" defTabSz="228572" rtl="0" eaLnBrk="1" latinLnBrk="0" hangingPunct="1">
        <a:defRPr kumimoji="1" sz="450" kern="1200">
          <a:solidFill>
            <a:schemeClr val="tx1"/>
          </a:solidFill>
          <a:latin typeface="+mn-lt"/>
          <a:ea typeface="+mn-ea"/>
          <a:cs typeface="+mn-cs"/>
        </a:defRPr>
      </a:lvl5pPr>
      <a:lvl6pPr marL="571429" algn="l" defTabSz="228572" rtl="0" eaLnBrk="1" latinLnBrk="0" hangingPunct="1">
        <a:defRPr kumimoji="1" sz="450" kern="1200">
          <a:solidFill>
            <a:schemeClr val="tx1"/>
          </a:solidFill>
          <a:latin typeface="+mn-lt"/>
          <a:ea typeface="+mn-ea"/>
          <a:cs typeface="+mn-cs"/>
        </a:defRPr>
      </a:lvl6pPr>
      <a:lvl7pPr marL="685715" algn="l" defTabSz="228572" rtl="0" eaLnBrk="1" latinLnBrk="0" hangingPunct="1">
        <a:defRPr kumimoji="1" sz="450" kern="1200">
          <a:solidFill>
            <a:schemeClr val="tx1"/>
          </a:solidFill>
          <a:latin typeface="+mn-lt"/>
          <a:ea typeface="+mn-ea"/>
          <a:cs typeface="+mn-cs"/>
        </a:defRPr>
      </a:lvl7pPr>
      <a:lvl8pPr marL="800000" algn="l" defTabSz="228572" rtl="0" eaLnBrk="1" latinLnBrk="0" hangingPunct="1">
        <a:defRPr kumimoji="1" sz="450" kern="1200">
          <a:solidFill>
            <a:schemeClr val="tx1"/>
          </a:solidFill>
          <a:latin typeface="+mn-lt"/>
          <a:ea typeface="+mn-ea"/>
          <a:cs typeface="+mn-cs"/>
        </a:defRPr>
      </a:lvl8pPr>
      <a:lvl9pPr marL="914286" algn="l" defTabSz="228572" rtl="0" eaLnBrk="1" latinLnBrk="0" hangingPunct="1">
        <a:defRPr kumimoji="1" sz="4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87">
          <p15:clr>
            <a:srgbClr val="F26B43"/>
          </p15:clr>
        </p15:guide>
        <p15:guide id="5" orient="horz" pos="191">
          <p15:clr>
            <a:srgbClr val="F26B43"/>
          </p15:clr>
        </p15:guide>
        <p15:guide id="6" orient="horz" pos="3049">
          <p15:clr>
            <a:srgbClr val="F26B43"/>
          </p15:clr>
        </p15:guide>
        <p15:guide id="7" pos="357">
          <p15:clr>
            <a:srgbClr val="F26B43"/>
          </p15:clr>
        </p15:guide>
        <p15:guide id="8" pos="414">
          <p15:clr>
            <a:srgbClr val="F26B43"/>
          </p15:clr>
        </p15:guide>
        <p15:guide id="9" pos="584">
          <p15:clr>
            <a:srgbClr val="F26B43"/>
          </p15:clr>
        </p15:guide>
        <p15:guide id="10" pos="641">
          <p15:clr>
            <a:srgbClr val="F26B43"/>
          </p15:clr>
        </p15:guide>
        <p15:guide id="11" pos="811">
          <p15:clr>
            <a:srgbClr val="F26B43"/>
          </p15:clr>
        </p15:guide>
        <p15:guide id="12" pos="867">
          <p15:clr>
            <a:srgbClr val="F26B43"/>
          </p15:clr>
        </p15:guide>
        <p15:guide id="13" pos="1037">
          <p15:clr>
            <a:srgbClr val="F26B43"/>
          </p15:clr>
        </p15:guide>
        <p15:guide id="14" pos="1094">
          <p15:clr>
            <a:srgbClr val="F26B43"/>
          </p15:clr>
        </p15:guide>
        <p15:guide id="15" pos="1264">
          <p15:clr>
            <a:srgbClr val="F26B43"/>
          </p15:clr>
        </p15:guide>
        <p15:guide id="16" pos="1321">
          <p15:clr>
            <a:srgbClr val="F26B43"/>
          </p15:clr>
        </p15:guide>
        <p15:guide id="17" pos="1491">
          <p15:clr>
            <a:srgbClr val="F26B43"/>
          </p15:clr>
        </p15:guide>
        <p15:guide id="18" pos="1548">
          <p15:clr>
            <a:srgbClr val="F26B43"/>
          </p15:clr>
        </p15:guide>
        <p15:guide id="19" pos="1718">
          <p15:clr>
            <a:srgbClr val="F26B43"/>
          </p15:clr>
        </p15:guide>
        <p15:guide id="20" pos="1774">
          <p15:clr>
            <a:srgbClr val="F26B43"/>
          </p15:clr>
        </p15:guide>
        <p15:guide id="21" pos="1945">
          <p15:clr>
            <a:srgbClr val="F26B43"/>
          </p15:clr>
        </p15:guide>
        <p15:guide id="22" pos="2001">
          <p15:clr>
            <a:srgbClr val="F26B43"/>
          </p15:clr>
        </p15:guide>
        <p15:guide id="23" pos="2171">
          <p15:clr>
            <a:srgbClr val="F26B43"/>
          </p15:clr>
        </p15:guide>
        <p15:guide id="24" pos="2228">
          <p15:clr>
            <a:srgbClr val="F26B43"/>
          </p15:clr>
        </p15:guide>
        <p15:guide id="25" pos="2398">
          <p15:clr>
            <a:srgbClr val="F26B43"/>
          </p15:clr>
        </p15:guide>
        <p15:guide id="26" pos="2455">
          <p15:clr>
            <a:srgbClr val="F26B43"/>
          </p15:clr>
        </p15:guide>
        <p15:guide id="27" pos="2625">
          <p15:clr>
            <a:srgbClr val="F26B43"/>
          </p15:clr>
        </p15:guide>
        <p15:guide id="28" pos="2682">
          <p15:clr>
            <a:srgbClr val="F26B43"/>
          </p15:clr>
        </p15:guide>
        <p15:guide id="29" pos="2852">
          <p15:clr>
            <a:srgbClr val="F26B43"/>
          </p15:clr>
        </p15:guide>
        <p15:guide id="30" pos="2908">
          <p15:clr>
            <a:srgbClr val="F26B43"/>
          </p15:clr>
        </p15:guide>
        <p15:guide id="31" pos="2880">
          <p15:clr>
            <a:srgbClr val="F26B43"/>
          </p15:clr>
        </p15:guide>
        <p15:guide id="32" pos="3079">
          <p15:clr>
            <a:srgbClr val="F26B43"/>
          </p15:clr>
        </p15:guide>
        <p15:guide id="33" pos="3135">
          <p15:clr>
            <a:srgbClr val="F26B43"/>
          </p15:clr>
        </p15:guide>
        <p15:guide id="34" pos="3305">
          <p15:clr>
            <a:srgbClr val="F26B43"/>
          </p15:clr>
        </p15:guide>
        <p15:guide id="35" pos="3362">
          <p15:clr>
            <a:srgbClr val="F26B43"/>
          </p15:clr>
        </p15:guide>
        <p15:guide id="36" pos="3532">
          <p15:clr>
            <a:srgbClr val="F26B43"/>
          </p15:clr>
        </p15:guide>
        <p15:guide id="37" pos="3589">
          <p15:clr>
            <a:srgbClr val="F26B43"/>
          </p15:clr>
        </p15:guide>
        <p15:guide id="38" pos="3759">
          <p15:clr>
            <a:srgbClr val="F26B43"/>
          </p15:clr>
        </p15:guide>
        <p15:guide id="39" pos="3816">
          <p15:clr>
            <a:srgbClr val="F26B43"/>
          </p15:clr>
        </p15:guide>
        <p15:guide id="40" pos="3986">
          <p15:clr>
            <a:srgbClr val="F26B43"/>
          </p15:clr>
        </p15:guide>
        <p15:guide id="41" pos="4042">
          <p15:clr>
            <a:srgbClr val="F26B43"/>
          </p15:clr>
        </p15:guide>
        <p15:guide id="42" pos="4213">
          <p15:clr>
            <a:srgbClr val="F26B43"/>
          </p15:clr>
        </p15:guide>
        <p15:guide id="43" pos="4269">
          <p15:clr>
            <a:srgbClr val="F26B43"/>
          </p15:clr>
        </p15:guide>
        <p15:guide id="44" pos="4439">
          <p15:clr>
            <a:srgbClr val="F26B43"/>
          </p15:clr>
        </p15:guide>
        <p15:guide id="45" pos="4496">
          <p15:clr>
            <a:srgbClr val="F26B43"/>
          </p15:clr>
        </p15:guide>
        <p15:guide id="46" pos="4666">
          <p15:clr>
            <a:srgbClr val="F26B43"/>
          </p15:clr>
        </p15:guide>
        <p15:guide id="47" pos="4723">
          <p15:clr>
            <a:srgbClr val="F26B43"/>
          </p15:clr>
        </p15:guide>
        <p15:guide id="48" pos="4887">
          <p15:clr>
            <a:srgbClr val="F26B43"/>
          </p15:clr>
        </p15:guide>
        <p15:guide id="49" pos="4944">
          <p15:clr>
            <a:srgbClr val="F26B43"/>
          </p15:clr>
        </p15:guide>
        <p15:guide id="50" pos="5114">
          <p15:clr>
            <a:srgbClr val="F26B43"/>
          </p15:clr>
        </p15:guide>
        <p15:guide id="51" pos="5171">
          <p15:clr>
            <a:srgbClr val="F26B43"/>
          </p15:clr>
        </p15:guide>
        <p15:guide id="52" pos="5341">
          <p15:clr>
            <a:srgbClr val="F26B43"/>
          </p15:clr>
        </p15:guide>
        <p15:guide id="53" pos="5398">
          <p15:clr>
            <a:srgbClr val="F26B43"/>
          </p15:clr>
        </p15:guide>
        <p15:guide id="54" pos="5568">
          <p15:clr>
            <a:srgbClr val="F26B43"/>
          </p15:clr>
        </p15:guide>
        <p15:guide id="55" orient="horz" pos="237">
          <p15:clr>
            <a:srgbClr val="F26B43"/>
          </p15:clr>
        </p15:guide>
        <p15:guide id="56" orient="horz" pos="588">
          <p15:clr>
            <a:srgbClr val="F26B43"/>
          </p15:clr>
        </p15:guide>
        <p15:guide id="57" orient="horz" pos="758">
          <p15:clr>
            <a:srgbClr val="F26B43"/>
          </p15:clr>
        </p15:guide>
        <p15:guide id="58" orient="horz" pos="815">
          <p15:clr>
            <a:srgbClr val="F26B43"/>
          </p15:clr>
        </p15:guide>
        <p15:guide id="59" orient="horz" pos="985">
          <p15:clr>
            <a:srgbClr val="F26B43"/>
          </p15:clr>
        </p15:guide>
        <p15:guide id="60" orient="horz" pos="1042">
          <p15:clr>
            <a:srgbClr val="F26B43"/>
          </p15:clr>
        </p15:guide>
        <p15:guide id="61" orient="horz" pos="1212">
          <p15:clr>
            <a:srgbClr val="F26B43"/>
          </p15:clr>
        </p15:guide>
        <p15:guide id="62" orient="horz" pos="1269">
          <p15:clr>
            <a:srgbClr val="F26B43"/>
          </p15:clr>
        </p15:guide>
        <p15:guide id="63" orient="horz" pos="1439">
          <p15:clr>
            <a:srgbClr val="F26B43"/>
          </p15:clr>
        </p15:guide>
        <p15:guide id="64" orient="horz" pos="1495">
          <p15:clr>
            <a:srgbClr val="F26B43"/>
          </p15:clr>
        </p15:guide>
        <p15:guide id="65" orient="horz" pos="1665">
          <p15:clr>
            <a:srgbClr val="F26B43"/>
          </p15:clr>
        </p15:guide>
        <p15:guide id="66" orient="horz" pos="1722">
          <p15:clr>
            <a:srgbClr val="F26B43"/>
          </p15:clr>
        </p15:guide>
        <p15:guide id="67" orient="horz" pos="1892">
          <p15:clr>
            <a:srgbClr val="F26B43"/>
          </p15:clr>
        </p15:guide>
        <p15:guide id="69" orient="horz" pos="1949">
          <p15:clr>
            <a:srgbClr val="F26B43"/>
          </p15:clr>
        </p15:guide>
        <p15:guide id="70" orient="horz" pos="2119">
          <p15:clr>
            <a:srgbClr val="F26B43"/>
          </p15:clr>
        </p15:guide>
        <p15:guide id="71" orient="horz" pos="2176">
          <p15:clr>
            <a:srgbClr val="F26B43"/>
          </p15:clr>
        </p15:guide>
        <p15:guide id="72" orient="horz" pos="2346">
          <p15:clr>
            <a:srgbClr val="F26B43"/>
          </p15:clr>
        </p15:guide>
        <p15:guide id="73" orient="horz" pos="2403">
          <p15:clr>
            <a:srgbClr val="F26B43"/>
          </p15:clr>
        </p15:guide>
        <p15:guide id="74" orient="horz" pos="2573">
          <p15:clr>
            <a:srgbClr val="F26B43"/>
          </p15:clr>
        </p15:guide>
        <p15:guide id="75" orient="horz" pos="2629">
          <p15:clr>
            <a:srgbClr val="F26B43"/>
          </p15:clr>
        </p15:guide>
        <p15:guide id="76" orient="horz" pos="2799">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9F9F9"/>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C067ED7-21B8-9F3F-9DC6-975C7DC3A4D3}"/>
              </a:ext>
            </a:extLst>
          </p:cNvPr>
          <p:cNvGraphicFramePr>
            <a:graphicFrameLocks/>
          </p:cNvGraphicFramePr>
          <p:nvPr userDrawn="1">
            <p:custDataLst>
              <p:tags r:id="rId5"/>
            </p:custDataLst>
            <p:extLst>
              <p:ext uri="{D42A27DB-BD31-4B8C-83A1-F6EECF244321}">
                <p14:modId xmlns:p14="http://schemas.microsoft.com/office/powerpoint/2010/main" val="3194763188"/>
              </p:ext>
            </p:extLst>
          </p:nvPr>
        </p:nvGraphicFramePr>
        <p:xfrm>
          <a:off x="1588" y="1589"/>
          <a:ext cx="1588" cy="1588"/>
        </p:xfrm>
        <a:graphic>
          <a:graphicData uri="http://schemas.openxmlformats.org/presentationml/2006/ole">
            <mc:AlternateContent xmlns:mc="http://schemas.openxmlformats.org/markup-compatibility/2006">
              <mc:Choice xmlns:v="urn:schemas-microsoft-com:vml" Requires="v">
                <p:oleObj name="think-cellスライド" r:id="rId6" imgW="408" imgH="408" progId="TCLayout.ActiveDocument.1">
                  <p:embed/>
                </p:oleObj>
              </mc:Choice>
              <mc:Fallback>
                <p:oleObj name="think-cellスライド" r:id="rId6" imgW="408" imgH="408" progId="TCLayout.ActiveDocument.1">
                  <p:embed/>
                  <p:pic>
                    <p:nvPicPr>
                      <p:cNvPr id="2" name="think-cell data - do not delete" hidden="1">
                        <a:extLst>
                          <a:ext uri="{FF2B5EF4-FFF2-40B4-BE49-F238E27FC236}">
                            <a16:creationId xmlns:a16="http://schemas.microsoft.com/office/drawing/2014/main" id="{1C067ED7-21B8-9F3F-9DC6-975C7DC3A4D3}"/>
                          </a:ext>
                        </a:extLst>
                      </p:cNvPr>
                      <p:cNvPicPr/>
                      <p:nvPr/>
                    </p:nvPicPr>
                    <p:blipFill>
                      <a:blip r:embed="rId7"/>
                      <a:stretch>
                        <a:fillRect/>
                      </a:stretch>
                    </p:blipFill>
                    <p:spPr>
                      <a:xfrm>
                        <a:off x="1588" y="1589"/>
                        <a:ext cx="1588" cy="1588"/>
                      </a:xfrm>
                      <a:prstGeom prst="rect">
                        <a:avLst/>
                      </a:prstGeom>
                    </p:spPr>
                  </p:pic>
                </p:oleObj>
              </mc:Fallback>
            </mc:AlternateContent>
          </a:graphicData>
        </a:graphic>
      </p:graphicFrame>
      <p:pic>
        <p:nvPicPr>
          <p:cNvPr id="24" name="Picture 23" descr="Fujitsu RGB カラーパレットの画像">
            <a:extLst>
              <a:ext uri="{FF2B5EF4-FFF2-40B4-BE49-F238E27FC236}">
                <a16:creationId xmlns:a16="http://schemas.microsoft.com/office/drawing/2014/main" id="{CA8FFE63-B5D3-4D34-ACFF-C336C1DB41A9}"/>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bwMode="gray">
          <a:xfrm>
            <a:off x="9264043" y="-14291"/>
            <a:ext cx="670272" cy="3375749"/>
          </a:xfrm>
          <a:prstGeom prst="rect">
            <a:avLst/>
          </a:prstGeom>
        </p:spPr>
      </p:pic>
    </p:spTree>
    <p:extLst>
      <p:ext uri="{BB962C8B-B14F-4D97-AF65-F5344CB8AC3E}">
        <p14:creationId xmlns:p14="http://schemas.microsoft.com/office/powerpoint/2010/main" val="2433305655"/>
      </p:ext>
    </p:extLst>
  </p:cSld>
  <p:clrMap bg1="lt1" tx1="dk1" bg2="lt2" tx2="dk2" accent1="accent1" accent2="accent2" accent3="accent3" accent4="accent4" accent5="accent5" accent6="accent6" hlink="hlink" folHlink="folHlink"/>
  <p:sldLayoutIdLst>
    <p:sldLayoutId id="2147484782" r:id="rId1"/>
    <p:sldLayoutId id="2147484783" r:id="rId2"/>
    <p:sldLayoutId id="2147484784" r:id="rId3"/>
  </p:sldLayoutIdLst>
  <p:transition spd="slow">
    <p:fade/>
  </p:transition>
  <p:hf hdr="0"/>
  <p:txStyles>
    <p:titleStyle>
      <a:lvl1pPr algn="l" defTabSz="685800" rtl="0" eaLnBrk="1" latinLnBrk="0" hangingPunct="1">
        <a:lnSpc>
          <a:spcPct val="100000"/>
        </a:lnSpc>
        <a:spcBef>
          <a:spcPts val="0"/>
        </a:spcBef>
        <a:buNone/>
        <a:defRPr sz="2800" b="1" kern="1200">
          <a:solidFill>
            <a:schemeClr val="tx1"/>
          </a:solidFill>
          <a:latin typeface="+mj-lt"/>
          <a:ea typeface="+mj-ea"/>
          <a:cs typeface="+mj-cs"/>
        </a:defRPr>
      </a:lvl1pPr>
    </p:titleStyle>
    <p:bodyStyle>
      <a:lvl1pPr marL="250825" indent="-250825" algn="l" defTabSz="685800" rtl="0" eaLnBrk="1" latinLnBrk="0" hangingPunct="1">
        <a:lnSpc>
          <a:spcPct val="90000"/>
        </a:lnSpc>
        <a:spcBef>
          <a:spcPts val="750"/>
        </a:spcBef>
        <a:buSzPct val="120000"/>
        <a:buFont typeface="Arial" panose="020B0604020202020204" pitchFamily="34" charset="0"/>
        <a:buChar char="●"/>
        <a:defRPr sz="2200" kern="1200">
          <a:solidFill>
            <a:schemeClr val="tx1"/>
          </a:solidFill>
          <a:latin typeface="Fujitsu Infinity Pro" pitchFamily="2" charset="0"/>
          <a:ea typeface="+mn-ea"/>
          <a:cs typeface="+mn-cs"/>
        </a:defRPr>
      </a:lvl1pPr>
      <a:lvl2pPr marL="563563" indent="-220663" algn="l" defTabSz="685800" rtl="0" eaLnBrk="1" latinLnBrk="0" hangingPunct="1">
        <a:lnSpc>
          <a:spcPct val="90000"/>
        </a:lnSpc>
        <a:spcBef>
          <a:spcPts val="375"/>
        </a:spcBef>
        <a:buSzPct val="120000"/>
        <a:buFont typeface="Arial" panose="020B0604020202020204" pitchFamily="34" charset="0"/>
        <a:buChar char="●"/>
        <a:defRPr sz="2000" kern="1200">
          <a:solidFill>
            <a:schemeClr val="tx1"/>
          </a:solidFill>
          <a:latin typeface="Fujitsu Infinity Pro" pitchFamily="2" charset="0"/>
          <a:ea typeface="+mn-ea"/>
          <a:cs typeface="+mn-cs"/>
        </a:defRPr>
      </a:lvl2pPr>
      <a:lvl3pPr marL="873125" indent="-187325" algn="l" defTabSz="685800" rtl="0" eaLnBrk="1" latinLnBrk="0" hangingPunct="1">
        <a:lnSpc>
          <a:spcPct val="90000"/>
        </a:lnSpc>
        <a:spcBef>
          <a:spcPts val="375"/>
        </a:spcBef>
        <a:buSzPct val="120000"/>
        <a:buFont typeface="Arial" panose="020B0604020202020204" pitchFamily="34" charset="0"/>
        <a:buChar char="●"/>
        <a:defRPr sz="1800" kern="1200">
          <a:solidFill>
            <a:schemeClr val="tx1"/>
          </a:solidFill>
          <a:latin typeface="Fujitsu Infinity Pro" pitchFamily="2" charset="0"/>
          <a:ea typeface="+mn-ea"/>
          <a:cs typeface="+mn-cs"/>
        </a:defRPr>
      </a:lvl3pPr>
      <a:lvl4pPr marL="1200150" indent="-171450" algn="l" defTabSz="685800" rtl="0" eaLnBrk="1" latinLnBrk="0" hangingPunct="1">
        <a:lnSpc>
          <a:spcPct val="90000"/>
        </a:lnSpc>
        <a:spcBef>
          <a:spcPts val="375"/>
        </a:spcBef>
        <a:buSzPct val="120000"/>
        <a:buFont typeface="Arial" panose="020B0604020202020204" pitchFamily="34" charset="0"/>
        <a:buChar char="●"/>
        <a:defRPr sz="1600" kern="1200">
          <a:solidFill>
            <a:schemeClr val="tx1"/>
          </a:solidFill>
          <a:latin typeface="Fujitsu Infinity Pro" pitchFamily="2" charset="0"/>
          <a:ea typeface="+mn-ea"/>
          <a:cs typeface="+mn-cs"/>
        </a:defRPr>
      </a:lvl4pPr>
      <a:lvl5pPr marL="1543050" indent="-171450" algn="l" defTabSz="685800" rtl="0" eaLnBrk="1" latinLnBrk="0" hangingPunct="1">
        <a:lnSpc>
          <a:spcPct val="90000"/>
        </a:lnSpc>
        <a:spcBef>
          <a:spcPts val="375"/>
        </a:spcBef>
        <a:buSzPct val="120000"/>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6" orient="horz" pos="169">
          <p15:clr>
            <a:srgbClr val="F26B43"/>
          </p15:clr>
        </p15:guide>
        <p15:guide id="28" orient="horz" pos="3094">
          <p15:clr>
            <a:srgbClr val="F26B43"/>
          </p15:clr>
        </p15:guide>
        <p15:guide id="32" pos="5375">
          <p15:clr>
            <a:srgbClr val="F26B43"/>
          </p15:clr>
        </p15:guide>
        <p15:guide id="44" pos="5602">
          <p15:clr>
            <a:srgbClr val="A4A3A4"/>
          </p15:clr>
        </p15:guide>
        <p15:guide id="46" pos="158">
          <p15:clr>
            <a:srgbClr val="A4A3A4"/>
          </p15:clr>
        </p15:guide>
        <p15:guide id="47" pos="2880">
          <p15:clr>
            <a:srgbClr val="A4A3A4"/>
          </p15:clr>
        </p15:guide>
        <p15:guide id="49" pos="5148">
          <p15:clr>
            <a:srgbClr val="A4A3A4"/>
          </p15:clr>
        </p15:guide>
        <p15:guide id="50" pos="1973">
          <p15:clr>
            <a:srgbClr val="A4A3A4"/>
          </p15:clr>
        </p15:guide>
        <p15:guide id="51" pos="2086">
          <p15:clr>
            <a:srgbClr val="A4A3A4"/>
          </p15:clr>
        </p15:guide>
        <p15:guide id="52" pos="3787">
          <p15:clr>
            <a:srgbClr val="A4A3A4"/>
          </p15:clr>
        </p15:guide>
        <p15:guide id="53" pos="3674">
          <p15:clr>
            <a:srgbClr val="A4A3A4"/>
          </p15:clr>
        </p15:guide>
        <p15:guide id="54" pos="3288">
          <p15:clr>
            <a:srgbClr val="A4A3A4"/>
          </p15:clr>
        </p15:guide>
        <p15:guide id="56" pos="2472">
          <p15:clr>
            <a:srgbClr val="A4A3A4"/>
          </p15:clr>
        </p15:guide>
        <p15:guide id="57" orient="horz" pos="531">
          <p15:clr>
            <a:srgbClr val="F26B43"/>
          </p15:clr>
        </p15:guide>
        <p15:guide id="58" pos="1723">
          <p15:clr>
            <a:srgbClr val="A4A3A4"/>
          </p15:clr>
        </p15:guide>
        <p15:guide id="60" orient="horz" pos="2845">
          <p15:clr>
            <a:srgbClr val="F26B43"/>
          </p15:clr>
        </p15:guide>
        <p15:guide id="61" pos="385">
          <p15:clr>
            <a:srgbClr val="F26B43"/>
          </p15:clr>
        </p15:guide>
        <p15:guide id="62" orient="horz" pos="2074">
          <p15:clr>
            <a:srgbClr val="F26B43"/>
          </p15:clr>
        </p15:guide>
        <p15:guide id="63" pos="4037">
          <p15:clr>
            <a:srgbClr val="A4A3A4"/>
          </p15:clr>
        </p15:guide>
        <p15:guide id="64" orient="horz" pos="804">
          <p15:clr>
            <a:srgbClr val="F26B43"/>
          </p15:clr>
        </p15:guide>
        <p15:guide id="65" orient="horz" pos="162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9F9F9"/>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277200" y="96760"/>
            <a:ext cx="7886700" cy="540109"/>
          </a:xfrm>
          <a:prstGeom prst="rect">
            <a:avLst/>
          </a:prstGeom>
        </p:spPr>
        <p:txBody>
          <a:bodyPr vert="horz" lIns="0" tIns="108000" rIns="0" bIns="0" rtlCol="0" anchor="ctr">
            <a:spAutoFit/>
          </a:bodyPr>
          <a:lstStyle/>
          <a:p>
            <a:r>
              <a:rPr lang="ja-JP" altLang="en-US"/>
              <a:t>マスタータイトルの書式設定</a:t>
            </a:r>
            <a:endParaRPr lang="en-US"/>
          </a:p>
        </p:txBody>
      </p:sp>
      <p:sp>
        <p:nvSpPr>
          <p:cNvPr id="6" name="Footer Placeholder 4">
            <a:extLst>
              <a:ext uri="{FF2B5EF4-FFF2-40B4-BE49-F238E27FC236}">
                <a16:creationId xmlns:a16="http://schemas.microsoft.com/office/drawing/2014/main" id="{1A7DA1A5-BED3-DAD3-3F81-44FFD1613362}"/>
              </a:ext>
            </a:extLst>
          </p:cNvPr>
          <p:cNvSpPr txBox="1">
            <a:spLocks/>
          </p:cNvSpPr>
          <p:nvPr userDrawn="1"/>
        </p:nvSpPr>
        <p:spPr bwMode="gray">
          <a:xfrm>
            <a:off x="4222751" y="4847616"/>
            <a:ext cx="698500" cy="123149"/>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6FDBE83-EA85-4BC1-AC85-1D91E60D8D0C}" type="slidenum">
              <a:rPr lang="en-GB" sz="800" smtClean="0">
                <a:latin typeface="Fujitsu Infinity Pro" pitchFamily="2" charset="0"/>
              </a:rPr>
              <a:t>‹#›</a:t>
            </a:fld>
            <a:endParaRPr lang="en-GB" sz="800">
              <a:latin typeface="Fujitsu Infinity Pro" pitchFamily="2" charset="0"/>
            </a:endParaRPr>
          </a:p>
        </p:txBody>
      </p:sp>
      <p:sp>
        <p:nvSpPr>
          <p:cNvPr id="7" name="Slide Number Placeholder 5">
            <a:extLst>
              <a:ext uri="{FF2B5EF4-FFF2-40B4-BE49-F238E27FC236}">
                <a16:creationId xmlns:a16="http://schemas.microsoft.com/office/drawing/2014/main" id="{31BCE87F-060D-8205-7F6E-80C9328B23BE}"/>
              </a:ext>
            </a:extLst>
          </p:cNvPr>
          <p:cNvSpPr txBox="1">
            <a:spLocks/>
          </p:cNvSpPr>
          <p:nvPr userDrawn="1"/>
        </p:nvSpPr>
        <p:spPr bwMode="gray">
          <a:xfrm>
            <a:off x="4962529" y="4855313"/>
            <a:ext cx="3905940" cy="107755"/>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00">
                <a:latin typeface="Fujitsu Infinity Pro" pitchFamily="2" charset="0"/>
              </a:rPr>
              <a:t>© 2026 Fujitsu Limited</a:t>
            </a:r>
          </a:p>
        </p:txBody>
      </p:sp>
      <p:pic>
        <p:nvPicPr>
          <p:cNvPr id="24" name="Picture 23" descr="Fujitsu RGB カラーパレットの画像">
            <a:extLst>
              <a:ext uri="{FF2B5EF4-FFF2-40B4-BE49-F238E27FC236}">
                <a16:creationId xmlns:a16="http://schemas.microsoft.com/office/drawing/2014/main" id="{CA8FFE63-B5D3-4D34-ACFF-C336C1DB41A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a:stretch/>
        </p:blipFill>
        <p:spPr bwMode="gray">
          <a:xfrm>
            <a:off x="9264043" y="-14291"/>
            <a:ext cx="670272" cy="3375749"/>
          </a:xfrm>
          <a:prstGeom prst="rect">
            <a:avLst/>
          </a:prstGeom>
        </p:spPr>
      </p:pic>
    </p:spTree>
    <p:extLst>
      <p:ext uri="{BB962C8B-B14F-4D97-AF65-F5344CB8AC3E}">
        <p14:creationId xmlns:p14="http://schemas.microsoft.com/office/powerpoint/2010/main" val="1459203765"/>
      </p:ext>
    </p:extLst>
  </p:cSld>
  <p:clrMap bg1="lt1" tx1="dk1" bg2="lt2" tx2="dk2" accent1="accent1" accent2="accent2" accent3="accent3" accent4="accent4" accent5="accent5" accent6="accent6" hlink="hlink" folHlink="folHlink"/>
  <p:sldLayoutIdLst>
    <p:sldLayoutId id="2147484898" r:id="rId1"/>
    <p:sldLayoutId id="2147484899" r:id="rId2"/>
    <p:sldLayoutId id="2147484900" r:id="rId3"/>
    <p:sldLayoutId id="2147484901" r:id="rId4"/>
  </p:sldLayoutIdLst>
  <p:transition spd="slow">
    <p:fade/>
  </p:transition>
  <p:hf hdr="0"/>
  <p:txStyles>
    <p:titleStyle>
      <a:lvl1pPr algn="l" defTabSz="685783" rtl="0" eaLnBrk="1" latinLnBrk="0" hangingPunct="1">
        <a:lnSpc>
          <a:spcPct val="100000"/>
        </a:lnSpc>
        <a:spcBef>
          <a:spcPts val="0"/>
        </a:spcBef>
        <a:buNone/>
        <a:defRPr sz="2800" b="1" kern="1200">
          <a:solidFill>
            <a:schemeClr val="tx1"/>
          </a:solidFill>
          <a:latin typeface="+mj-lt"/>
          <a:ea typeface="+mj-ea"/>
          <a:cs typeface="+mj-cs"/>
        </a:defRPr>
      </a:lvl1pPr>
    </p:titleStyle>
    <p:bodyStyle>
      <a:lvl1pPr marL="250819" indent="-250819" algn="l" defTabSz="685783" rtl="0" eaLnBrk="1" latinLnBrk="0" hangingPunct="1">
        <a:lnSpc>
          <a:spcPct val="90000"/>
        </a:lnSpc>
        <a:spcBef>
          <a:spcPts val="750"/>
        </a:spcBef>
        <a:buSzPct val="120000"/>
        <a:buFont typeface="Arial" panose="020B0604020202020204" pitchFamily="34" charset="0"/>
        <a:buChar char="●"/>
        <a:defRPr sz="2200" kern="1200">
          <a:solidFill>
            <a:schemeClr val="tx1"/>
          </a:solidFill>
          <a:latin typeface="Fujitsu Infinity Pro" pitchFamily="2" charset="0"/>
          <a:ea typeface="+mn-ea"/>
          <a:cs typeface="+mn-cs"/>
        </a:defRPr>
      </a:lvl1pPr>
      <a:lvl2pPr marL="563549" indent="-220658" algn="l" defTabSz="685783" rtl="0" eaLnBrk="1" latinLnBrk="0" hangingPunct="1">
        <a:lnSpc>
          <a:spcPct val="90000"/>
        </a:lnSpc>
        <a:spcBef>
          <a:spcPts val="375"/>
        </a:spcBef>
        <a:buSzPct val="120000"/>
        <a:buFont typeface="Arial" panose="020B0604020202020204" pitchFamily="34" charset="0"/>
        <a:buChar char="●"/>
        <a:defRPr sz="2000" kern="1200">
          <a:solidFill>
            <a:schemeClr val="tx1"/>
          </a:solidFill>
          <a:latin typeface="Fujitsu Infinity Pro" pitchFamily="2" charset="0"/>
          <a:ea typeface="+mn-ea"/>
          <a:cs typeface="+mn-cs"/>
        </a:defRPr>
      </a:lvl2pPr>
      <a:lvl3pPr marL="873104" indent="-187320" algn="l" defTabSz="685783" rtl="0" eaLnBrk="1" latinLnBrk="0" hangingPunct="1">
        <a:lnSpc>
          <a:spcPct val="90000"/>
        </a:lnSpc>
        <a:spcBef>
          <a:spcPts val="375"/>
        </a:spcBef>
        <a:buSzPct val="120000"/>
        <a:buFont typeface="Arial" panose="020B0604020202020204" pitchFamily="34" charset="0"/>
        <a:buChar char="●"/>
        <a:defRPr sz="1800" kern="1200">
          <a:solidFill>
            <a:schemeClr val="tx1"/>
          </a:solidFill>
          <a:latin typeface="Fujitsu Infinity Pro" pitchFamily="2" charset="0"/>
          <a:ea typeface="+mn-ea"/>
          <a:cs typeface="+mn-cs"/>
        </a:defRPr>
      </a:lvl3pPr>
      <a:lvl4pPr marL="1200120" indent="-171446" algn="l" defTabSz="685783" rtl="0" eaLnBrk="1" latinLnBrk="0" hangingPunct="1">
        <a:lnSpc>
          <a:spcPct val="90000"/>
        </a:lnSpc>
        <a:spcBef>
          <a:spcPts val="375"/>
        </a:spcBef>
        <a:buSzPct val="120000"/>
        <a:buFont typeface="Arial" panose="020B0604020202020204" pitchFamily="34" charset="0"/>
        <a:buChar char="●"/>
        <a:defRPr sz="1600" kern="1200">
          <a:solidFill>
            <a:schemeClr val="tx1"/>
          </a:solidFill>
          <a:latin typeface="Fujitsu Infinity Pro" pitchFamily="2" charset="0"/>
          <a:ea typeface="+mn-ea"/>
          <a:cs typeface="+mn-cs"/>
        </a:defRPr>
      </a:lvl4pPr>
      <a:lvl5pPr marL="1543012" indent="-171446" algn="l" defTabSz="685783" rtl="0" eaLnBrk="1" latinLnBrk="0" hangingPunct="1">
        <a:lnSpc>
          <a:spcPct val="90000"/>
        </a:lnSpc>
        <a:spcBef>
          <a:spcPts val="375"/>
        </a:spcBef>
        <a:buSzPct val="120000"/>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1620">
          <p15:clr>
            <a:srgbClr val="F26B43"/>
          </p15:clr>
        </p15:guide>
        <p15:guide id="3" pos="181">
          <p15:clr>
            <a:srgbClr val="F26B43"/>
          </p15:clr>
        </p15:guide>
        <p15:guide id="4" pos="5581">
          <p15:clr>
            <a:srgbClr val="F26B43"/>
          </p15:clr>
        </p15:guide>
        <p15:guide id="5" orient="horz" pos="3064">
          <p15:clr>
            <a:srgbClr val="F26B43"/>
          </p15:clr>
        </p15:guide>
        <p15:guide id="6" orient="horz" pos="179">
          <p15:clr>
            <a:srgbClr val="F26B43"/>
          </p15:clr>
        </p15:guide>
        <p15:guide id="8" orient="horz" pos="58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D2930927-F7CD-4860-8732-4C593D441EA8}"/>
              </a:ext>
            </a:extLst>
          </p:cNvPr>
          <p:cNvGrpSpPr/>
          <p:nvPr userDrawn="1"/>
        </p:nvGrpSpPr>
        <p:grpSpPr bwMode="gray">
          <a:xfrm>
            <a:off x="1145" y="-3924"/>
            <a:ext cx="9142857" cy="716621"/>
            <a:chOff x="1143" y="-3923"/>
            <a:chExt cx="9142857" cy="716400"/>
          </a:xfrm>
        </p:grpSpPr>
        <p:pic>
          <p:nvPicPr>
            <p:cNvPr id="16" name="図 15">
              <a:extLst>
                <a:ext uri="{FF2B5EF4-FFF2-40B4-BE49-F238E27FC236}">
                  <a16:creationId xmlns:a16="http://schemas.microsoft.com/office/drawing/2014/main" id="{EC4032A0-0F3E-4051-906C-63D2CF184B96}"/>
                </a:ext>
                <a:ext uri="{C183D7F6-B498-43B3-948B-1728B52AA6E4}">
                  <adec:decorative xmlns:adec="http://schemas.microsoft.com/office/drawing/2017/decorative" val="1"/>
                </a:ext>
              </a:extLst>
            </p:cNvPr>
            <p:cNvPicPr>
              <a:picLocks noChangeAspect="1"/>
            </p:cNvPicPr>
            <p:nvPr userDrawn="1"/>
          </p:nvPicPr>
          <p:blipFill rotWithShape="1">
            <a:blip r:embed="rId15" cstate="print">
              <a:extLst>
                <a:ext uri="{28A0092B-C50C-407E-A947-70E740481C1C}">
                  <a14:useLocalDpi xmlns:a14="http://schemas.microsoft.com/office/drawing/2010/main"/>
                </a:ext>
              </a:extLst>
            </a:blip>
            <a:srcRect/>
            <a:stretch/>
          </p:blipFill>
          <p:spPr bwMode="gray">
            <a:xfrm>
              <a:off x="1143" y="-3923"/>
              <a:ext cx="9142857" cy="716400"/>
            </a:xfrm>
            <a:prstGeom prst="rect">
              <a:avLst/>
            </a:prstGeom>
          </p:spPr>
        </p:pic>
        <p:sp>
          <p:nvSpPr>
            <p:cNvPr id="17" name="正方形/長方形 3">
              <a:extLst>
                <a:ext uri="{FF2B5EF4-FFF2-40B4-BE49-F238E27FC236}">
                  <a16:creationId xmlns:a16="http://schemas.microsoft.com/office/drawing/2014/main" id="{7210403B-E461-4A5C-B672-595B72C20F42}"/>
                </a:ext>
              </a:extLst>
            </p:cNvPr>
            <p:cNvSpPr/>
            <p:nvPr userDrawn="1"/>
          </p:nvSpPr>
          <p:spPr bwMode="gray">
            <a:xfrm>
              <a:off x="6637867" y="-2055"/>
              <a:ext cx="2506132" cy="714532"/>
            </a:xfrm>
            <a:prstGeom prst="rect">
              <a:avLst/>
            </a:prstGeom>
            <a:gradFill flip="none" rotWithShape="1">
              <a:gsLst>
                <a:gs pos="0">
                  <a:schemeClr val="accent4">
                    <a:alpha val="50000"/>
                  </a:schemeClr>
                </a:gs>
                <a:gs pos="100000">
                  <a:schemeClr val="accent4">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err="1">
                <a:solidFill>
                  <a:schemeClr val="tx1"/>
                </a:solidFill>
              </a:endParaRPr>
            </a:p>
          </p:txBody>
        </p:sp>
      </p:grpSp>
      <p:sp>
        <p:nvSpPr>
          <p:cNvPr id="2" name="Title Placeholder 1"/>
          <p:cNvSpPr>
            <a:spLocks noGrp="1"/>
          </p:cNvSpPr>
          <p:nvPr>
            <p:ph type="title"/>
          </p:nvPr>
        </p:nvSpPr>
        <p:spPr bwMode="gray">
          <a:xfrm>
            <a:off x="234000" y="32410"/>
            <a:ext cx="7560000" cy="655402"/>
          </a:xfrm>
          <a:prstGeom prst="rect">
            <a:avLst/>
          </a:prstGeom>
        </p:spPr>
        <p:txBody>
          <a:bodyPr vert="horz" lIns="0" tIns="108000" rIns="0" bIns="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bwMode="gray">
          <a:xfrm>
            <a:off x="230400" y="950694"/>
            <a:ext cx="8679600" cy="3788369"/>
          </a:xfrm>
          <a:prstGeom prst="rect">
            <a:avLst/>
          </a:prstGeom>
        </p:spPr>
        <p:txBody>
          <a:bodyPr vert="horz" lIns="0" tIns="0" rIns="0" bIns="0" rtlCol="0">
            <a:noAutofit/>
          </a:bodyPr>
          <a:lstStyle/>
          <a:p>
            <a:pPr lvl="0"/>
            <a:r>
              <a:rPr lang="ja-JP" altLang="en-US"/>
              <a:t>マスター テキストの書式設定</a:t>
            </a:r>
          </a:p>
          <a:p>
            <a:pPr lvl="1"/>
            <a:r>
              <a:rPr lang="ja-JP" altLang="en-US"/>
              <a:t>第</a:t>
            </a:r>
            <a:r>
              <a:rPr lang="en-US" altLang="ja-JP"/>
              <a:t>2</a:t>
            </a:r>
            <a:r>
              <a:rPr lang="ja-JP" altLang="en-US"/>
              <a:t> レベル</a:t>
            </a:r>
          </a:p>
          <a:p>
            <a:pPr lvl="2"/>
            <a:r>
              <a:rPr lang="ja-JP" altLang="en-US"/>
              <a:t>第</a:t>
            </a:r>
            <a:r>
              <a:rPr lang="en-US" altLang="ja-JP"/>
              <a:t>3</a:t>
            </a:r>
            <a:r>
              <a:rPr lang="ja-JP" altLang="en-US"/>
              <a:t> レベル</a:t>
            </a:r>
          </a:p>
          <a:p>
            <a:pPr lvl="3"/>
            <a:r>
              <a:rPr lang="ja-JP" altLang="en-US"/>
              <a:t>第</a:t>
            </a:r>
            <a:r>
              <a:rPr lang="en-US" altLang="ja-JP"/>
              <a:t>4</a:t>
            </a:r>
            <a:r>
              <a:rPr lang="ja-JP" altLang="en-US"/>
              <a:t> レベル</a:t>
            </a:r>
          </a:p>
          <a:p>
            <a:pPr lvl="4"/>
            <a:r>
              <a:rPr lang="ja-JP" altLang="en-US"/>
              <a:t>第</a:t>
            </a:r>
            <a:r>
              <a:rPr lang="en-US" altLang="ja-JP"/>
              <a:t>5</a:t>
            </a:r>
            <a:r>
              <a:rPr lang="ja-JP" altLang="en-US"/>
              <a:t> 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5" name="Footer Placeholder 4"/>
          <p:cNvSpPr>
            <a:spLocks noGrp="1"/>
          </p:cNvSpPr>
          <p:nvPr>
            <p:ph type="ftr" sz="quarter" idx="3"/>
          </p:nvPr>
        </p:nvSpPr>
        <p:spPr bwMode="gray">
          <a:xfrm>
            <a:off x="7758000" y="4890310"/>
            <a:ext cx="1155600" cy="108033"/>
          </a:xfrm>
          <a:prstGeom prst="rect">
            <a:avLst/>
          </a:prstGeom>
        </p:spPr>
        <p:txBody>
          <a:bodyPr vert="horz" wrap="none" lIns="0" tIns="0" rIns="0" bIns="0" rtlCol="0" anchor="ctr"/>
          <a:lstStyle>
            <a:lvl1pPr algn="r">
              <a:defRPr sz="700">
                <a:solidFill>
                  <a:schemeClr val="tx1"/>
                </a:solidFill>
                <a:latin typeface="Arial" panose="020B0604020202020204" pitchFamily="34" charset="0"/>
                <a:ea typeface="Meiryo UI" panose="020B0604030504040204" pitchFamily="50" charset="-128"/>
                <a:cs typeface="Arial" panose="020B0604020202020204" pitchFamily="34" charset="0"/>
                <a:sym typeface="Arial" panose="020B0604020202020204" pitchFamily="34" charset="0"/>
              </a:defRPr>
            </a:lvl1pPr>
          </a:lstStyle>
          <a:p>
            <a:r>
              <a:rPr lang="de-DE" altLang="ja-JP"/>
              <a:t>© 2026 Fujitsu Limited</a:t>
            </a:r>
          </a:p>
        </p:txBody>
      </p:sp>
      <p:sp>
        <p:nvSpPr>
          <p:cNvPr id="18" name="Slide Number Placeholder 5">
            <a:extLst>
              <a:ext uri="{FF2B5EF4-FFF2-40B4-BE49-F238E27FC236}">
                <a16:creationId xmlns:a16="http://schemas.microsoft.com/office/drawing/2014/main" id="{00DC7B19-3A52-4E26-9964-A6ACE89649FC}"/>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tx1"/>
                </a:solidFill>
                <a:latin typeface="Meiryo UI" panose="020B0604030504040204" pitchFamily="50" charset="-128"/>
                <a:ea typeface="Meiryo UI" panose="020B0604030504040204" pitchFamily="50" charset="-128"/>
                <a:cs typeface="Arial" panose="020B0604020202020204" pitchFamily="34" charset="0"/>
                <a:sym typeface="Meiryo UI" panose="020B0604030504040204" pitchFamily="50" charset="-128"/>
              </a:defRPr>
            </a:lvl1pPr>
          </a:lstStyle>
          <a:p>
            <a:fld id="{4D029D89-7B63-4C94-AD4D-2E4D6BB83637}" type="slidenum">
              <a:rPr kumimoji="1" lang="ja-JP" altLang="en-US" smtClean="0"/>
              <a:pPr/>
              <a:t>‹#›</a:t>
            </a:fld>
            <a:endParaRPr kumimoji="1" lang="ja-JP" altLang="en-US"/>
          </a:p>
        </p:txBody>
      </p:sp>
      <p:pic>
        <p:nvPicPr>
          <p:cNvPr id="21" name="Picture 56" descr="Fujitsu">
            <a:extLst>
              <a:ext uri="{FF2B5EF4-FFF2-40B4-BE49-F238E27FC236}">
                <a16:creationId xmlns:a16="http://schemas.microsoft.com/office/drawing/2014/main" id="{4FCE7B3E-DCFA-4052-8FF4-947FD6212639}"/>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sp>
        <p:nvSpPr>
          <p:cNvPr id="8" name="SD_TXT_FUJITSU-RESTRICTED">
            <a:extLst>
              <a:ext uri="{FF2B5EF4-FFF2-40B4-BE49-F238E27FC236}">
                <a16:creationId xmlns:a16="http://schemas.microsoft.com/office/drawing/2014/main" id="{43CD9007-C02A-E512-439E-4C9CE7756B2C}"/>
              </a:ext>
            </a:extLst>
          </p:cNvPr>
          <p:cNvSpPr txBox="1"/>
          <p:nvPr userDrawn="1"/>
        </p:nvSpPr>
        <p:spPr>
          <a:xfrm>
            <a:off x="230400" y="4879506"/>
            <a:ext cx="552930" cy="99633"/>
          </a:xfrm>
          <a:prstGeom prst="roundRect">
            <a:avLst>
              <a:gd name="adj" fmla="val 50000"/>
            </a:avLst>
          </a:prstGeom>
          <a:noFill/>
          <a:ln w="6350">
            <a:solidFill>
              <a:srgbClr val="000000"/>
            </a:solidFill>
          </a:ln>
        </p:spPr>
        <p:txBody>
          <a:bodyPr vert="horz" wrap="none" lIns="40500" tIns="0" rIns="40500" bIns="0" rtlCol="0">
            <a:spAutoFit/>
          </a:bodyPr>
          <a:lstStyle/>
          <a:p>
            <a:pPr marL="0" marR="0" indent="0" algn="l" defTabSz="342900" rtl="0" eaLnBrk="1" fontAlgn="auto" latinLnBrk="0" hangingPunct="1">
              <a:lnSpc>
                <a:spcPts val="630"/>
              </a:lnSpc>
              <a:spcBef>
                <a:spcPts val="0"/>
              </a:spcBef>
              <a:spcAft>
                <a:spcPts val="0"/>
              </a:spcAft>
              <a:buClrTx/>
              <a:buSzTx/>
              <a:buFontTx/>
              <a:buNone/>
              <a:tabLst/>
            </a:pPr>
            <a:r>
              <a:rPr kumimoji="1" lang="en-US" altLang="ja-JP" sz="450" b="0" i="0" u="none" strike="noStrike" kern="1200" cap="none" spc="0" normalizeH="0" baseline="0" noProof="0">
                <a:ln>
                  <a:noFill/>
                </a:ln>
                <a:solidFill>
                  <a:srgbClr val="000000"/>
                </a:solidFill>
                <a:effectLst/>
                <a:uLnTx/>
                <a:uFillTx/>
                <a:latin typeface=""/>
                <a:ea typeface="メイリオ"/>
                <a:sym typeface=""/>
              </a:rPr>
              <a:t>Fujitsu Restricted</a:t>
            </a:r>
            <a:endParaRPr kumimoji="1" lang="ja-JP" altLang="en-US" sz="450" b="0" i="0" u="none" strike="noStrike" kern="1200" cap="none" spc="0" normalizeH="0" baseline="0" noProof="0">
              <a:ln>
                <a:noFill/>
              </a:ln>
              <a:solidFill>
                <a:srgbClr val="000000"/>
              </a:solidFill>
              <a:effectLst/>
              <a:uLnTx/>
              <a:uFillTx/>
              <a:latin typeface=""/>
              <a:ea typeface="メイリオ"/>
              <a:sym typeface=""/>
            </a:endParaRPr>
          </a:p>
        </p:txBody>
      </p:sp>
    </p:spTree>
    <p:extLst>
      <p:ext uri="{BB962C8B-B14F-4D97-AF65-F5344CB8AC3E}">
        <p14:creationId xmlns:p14="http://schemas.microsoft.com/office/powerpoint/2010/main" val="4152417241"/>
      </p:ext>
    </p:extLst>
  </p:cSld>
  <p:clrMap bg1="lt1" tx1="dk1" bg2="lt2" tx2="dk2" accent1="accent1" accent2="accent2" accent3="accent3" accent4="accent4" accent5="accent5" accent6="accent6" hlink="hlink" folHlink="folHlink"/>
  <p:sldLayoutIdLst>
    <p:sldLayoutId id="2147485187" r:id="rId1"/>
    <p:sldLayoutId id="2147485188" r:id="rId2"/>
    <p:sldLayoutId id="2147485189" r:id="rId3"/>
    <p:sldLayoutId id="2147485190" r:id="rId4"/>
    <p:sldLayoutId id="2147485191" r:id="rId5"/>
    <p:sldLayoutId id="2147485192" r:id="rId6"/>
    <p:sldLayoutId id="2147485193" r:id="rId7"/>
    <p:sldLayoutId id="2147485194" r:id="rId8"/>
    <p:sldLayoutId id="2147485195" r:id="rId9"/>
    <p:sldLayoutId id="2147485196" r:id="rId10"/>
    <p:sldLayoutId id="2147485197" r:id="rId11"/>
    <p:sldLayoutId id="2147485198" r:id="rId12"/>
    <p:sldLayoutId id="2147485199" r:id="rId13"/>
  </p:sldLayoutIdLst>
  <p:hf sldNum="0" hdr="0"/>
  <p:txStyles>
    <p:titleStyle>
      <a:lvl1pPr algn="l" defTabSz="685715" rtl="0" eaLnBrk="1" latinLnBrk="0" hangingPunct="1">
        <a:lnSpc>
          <a:spcPct val="90000"/>
        </a:lnSpc>
        <a:spcBef>
          <a:spcPct val="0"/>
        </a:spcBef>
        <a:buNone/>
        <a:defRPr kumimoji="1" sz="2800" b="1" kern="1200">
          <a:solidFill>
            <a:schemeClr val="bg1"/>
          </a:solidFill>
          <a:latin typeface="+mj-lt"/>
          <a:ea typeface="+mj-ea"/>
          <a:cs typeface="+mj-cs"/>
        </a:defRPr>
      </a:lvl1pPr>
    </p:titleStyle>
    <p:bodyStyle>
      <a:lvl1pPr marL="171430" indent="-215972" algn="l" defTabSz="685715" rtl="0" eaLnBrk="1" latinLnBrk="0" hangingPunct="1">
        <a:lnSpc>
          <a:spcPct val="100000"/>
        </a:lnSpc>
        <a:spcBef>
          <a:spcPts val="750"/>
        </a:spcBef>
        <a:buClr>
          <a:schemeClr val="accent4"/>
        </a:buClr>
        <a:buSzPct val="90000"/>
        <a:buFont typeface="Wingdings" panose="05000000000000000000" pitchFamily="2" charset="2"/>
        <a:buChar char="l"/>
        <a:defRPr kumimoji="1" sz="2200" kern="1200">
          <a:solidFill>
            <a:schemeClr val="tx1"/>
          </a:solidFill>
          <a:latin typeface="+mj-ea"/>
          <a:ea typeface="+mj-ea"/>
          <a:cs typeface="+mn-cs"/>
        </a:defRPr>
      </a:lvl1pPr>
      <a:lvl2pPr marL="514289" indent="-171430" algn="l" defTabSz="685715" rtl="0" eaLnBrk="1" latinLnBrk="0" hangingPunct="1">
        <a:lnSpc>
          <a:spcPct val="100000"/>
        </a:lnSpc>
        <a:spcBef>
          <a:spcPts val="375"/>
        </a:spcBef>
        <a:buClr>
          <a:srgbClr val="6D6E70"/>
        </a:buClr>
        <a:buSzPct val="90000"/>
        <a:buFont typeface="Wingdings" panose="05000000000000000000" pitchFamily="2" charset="2"/>
        <a:buChar char="l"/>
        <a:defRPr kumimoji="1" sz="1800" kern="1200">
          <a:solidFill>
            <a:schemeClr val="tx1"/>
          </a:solidFill>
          <a:latin typeface="+mj-ea"/>
          <a:ea typeface="+mj-ea"/>
          <a:cs typeface="+mn-cs"/>
        </a:defRPr>
      </a:lvl2pPr>
      <a:lvl3pPr marL="857144" indent="-171430" algn="l" defTabSz="685715" rtl="0" eaLnBrk="1" latinLnBrk="0" hangingPunct="1">
        <a:lnSpc>
          <a:spcPct val="100000"/>
        </a:lnSpc>
        <a:spcBef>
          <a:spcPts val="375"/>
        </a:spcBef>
        <a:buClr>
          <a:srgbClr val="6D6E70"/>
        </a:buClr>
        <a:buSzPct val="90000"/>
        <a:buFont typeface="Wingdings" panose="05000000000000000000" pitchFamily="2" charset="2"/>
        <a:buChar char="l"/>
        <a:defRPr kumimoji="1" sz="1600" kern="1200">
          <a:solidFill>
            <a:schemeClr val="tx1"/>
          </a:solidFill>
          <a:latin typeface="+mj-ea"/>
          <a:ea typeface="+mj-ea"/>
          <a:cs typeface="+mn-cs"/>
        </a:defRPr>
      </a:lvl3pPr>
      <a:lvl4pPr marL="1200000" indent="-171430" algn="l" defTabSz="685715"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j-ea"/>
          <a:ea typeface="+mj-ea"/>
          <a:cs typeface="+mn-cs"/>
        </a:defRPr>
      </a:lvl4pPr>
      <a:lvl5pPr marL="1542857" indent="-171430" algn="l" defTabSz="685715"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j-ea"/>
          <a:ea typeface="+mj-ea"/>
          <a:cs typeface="+mn-cs"/>
        </a:defRPr>
      </a:lvl5pPr>
      <a:lvl6pPr marL="1885715" indent="-171430" algn="l" defTabSz="685715"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6pPr>
      <a:lvl7pPr marL="2228573" indent="-171430" algn="l" defTabSz="685715"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7pPr>
      <a:lvl8pPr marL="2571430" indent="-171430" algn="l" defTabSz="685715"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8pPr>
      <a:lvl9pPr marL="2914289" indent="-171430" algn="l" defTabSz="685715"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9pPr>
    </p:bodyStyle>
    <p:otherStyle>
      <a:defPPr>
        <a:defRPr lang="en-US"/>
      </a:defPPr>
      <a:lvl1pPr marL="0" algn="l" defTabSz="685715" rtl="0" eaLnBrk="1" latinLnBrk="0" hangingPunct="1">
        <a:defRPr kumimoji="1" sz="1350" kern="1200">
          <a:solidFill>
            <a:schemeClr val="tx1"/>
          </a:solidFill>
          <a:latin typeface="+mn-lt"/>
          <a:ea typeface="+mn-ea"/>
          <a:cs typeface="+mn-cs"/>
        </a:defRPr>
      </a:lvl1pPr>
      <a:lvl2pPr marL="342857" algn="l" defTabSz="685715" rtl="0" eaLnBrk="1" latinLnBrk="0" hangingPunct="1">
        <a:defRPr kumimoji="1" sz="1350" kern="1200">
          <a:solidFill>
            <a:schemeClr val="tx1"/>
          </a:solidFill>
          <a:latin typeface="+mn-lt"/>
          <a:ea typeface="+mn-ea"/>
          <a:cs typeface="+mn-cs"/>
        </a:defRPr>
      </a:lvl2pPr>
      <a:lvl3pPr marL="685715" algn="l" defTabSz="685715" rtl="0" eaLnBrk="1" latinLnBrk="0" hangingPunct="1">
        <a:defRPr kumimoji="1" sz="1350" kern="1200">
          <a:solidFill>
            <a:schemeClr val="tx1"/>
          </a:solidFill>
          <a:latin typeface="+mn-lt"/>
          <a:ea typeface="+mn-ea"/>
          <a:cs typeface="+mn-cs"/>
        </a:defRPr>
      </a:lvl3pPr>
      <a:lvl4pPr marL="1028573" algn="l" defTabSz="685715" rtl="0" eaLnBrk="1" latinLnBrk="0" hangingPunct="1">
        <a:defRPr kumimoji="1" sz="1350" kern="1200">
          <a:solidFill>
            <a:schemeClr val="tx1"/>
          </a:solidFill>
          <a:latin typeface="+mn-lt"/>
          <a:ea typeface="+mn-ea"/>
          <a:cs typeface="+mn-cs"/>
        </a:defRPr>
      </a:lvl4pPr>
      <a:lvl5pPr marL="1371430" algn="l" defTabSz="685715" rtl="0" eaLnBrk="1" latinLnBrk="0" hangingPunct="1">
        <a:defRPr kumimoji="1" sz="1350" kern="1200">
          <a:solidFill>
            <a:schemeClr val="tx1"/>
          </a:solidFill>
          <a:latin typeface="+mn-lt"/>
          <a:ea typeface="+mn-ea"/>
          <a:cs typeface="+mn-cs"/>
        </a:defRPr>
      </a:lvl5pPr>
      <a:lvl6pPr marL="1714289" algn="l" defTabSz="685715" rtl="0" eaLnBrk="1" latinLnBrk="0" hangingPunct="1">
        <a:defRPr kumimoji="1" sz="1350" kern="1200">
          <a:solidFill>
            <a:schemeClr val="tx1"/>
          </a:solidFill>
          <a:latin typeface="+mn-lt"/>
          <a:ea typeface="+mn-ea"/>
          <a:cs typeface="+mn-cs"/>
        </a:defRPr>
      </a:lvl6pPr>
      <a:lvl7pPr marL="2057144" algn="l" defTabSz="685715" rtl="0" eaLnBrk="1" latinLnBrk="0" hangingPunct="1">
        <a:defRPr kumimoji="1" sz="1350" kern="1200">
          <a:solidFill>
            <a:schemeClr val="tx1"/>
          </a:solidFill>
          <a:latin typeface="+mn-lt"/>
          <a:ea typeface="+mn-ea"/>
          <a:cs typeface="+mn-cs"/>
        </a:defRPr>
      </a:lvl7pPr>
      <a:lvl8pPr marL="2400000" algn="l" defTabSz="685715" rtl="0" eaLnBrk="1" latinLnBrk="0" hangingPunct="1">
        <a:defRPr kumimoji="1" sz="1350" kern="1200">
          <a:solidFill>
            <a:schemeClr val="tx1"/>
          </a:solidFill>
          <a:latin typeface="+mn-lt"/>
          <a:ea typeface="+mn-ea"/>
          <a:cs typeface="+mn-cs"/>
        </a:defRPr>
      </a:lvl8pPr>
      <a:lvl9pPr marL="2742857" algn="l" defTabSz="685715" rtl="0" eaLnBrk="1" latinLnBrk="0" hangingPunct="1">
        <a:defRPr kumimoji="1"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D2930927-F7CD-4860-8732-4C593D441EA8}"/>
              </a:ext>
            </a:extLst>
          </p:cNvPr>
          <p:cNvGrpSpPr/>
          <p:nvPr userDrawn="1"/>
        </p:nvGrpSpPr>
        <p:grpSpPr bwMode="gray">
          <a:xfrm>
            <a:off x="1145" y="-3924"/>
            <a:ext cx="9142857" cy="716621"/>
            <a:chOff x="1143" y="-3923"/>
            <a:chExt cx="9142857" cy="716400"/>
          </a:xfrm>
        </p:grpSpPr>
        <p:pic>
          <p:nvPicPr>
            <p:cNvPr id="16" name="図 15">
              <a:extLst>
                <a:ext uri="{FF2B5EF4-FFF2-40B4-BE49-F238E27FC236}">
                  <a16:creationId xmlns:a16="http://schemas.microsoft.com/office/drawing/2014/main" id="{EC4032A0-0F3E-4051-906C-63D2CF184B96}"/>
                </a:ext>
                <a:ext uri="{C183D7F6-B498-43B3-948B-1728B52AA6E4}">
                  <adec:decorative xmlns:adec="http://schemas.microsoft.com/office/drawing/2017/decorative" val="1"/>
                </a:ext>
              </a:extLst>
            </p:cNvPr>
            <p:cNvPicPr>
              <a:picLocks noChangeAspect="1"/>
            </p:cNvPicPr>
            <p:nvPr userDrawn="1"/>
          </p:nvPicPr>
          <p:blipFill rotWithShape="1">
            <a:blip r:embed="rId16" cstate="print">
              <a:extLst>
                <a:ext uri="{28A0092B-C50C-407E-A947-70E740481C1C}">
                  <a14:useLocalDpi xmlns:a14="http://schemas.microsoft.com/office/drawing/2010/main"/>
                </a:ext>
              </a:extLst>
            </a:blip>
            <a:srcRect/>
            <a:stretch/>
          </p:blipFill>
          <p:spPr bwMode="gray">
            <a:xfrm>
              <a:off x="1143" y="-3923"/>
              <a:ext cx="9142857" cy="716400"/>
            </a:xfrm>
            <a:prstGeom prst="rect">
              <a:avLst/>
            </a:prstGeom>
          </p:spPr>
        </p:pic>
        <p:sp>
          <p:nvSpPr>
            <p:cNvPr id="17" name="正方形/長方形 3">
              <a:extLst>
                <a:ext uri="{FF2B5EF4-FFF2-40B4-BE49-F238E27FC236}">
                  <a16:creationId xmlns:a16="http://schemas.microsoft.com/office/drawing/2014/main" id="{7210403B-E461-4A5C-B672-595B72C20F42}"/>
                </a:ext>
              </a:extLst>
            </p:cNvPr>
            <p:cNvSpPr/>
            <p:nvPr userDrawn="1"/>
          </p:nvSpPr>
          <p:spPr bwMode="gray">
            <a:xfrm>
              <a:off x="6637867" y="-2055"/>
              <a:ext cx="2506132" cy="714532"/>
            </a:xfrm>
            <a:prstGeom prst="rect">
              <a:avLst/>
            </a:prstGeom>
            <a:gradFill flip="none" rotWithShape="1">
              <a:gsLst>
                <a:gs pos="0">
                  <a:schemeClr val="accent4">
                    <a:alpha val="50000"/>
                  </a:schemeClr>
                </a:gs>
                <a:gs pos="100000">
                  <a:schemeClr val="accent4">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err="1">
                <a:solidFill>
                  <a:schemeClr val="tx1"/>
                </a:solidFill>
              </a:endParaRPr>
            </a:p>
          </p:txBody>
        </p:sp>
      </p:grpSp>
      <p:sp>
        <p:nvSpPr>
          <p:cNvPr id="2" name="Title Placeholder 1"/>
          <p:cNvSpPr>
            <a:spLocks noGrp="1"/>
          </p:cNvSpPr>
          <p:nvPr>
            <p:ph type="title"/>
          </p:nvPr>
        </p:nvSpPr>
        <p:spPr bwMode="gray">
          <a:xfrm>
            <a:off x="234000" y="32410"/>
            <a:ext cx="7560000" cy="655402"/>
          </a:xfrm>
          <a:prstGeom prst="rect">
            <a:avLst/>
          </a:prstGeom>
        </p:spPr>
        <p:txBody>
          <a:bodyPr vert="horz" lIns="0" tIns="108000" rIns="0" bIns="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bwMode="gray">
          <a:xfrm>
            <a:off x="230400" y="950694"/>
            <a:ext cx="8679600" cy="3788369"/>
          </a:xfrm>
          <a:prstGeom prst="rect">
            <a:avLst/>
          </a:prstGeom>
        </p:spPr>
        <p:txBody>
          <a:bodyPr vert="horz" lIns="0" tIns="0" rIns="0" bIns="0" rtlCol="0">
            <a:noAutofit/>
          </a:bodyPr>
          <a:lstStyle/>
          <a:p>
            <a:pPr lvl="0"/>
            <a:r>
              <a:rPr lang="ja-JP" altLang="en-US"/>
              <a:t>マスター テキストの書式設定</a:t>
            </a:r>
          </a:p>
          <a:p>
            <a:pPr lvl="1"/>
            <a:r>
              <a:rPr lang="ja-JP" altLang="en-US"/>
              <a:t>第</a:t>
            </a:r>
            <a:r>
              <a:rPr lang="en-US" altLang="ja-JP"/>
              <a:t>2</a:t>
            </a:r>
            <a:r>
              <a:rPr lang="ja-JP" altLang="en-US"/>
              <a:t> レベル</a:t>
            </a:r>
          </a:p>
          <a:p>
            <a:pPr lvl="2"/>
            <a:r>
              <a:rPr lang="ja-JP" altLang="en-US"/>
              <a:t>第</a:t>
            </a:r>
            <a:r>
              <a:rPr lang="en-US" altLang="ja-JP"/>
              <a:t>3</a:t>
            </a:r>
            <a:r>
              <a:rPr lang="ja-JP" altLang="en-US"/>
              <a:t> レベル</a:t>
            </a:r>
          </a:p>
          <a:p>
            <a:pPr lvl="3"/>
            <a:r>
              <a:rPr lang="ja-JP" altLang="en-US"/>
              <a:t>第</a:t>
            </a:r>
            <a:r>
              <a:rPr lang="en-US" altLang="ja-JP"/>
              <a:t>4</a:t>
            </a:r>
            <a:r>
              <a:rPr lang="ja-JP" altLang="en-US"/>
              <a:t> レベル</a:t>
            </a:r>
          </a:p>
          <a:p>
            <a:pPr lvl="4"/>
            <a:r>
              <a:rPr lang="ja-JP" altLang="en-US"/>
              <a:t>第</a:t>
            </a:r>
            <a:r>
              <a:rPr lang="en-US" altLang="ja-JP"/>
              <a:t>5</a:t>
            </a:r>
            <a:r>
              <a:rPr lang="ja-JP" altLang="en-US"/>
              <a:t> レベル</a:t>
            </a:r>
            <a:endParaRPr lang="en-US" altLang="ja-JP"/>
          </a:p>
          <a:p>
            <a:pPr lvl="5"/>
            <a:r>
              <a:rPr lang="ja-JP" altLang="en-US"/>
              <a:t>テキスト</a:t>
            </a:r>
            <a:endParaRPr lang="en-US" altLang="ja-JP"/>
          </a:p>
          <a:p>
            <a:pPr lvl="6"/>
            <a:r>
              <a:rPr lang="ja-JP" altLang="en-US"/>
              <a:t>テキスト</a:t>
            </a:r>
            <a:endParaRPr lang="en-US" altLang="ja-JP"/>
          </a:p>
          <a:p>
            <a:pPr lvl="7"/>
            <a:r>
              <a:rPr lang="ja-JP" altLang="en-US"/>
              <a:t>テキスト</a:t>
            </a:r>
            <a:endParaRPr lang="en-US" altLang="ja-JP"/>
          </a:p>
          <a:p>
            <a:pPr lvl="8"/>
            <a:r>
              <a:rPr lang="ja-JP" altLang="en-US"/>
              <a:t>テキスト</a:t>
            </a:r>
            <a:endParaRPr lang="en-US"/>
          </a:p>
        </p:txBody>
      </p:sp>
      <p:sp>
        <p:nvSpPr>
          <p:cNvPr id="5" name="Footer Placeholder 4"/>
          <p:cNvSpPr>
            <a:spLocks noGrp="1"/>
          </p:cNvSpPr>
          <p:nvPr>
            <p:ph type="ftr" sz="quarter" idx="3"/>
          </p:nvPr>
        </p:nvSpPr>
        <p:spPr bwMode="gray">
          <a:xfrm>
            <a:off x="7758000" y="4890310"/>
            <a:ext cx="1155600" cy="108033"/>
          </a:xfrm>
          <a:prstGeom prst="rect">
            <a:avLst/>
          </a:prstGeom>
        </p:spPr>
        <p:txBody>
          <a:bodyPr vert="horz" wrap="none" lIns="0" tIns="0" rIns="0" bIns="0" rtlCol="0" anchor="ctr"/>
          <a:lstStyle>
            <a:lvl1pPr algn="r">
              <a:defRPr sz="700">
                <a:solidFill>
                  <a:schemeClr val="tx1"/>
                </a:solidFill>
                <a:latin typeface="Arial" panose="020B0604020202020204" pitchFamily="34" charset="0"/>
                <a:cs typeface="Arial" panose="020B0604020202020204" pitchFamily="34" charset="0"/>
              </a:defRPr>
            </a:lvl1pPr>
          </a:lstStyle>
          <a:p>
            <a:r>
              <a:rPr lang="de-DE" altLang="ja-JP"/>
              <a:t>© 2026 Fujitsu Limited</a:t>
            </a:r>
          </a:p>
        </p:txBody>
      </p:sp>
      <p:sp>
        <p:nvSpPr>
          <p:cNvPr id="18" name="Slide Number Placeholder 5">
            <a:extLst>
              <a:ext uri="{FF2B5EF4-FFF2-40B4-BE49-F238E27FC236}">
                <a16:creationId xmlns:a16="http://schemas.microsoft.com/office/drawing/2014/main" id="{00DC7B19-3A52-4E26-9964-A6ACE89649FC}"/>
              </a:ext>
            </a:extLst>
          </p:cNvPr>
          <p:cNvSpPr>
            <a:spLocks noGrp="1"/>
          </p:cNvSpPr>
          <p:nvPr>
            <p:ph type="sldNum" sz="quarter" idx="4"/>
          </p:nvPr>
        </p:nvSpPr>
        <p:spPr bwMode="gray">
          <a:xfrm>
            <a:off x="4302000" y="4879506"/>
            <a:ext cx="540000" cy="122438"/>
          </a:xfrm>
          <a:prstGeom prst="rect">
            <a:avLst/>
          </a:prstGeom>
        </p:spPr>
        <p:txBody>
          <a:bodyPr vert="horz" lIns="0" tIns="0" rIns="0" bIns="0" rtlCol="0" anchor="ctr"/>
          <a:lstStyle>
            <a:lvl1pPr algn="ctr">
              <a:defRPr sz="800">
                <a:solidFill>
                  <a:schemeClr val="tx1"/>
                </a:solidFill>
                <a:latin typeface="Arial" panose="020B0604020202020204" pitchFamily="34" charset="0"/>
                <a:cs typeface="Arial" panose="020B0604020202020204" pitchFamily="34" charset="0"/>
              </a:defRPr>
            </a:lvl1pPr>
          </a:lstStyle>
          <a:p>
            <a:fld id="{4D029D89-7B63-4C94-AD4D-2E4D6BB83637}" type="slidenum">
              <a:rPr kumimoji="1" lang="ja-JP" altLang="en-US" smtClean="0"/>
              <a:pPr/>
              <a:t>‹#›</a:t>
            </a:fld>
            <a:endParaRPr kumimoji="1" lang="ja-JP" altLang="en-US"/>
          </a:p>
        </p:txBody>
      </p:sp>
      <p:pic>
        <p:nvPicPr>
          <p:cNvPr id="21" name="Picture 56" descr="Fujitsu">
            <a:extLst>
              <a:ext uri="{FF2B5EF4-FFF2-40B4-BE49-F238E27FC236}">
                <a16:creationId xmlns:a16="http://schemas.microsoft.com/office/drawing/2014/main" id="{4FCE7B3E-DCFA-4052-8FF4-947FD6212639}"/>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864251" y="4762"/>
            <a:ext cx="1126108" cy="686012"/>
          </a:xfrm>
          <a:prstGeom prst="rect">
            <a:avLst/>
          </a:prstGeom>
        </p:spPr>
      </p:pic>
      <p:pic>
        <p:nvPicPr>
          <p:cNvPr id="11" name="Picture 23" descr="A picture containing icon&#10;&#10;Description automatically generated">
            <a:extLst>
              <a:ext uri="{FF2B5EF4-FFF2-40B4-BE49-F238E27FC236}">
                <a16:creationId xmlns:a16="http://schemas.microsoft.com/office/drawing/2014/main" id="{79151633-17A6-472C-90F8-0E7AB5E54485}"/>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9264043" y="-14291"/>
            <a:ext cx="670272" cy="3375749"/>
          </a:xfrm>
          <a:prstGeom prst="rect">
            <a:avLst/>
          </a:prstGeom>
        </p:spPr>
      </p:pic>
    </p:spTree>
    <p:extLst>
      <p:ext uri="{BB962C8B-B14F-4D97-AF65-F5344CB8AC3E}">
        <p14:creationId xmlns:p14="http://schemas.microsoft.com/office/powerpoint/2010/main" val="2185880052"/>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 id="2147485210" r:id="rId10"/>
    <p:sldLayoutId id="2147485211" r:id="rId11"/>
    <p:sldLayoutId id="2147485212" r:id="rId12"/>
    <p:sldLayoutId id="2147485213" r:id="rId13"/>
    <p:sldLayoutId id="2147485214" r:id="rId14"/>
  </p:sldLayoutIdLst>
  <p:hf hdr="0"/>
  <p:txStyles>
    <p:titleStyle>
      <a:lvl1pPr algn="l" defTabSz="685766" rtl="0" eaLnBrk="1" latinLnBrk="0" hangingPunct="1">
        <a:lnSpc>
          <a:spcPct val="90000"/>
        </a:lnSpc>
        <a:spcBef>
          <a:spcPct val="0"/>
        </a:spcBef>
        <a:buNone/>
        <a:defRPr kumimoji="1" sz="2800" b="1" kern="1200">
          <a:solidFill>
            <a:schemeClr val="bg1"/>
          </a:solidFill>
          <a:latin typeface="+mj-lt"/>
          <a:ea typeface="+mj-ea"/>
          <a:cs typeface="+mj-cs"/>
        </a:defRPr>
      </a:lvl1pPr>
    </p:titleStyle>
    <p:bodyStyle>
      <a:lvl1pPr marL="215990" indent="-215990" algn="l" defTabSz="685766" rtl="0" eaLnBrk="1" latinLnBrk="0" hangingPunct="1">
        <a:lnSpc>
          <a:spcPct val="100000"/>
        </a:lnSpc>
        <a:spcBef>
          <a:spcPts val="750"/>
        </a:spcBef>
        <a:buClr>
          <a:schemeClr val="accent4"/>
        </a:buClr>
        <a:buSzPct val="90000"/>
        <a:buFont typeface="Wingdings" panose="05000000000000000000" pitchFamily="2" charset="2"/>
        <a:buChar char="l"/>
        <a:defRPr kumimoji="1" sz="2200" kern="1200">
          <a:solidFill>
            <a:schemeClr val="tx1"/>
          </a:solidFill>
          <a:latin typeface="+mj-ea"/>
          <a:ea typeface="+mj-ea"/>
          <a:cs typeface="+mn-cs"/>
        </a:defRPr>
      </a:lvl1pPr>
      <a:lvl2pPr marL="514325" indent="-171442" algn="l" defTabSz="685766" rtl="0" eaLnBrk="1" latinLnBrk="0" hangingPunct="1">
        <a:lnSpc>
          <a:spcPct val="100000"/>
        </a:lnSpc>
        <a:spcBef>
          <a:spcPts val="375"/>
        </a:spcBef>
        <a:buClr>
          <a:srgbClr val="6D6E70"/>
        </a:buClr>
        <a:buSzPct val="90000"/>
        <a:buFont typeface="Wingdings" panose="05000000000000000000" pitchFamily="2" charset="2"/>
        <a:buChar char="l"/>
        <a:defRPr kumimoji="1" sz="1800" kern="1200">
          <a:solidFill>
            <a:schemeClr val="tx1"/>
          </a:solidFill>
          <a:latin typeface="+mj-ea"/>
          <a:ea typeface="+mj-ea"/>
          <a:cs typeface="+mn-cs"/>
        </a:defRPr>
      </a:lvl2pPr>
      <a:lvl3pPr marL="857207" indent="-171442" algn="l" defTabSz="685766" rtl="0" eaLnBrk="1" latinLnBrk="0" hangingPunct="1">
        <a:lnSpc>
          <a:spcPct val="100000"/>
        </a:lnSpc>
        <a:spcBef>
          <a:spcPts val="375"/>
        </a:spcBef>
        <a:buClr>
          <a:srgbClr val="6D6E70"/>
        </a:buClr>
        <a:buSzPct val="90000"/>
        <a:buFont typeface="Wingdings" panose="05000000000000000000" pitchFamily="2" charset="2"/>
        <a:buChar char="l"/>
        <a:defRPr kumimoji="1" sz="1600" kern="1200">
          <a:solidFill>
            <a:schemeClr val="tx1"/>
          </a:solidFill>
          <a:latin typeface="+mj-ea"/>
          <a:ea typeface="+mj-ea"/>
          <a:cs typeface="+mn-cs"/>
        </a:defRPr>
      </a:lvl3pPr>
      <a:lvl4pPr marL="1200090" indent="-171442" algn="l" defTabSz="685766"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j-ea"/>
          <a:ea typeface="+mj-ea"/>
          <a:cs typeface="+mn-cs"/>
        </a:defRPr>
      </a:lvl4pPr>
      <a:lvl5pPr marL="1542974" indent="-171442" algn="l" defTabSz="685766"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j-ea"/>
          <a:ea typeface="+mj-ea"/>
          <a:cs typeface="+mn-cs"/>
        </a:defRPr>
      </a:lvl5pPr>
      <a:lvl6pPr marL="1885856" indent="-171442" algn="l" defTabSz="685766"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6pPr>
      <a:lvl7pPr marL="2228739" indent="-171442" algn="l" defTabSz="685766"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7pPr>
      <a:lvl8pPr marL="2571622" indent="-171442" algn="l" defTabSz="685766"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8pPr>
      <a:lvl9pPr marL="2914505" indent="-171442" algn="l" defTabSz="685766" rtl="0" eaLnBrk="1" latinLnBrk="0" hangingPunct="1">
        <a:lnSpc>
          <a:spcPct val="100000"/>
        </a:lnSpc>
        <a:spcBef>
          <a:spcPts val="375"/>
        </a:spcBef>
        <a:buClr>
          <a:srgbClr val="6D6E70"/>
        </a:buClr>
        <a:buSzPct val="90000"/>
        <a:buFont typeface="Wingdings" panose="05000000000000000000" pitchFamily="2" charset="2"/>
        <a:buChar char="l"/>
        <a:defRPr kumimoji="1" sz="1400" kern="1200">
          <a:solidFill>
            <a:schemeClr val="tx1"/>
          </a:solidFill>
          <a:latin typeface="+mn-lt"/>
          <a:ea typeface="+mn-ea"/>
          <a:cs typeface="+mn-cs"/>
        </a:defRPr>
      </a:lvl9pPr>
    </p:bodyStyle>
    <p:otherStyle>
      <a:defPPr>
        <a:defRPr lang="en-US"/>
      </a:defPPr>
      <a:lvl1pPr marL="0" algn="l" defTabSz="685766" rtl="0" eaLnBrk="1" latinLnBrk="0" hangingPunct="1">
        <a:defRPr kumimoji="1" sz="1350" kern="1200">
          <a:solidFill>
            <a:schemeClr val="tx1"/>
          </a:solidFill>
          <a:latin typeface="+mn-lt"/>
          <a:ea typeface="+mn-ea"/>
          <a:cs typeface="+mn-cs"/>
        </a:defRPr>
      </a:lvl1pPr>
      <a:lvl2pPr marL="342884" algn="l" defTabSz="685766" rtl="0" eaLnBrk="1" latinLnBrk="0" hangingPunct="1">
        <a:defRPr kumimoji="1" sz="1350" kern="1200">
          <a:solidFill>
            <a:schemeClr val="tx1"/>
          </a:solidFill>
          <a:latin typeface="+mn-lt"/>
          <a:ea typeface="+mn-ea"/>
          <a:cs typeface="+mn-cs"/>
        </a:defRPr>
      </a:lvl2pPr>
      <a:lvl3pPr marL="685766" algn="l" defTabSz="685766" rtl="0" eaLnBrk="1" latinLnBrk="0" hangingPunct="1">
        <a:defRPr kumimoji="1" sz="1350" kern="1200">
          <a:solidFill>
            <a:schemeClr val="tx1"/>
          </a:solidFill>
          <a:latin typeface="+mn-lt"/>
          <a:ea typeface="+mn-ea"/>
          <a:cs typeface="+mn-cs"/>
        </a:defRPr>
      </a:lvl3pPr>
      <a:lvl4pPr marL="1028649" algn="l" defTabSz="685766" rtl="0" eaLnBrk="1" latinLnBrk="0" hangingPunct="1">
        <a:defRPr kumimoji="1" sz="1350" kern="1200">
          <a:solidFill>
            <a:schemeClr val="tx1"/>
          </a:solidFill>
          <a:latin typeface="+mn-lt"/>
          <a:ea typeface="+mn-ea"/>
          <a:cs typeface="+mn-cs"/>
        </a:defRPr>
      </a:lvl4pPr>
      <a:lvl5pPr marL="1371532" algn="l" defTabSz="685766" rtl="0" eaLnBrk="1" latinLnBrk="0" hangingPunct="1">
        <a:defRPr kumimoji="1" sz="1350" kern="1200">
          <a:solidFill>
            <a:schemeClr val="tx1"/>
          </a:solidFill>
          <a:latin typeface="+mn-lt"/>
          <a:ea typeface="+mn-ea"/>
          <a:cs typeface="+mn-cs"/>
        </a:defRPr>
      </a:lvl5pPr>
      <a:lvl6pPr marL="1714415" algn="l" defTabSz="685766" rtl="0" eaLnBrk="1" latinLnBrk="0" hangingPunct="1">
        <a:defRPr kumimoji="1" sz="1350" kern="1200">
          <a:solidFill>
            <a:schemeClr val="tx1"/>
          </a:solidFill>
          <a:latin typeface="+mn-lt"/>
          <a:ea typeface="+mn-ea"/>
          <a:cs typeface="+mn-cs"/>
        </a:defRPr>
      </a:lvl6pPr>
      <a:lvl7pPr marL="2057297" algn="l" defTabSz="685766" rtl="0" eaLnBrk="1" latinLnBrk="0" hangingPunct="1">
        <a:defRPr kumimoji="1" sz="1350" kern="1200">
          <a:solidFill>
            <a:schemeClr val="tx1"/>
          </a:solidFill>
          <a:latin typeface="+mn-lt"/>
          <a:ea typeface="+mn-ea"/>
          <a:cs typeface="+mn-cs"/>
        </a:defRPr>
      </a:lvl7pPr>
      <a:lvl8pPr marL="2400180" algn="l" defTabSz="685766" rtl="0" eaLnBrk="1" latinLnBrk="0" hangingPunct="1">
        <a:defRPr kumimoji="1" sz="1350" kern="1200">
          <a:solidFill>
            <a:schemeClr val="tx1"/>
          </a:solidFill>
          <a:latin typeface="+mn-lt"/>
          <a:ea typeface="+mn-ea"/>
          <a:cs typeface="+mn-cs"/>
        </a:defRPr>
      </a:lvl8pPr>
      <a:lvl9pPr marL="2743064" algn="l" defTabSz="685766"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jpeg"/><Relationship Id="rId7" Type="http://schemas.openxmlformats.org/officeDocument/2006/relationships/image" Target="../media/image97.svg"/><Relationship Id="rId2" Type="http://schemas.openxmlformats.org/officeDocument/2006/relationships/notesSlide" Target="../notesSlides/notesSlide10.xml"/><Relationship Id="rId1" Type="http://schemas.openxmlformats.org/officeDocument/2006/relationships/slideLayout" Target="../slideLayouts/slideLayout78.xml"/><Relationship Id="rId6" Type="http://schemas.openxmlformats.org/officeDocument/2006/relationships/image" Target="../media/image96.svg"/><Relationship Id="rId5" Type="http://schemas.openxmlformats.org/officeDocument/2006/relationships/image" Target="../media/image95.sv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2.jpeg"/><Relationship Id="rId5" Type="http://schemas.openxmlformats.org/officeDocument/2006/relationships/image" Target="../media/image10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7.xml"/></Relationships>
</file>

<file path=ppt/slides/_rels/slide1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3.xml"/><Relationship Id="rId1" Type="http://schemas.openxmlformats.org/officeDocument/2006/relationships/slideLayout" Target="../slideLayouts/slideLayout58.xml"/><Relationship Id="rId6" Type="http://schemas.openxmlformats.org/officeDocument/2006/relationships/image" Target="../media/image104.png"/><Relationship Id="rId5" Type="http://schemas.openxmlformats.org/officeDocument/2006/relationships/hyperlink" Target="https://www.nikkei.com/article/DGXZQOUC241FD0U5A121C2000000/" TargetMode="External"/><Relationship Id="rId4" Type="http://schemas.openxmlformats.org/officeDocument/2006/relationships/hyperlink" Target="https://global.fujitsu/ja-jp/pr/news/2025/12/01-01"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6.xml"/><Relationship Id="rId7" Type="http://schemas.openxmlformats.org/officeDocument/2006/relationships/image" Target="../media/image107.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06.tiff"/><Relationship Id="rId5" Type="http://schemas.openxmlformats.org/officeDocument/2006/relationships/image" Target="../media/image10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video" Target="../media/media5.mp4"/><Relationship Id="rId13" Type="http://schemas.openxmlformats.org/officeDocument/2006/relationships/image" Target="../media/image108.png"/><Relationship Id="rId18" Type="http://schemas.openxmlformats.org/officeDocument/2006/relationships/image" Target="../media/image112.png"/><Relationship Id="rId3" Type="http://schemas.microsoft.com/office/2007/relationships/media" Target="../media/media2.mp4"/><Relationship Id="rId21" Type="http://schemas.openxmlformats.org/officeDocument/2006/relationships/image" Target="../media/image115.png"/><Relationship Id="rId7" Type="http://schemas.microsoft.com/office/2007/relationships/media" Target="../media/media5.mp4"/><Relationship Id="rId12" Type="http://schemas.openxmlformats.org/officeDocument/2006/relationships/notesSlide" Target="../notesSlides/notesSlide15.xml"/><Relationship Id="rId17" Type="http://schemas.openxmlformats.org/officeDocument/2006/relationships/image" Target="../media/image111.png"/><Relationship Id="rId2" Type="http://schemas.openxmlformats.org/officeDocument/2006/relationships/video" Target="../media/media3.mp4"/><Relationship Id="rId16" Type="http://schemas.openxmlformats.org/officeDocument/2006/relationships/image" Target="../media/image110.png"/><Relationship Id="rId20" Type="http://schemas.openxmlformats.org/officeDocument/2006/relationships/image" Target="../media/image114.png"/><Relationship Id="rId1" Type="http://schemas.microsoft.com/office/2007/relationships/media" Target="../media/media3.mp4"/><Relationship Id="rId6" Type="http://schemas.openxmlformats.org/officeDocument/2006/relationships/video" Target="../media/media4.mp4"/><Relationship Id="rId11" Type="http://schemas.openxmlformats.org/officeDocument/2006/relationships/slideLayout" Target="../slideLayouts/slideLayout77.xml"/><Relationship Id="rId5" Type="http://schemas.microsoft.com/office/2007/relationships/media" Target="../media/media4.mp4"/><Relationship Id="rId15" Type="http://schemas.openxmlformats.org/officeDocument/2006/relationships/image" Target="../media/image105.png"/><Relationship Id="rId10" Type="http://schemas.openxmlformats.org/officeDocument/2006/relationships/video" Target="../media/media6.mp4"/><Relationship Id="rId19" Type="http://schemas.openxmlformats.org/officeDocument/2006/relationships/image" Target="../media/image113.png"/><Relationship Id="rId4" Type="http://schemas.openxmlformats.org/officeDocument/2006/relationships/video" Target="../media/media2.mp4"/><Relationship Id="rId9" Type="http://schemas.microsoft.com/office/2007/relationships/media" Target="../media/media6.mp4"/><Relationship Id="rId14" Type="http://schemas.openxmlformats.org/officeDocument/2006/relationships/image" Target="../media/image10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122.svg"/><Relationship Id="rId3" Type="http://schemas.openxmlformats.org/officeDocument/2006/relationships/image" Target="../media/image117.svg"/><Relationship Id="rId7" Type="http://schemas.openxmlformats.org/officeDocument/2006/relationships/image" Target="../media/image121.svg"/><Relationship Id="rId2" Type="http://schemas.openxmlformats.org/officeDocument/2006/relationships/notesSlide" Target="../notesSlides/notesSlide18.xml"/><Relationship Id="rId1" Type="http://schemas.openxmlformats.org/officeDocument/2006/relationships/slideLayout" Target="../slideLayouts/slideLayout129.xml"/><Relationship Id="rId6" Type="http://schemas.openxmlformats.org/officeDocument/2006/relationships/image" Target="../media/image120.svg"/><Relationship Id="rId5" Type="http://schemas.openxmlformats.org/officeDocument/2006/relationships/image" Target="../media/image119.svg"/><Relationship Id="rId4" Type="http://schemas.openxmlformats.org/officeDocument/2006/relationships/image" Target="../media/image118.svg"/><Relationship Id="rId9" Type="http://schemas.openxmlformats.org/officeDocument/2006/relationships/image" Target="../media/image123.png"/></Relationships>
</file>

<file path=ppt/slides/_rels/slide1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jpeg"/><Relationship Id="rId1" Type="http://schemas.openxmlformats.org/officeDocument/2006/relationships/slideLayout" Target="../slideLayouts/slideLayout133.xml"/><Relationship Id="rId4" Type="http://schemas.openxmlformats.org/officeDocument/2006/relationships/image" Target="../media/image126.jpeg"/></Relationships>
</file>

<file path=ppt/slides/_rels/slide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93.xml"/><Relationship Id="rId4" Type="http://schemas.openxmlformats.org/officeDocument/2006/relationships/image" Target="../media/image35.png"/></Relationships>
</file>

<file path=ppt/slides/_rels/slide20.xml.rels><?xml version="1.0" encoding="UTF-8" standalone="yes"?>
<Relationships xmlns="http://schemas.openxmlformats.org/package/2006/relationships"><Relationship Id="rId8" Type="http://schemas.openxmlformats.org/officeDocument/2006/relationships/image" Target="../media/image132.png"/><Relationship Id="rId13" Type="http://schemas.microsoft.com/office/2007/relationships/diagramDrawing" Target="../diagrams/drawing1.xml"/><Relationship Id="rId18" Type="http://schemas.openxmlformats.org/officeDocument/2006/relationships/image" Target="../media/image137.png"/><Relationship Id="rId3" Type="http://schemas.openxmlformats.org/officeDocument/2006/relationships/image" Target="../media/image128.png"/><Relationship Id="rId7" Type="http://schemas.openxmlformats.org/officeDocument/2006/relationships/image" Target="../media/image47.png"/><Relationship Id="rId12" Type="http://schemas.openxmlformats.org/officeDocument/2006/relationships/diagramColors" Target="../diagrams/colors1.xml"/><Relationship Id="rId17" Type="http://schemas.openxmlformats.org/officeDocument/2006/relationships/image" Target="../media/image136.png"/><Relationship Id="rId2" Type="http://schemas.openxmlformats.org/officeDocument/2006/relationships/image" Target="../media/image127.png"/><Relationship Id="rId16" Type="http://schemas.openxmlformats.org/officeDocument/2006/relationships/image" Target="../media/image135.png"/><Relationship Id="rId1" Type="http://schemas.openxmlformats.org/officeDocument/2006/relationships/slideLayout" Target="../slideLayouts/slideLayout136.xml"/><Relationship Id="rId6" Type="http://schemas.openxmlformats.org/officeDocument/2006/relationships/image" Target="../media/image131.png"/><Relationship Id="rId11" Type="http://schemas.openxmlformats.org/officeDocument/2006/relationships/diagramQuickStyle" Target="../diagrams/quickStyle1.xml"/><Relationship Id="rId5" Type="http://schemas.openxmlformats.org/officeDocument/2006/relationships/image" Target="../media/image130.png"/><Relationship Id="rId15" Type="http://schemas.openxmlformats.org/officeDocument/2006/relationships/image" Target="../media/image134.png"/><Relationship Id="rId10" Type="http://schemas.openxmlformats.org/officeDocument/2006/relationships/diagramLayout" Target="../diagrams/layout1.xml"/><Relationship Id="rId4" Type="http://schemas.openxmlformats.org/officeDocument/2006/relationships/image" Target="../media/image129.png"/><Relationship Id="rId9" Type="http://schemas.openxmlformats.org/officeDocument/2006/relationships/diagramData" Target="../diagrams/data1.xml"/><Relationship Id="rId14" Type="http://schemas.openxmlformats.org/officeDocument/2006/relationships/image" Target="../media/image13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38.pn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xml"/><Relationship Id="rId1" Type="http://schemas.openxmlformats.org/officeDocument/2006/relationships/slideLayout" Target="../slideLayouts/slideLayout100.xml"/></Relationships>
</file>

<file path=ppt/slides/_rels/slide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120.xml"/></Relationships>
</file>

<file path=ppt/slides/_rels/slide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120.xml"/><Relationship Id="rId4" Type="http://schemas.openxmlformats.org/officeDocument/2006/relationships/hyperlink" Target="https://www8.cao.go.jp/cstp/tougosenryaku/kaigi.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120.xml"/><Relationship Id="rId4" Type="http://schemas.openxmlformats.org/officeDocument/2006/relationships/hyperlink" Target="https://global.fujitsu/ja-jp/insight/tl-materials-informatics-20251027"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70.jpeg"/><Relationship Id="rId13" Type="http://schemas.openxmlformats.org/officeDocument/2006/relationships/image" Target="../media/image75.png"/><Relationship Id="rId3" Type="http://schemas.openxmlformats.org/officeDocument/2006/relationships/image" Target="../media/image65.jpeg"/><Relationship Id="rId7" Type="http://schemas.openxmlformats.org/officeDocument/2006/relationships/image" Target="../media/image69.jpeg"/><Relationship Id="rId12" Type="http://schemas.openxmlformats.org/officeDocument/2006/relationships/image" Target="../media/image74.jpeg"/><Relationship Id="rId2" Type="http://schemas.openxmlformats.org/officeDocument/2006/relationships/notesSlide" Target="../notesSlides/notesSlide7.xml"/><Relationship Id="rId1" Type="http://schemas.openxmlformats.org/officeDocument/2006/relationships/slideLayout" Target="../slideLayouts/slideLayout87.xml"/><Relationship Id="rId6" Type="http://schemas.openxmlformats.org/officeDocument/2006/relationships/image" Target="../media/image68.jpeg"/><Relationship Id="rId11" Type="http://schemas.openxmlformats.org/officeDocument/2006/relationships/image" Target="../media/image73.jpeg"/><Relationship Id="rId5" Type="http://schemas.openxmlformats.org/officeDocument/2006/relationships/image" Target="../media/image67.jpeg"/><Relationship Id="rId10" Type="http://schemas.openxmlformats.org/officeDocument/2006/relationships/image" Target="../media/image72.jpeg"/><Relationship Id="rId4" Type="http://schemas.openxmlformats.org/officeDocument/2006/relationships/image" Target="../media/image66.jpeg"/><Relationship Id="rId9" Type="http://schemas.openxmlformats.org/officeDocument/2006/relationships/image" Target="../media/image71.jpeg"/></Relationships>
</file>

<file path=ppt/slides/_rels/slide8.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svg"/><Relationship Id="rId7" Type="http://schemas.openxmlformats.org/officeDocument/2006/relationships/image" Target="../media/image80.svg"/><Relationship Id="rId2" Type="http://schemas.openxmlformats.org/officeDocument/2006/relationships/notesSlide" Target="../notesSlides/notesSlide8.xml"/><Relationship Id="rId1" Type="http://schemas.openxmlformats.org/officeDocument/2006/relationships/slideLayout" Target="../slideLayouts/slideLayout88.xml"/><Relationship Id="rId6" Type="http://schemas.openxmlformats.org/officeDocument/2006/relationships/image" Target="../media/image79.svg"/><Relationship Id="rId5" Type="http://schemas.openxmlformats.org/officeDocument/2006/relationships/image" Target="../media/image78.svg"/><Relationship Id="rId10" Type="http://schemas.openxmlformats.org/officeDocument/2006/relationships/image" Target="../media/image83.svg"/><Relationship Id="rId4" Type="http://schemas.openxmlformats.org/officeDocument/2006/relationships/image" Target="../media/image77.svg"/><Relationship Id="rId9" Type="http://schemas.openxmlformats.org/officeDocument/2006/relationships/image" Target="../media/image82.png"/></Relationships>
</file>

<file path=ppt/slides/_rels/slide9.xml.rels><?xml version="1.0" encoding="UTF-8" standalone="yes"?>
<Relationships xmlns="http://schemas.openxmlformats.org/package/2006/relationships"><Relationship Id="rId8" Type="http://schemas.openxmlformats.org/officeDocument/2006/relationships/image" Target="../media/image89.svg"/><Relationship Id="rId3" Type="http://schemas.openxmlformats.org/officeDocument/2006/relationships/image" Target="../media/image84.png"/><Relationship Id="rId7" Type="http://schemas.openxmlformats.org/officeDocument/2006/relationships/image" Target="../media/image88.svg"/><Relationship Id="rId2" Type="http://schemas.openxmlformats.org/officeDocument/2006/relationships/notesSlide" Target="../notesSlides/notesSlide9.xml"/><Relationship Id="rId1" Type="http://schemas.openxmlformats.org/officeDocument/2006/relationships/slideLayout" Target="../slideLayouts/slideLayout88.xml"/><Relationship Id="rId6" Type="http://schemas.openxmlformats.org/officeDocument/2006/relationships/image" Target="../media/image87.svg"/><Relationship Id="rId11" Type="http://schemas.openxmlformats.org/officeDocument/2006/relationships/image" Target="../media/image92.svg"/><Relationship Id="rId5" Type="http://schemas.openxmlformats.org/officeDocument/2006/relationships/image" Target="../media/image86.svg"/><Relationship Id="rId10" Type="http://schemas.openxmlformats.org/officeDocument/2006/relationships/image" Target="../media/image91.svg"/><Relationship Id="rId4" Type="http://schemas.openxmlformats.org/officeDocument/2006/relationships/image" Target="../media/image85.png"/><Relationship Id="rId9" Type="http://schemas.openxmlformats.org/officeDocument/2006/relationships/image" Target="../media/image9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A194079-B8D4-361B-5F3B-38E3E68743A1}"/>
              </a:ext>
            </a:extLst>
          </p:cNvPr>
          <p:cNvSpPr txBox="1"/>
          <p:nvPr/>
        </p:nvSpPr>
        <p:spPr>
          <a:xfrm>
            <a:off x="423777" y="3595007"/>
            <a:ext cx="3290708" cy="1192634"/>
          </a:xfrm>
          <a:prstGeom prst="rect">
            <a:avLst/>
          </a:prstGeom>
          <a:noFill/>
        </p:spPr>
        <p:txBody>
          <a:bodyPr wrap="square" anchor="ctr">
            <a:spAutoFit/>
          </a:bodyPr>
          <a:lstStyle/>
          <a:p>
            <a:pPr algn="l">
              <a:lnSpc>
                <a:spcPct val="110000"/>
              </a:lnSpc>
            </a:pPr>
            <a:r>
              <a:rPr lang="en-US" altLang="ja-JP" sz="1200" dirty="0">
                <a:latin typeface="Meiryo UI" panose="020B0604030504040204" pitchFamily="50" charset="-128"/>
                <a:ea typeface="Meiryo UI" panose="020B0604030504040204" pitchFamily="50" charset="-128"/>
              </a:rPr>
              <a:t>2026</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8</a:t>
            </a:r>
            <a:r>
              <a:rPr lang="ja-JP" altLang="en-US" sz="1200" dirty="0">
                <a:latin typeface="Meiryo UI" panose="020B0604030504040204" pitchFamily="50" charset="-128"/>
                <a:ea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rPr>
              <a:t>日</a:t>
            </a:r>
            <a:endParaRPr lang="en-US" altLang="ja-JP" sz="1200" dirty="0">
              <a:latin typeface="Meiryo UI" panose="020B0604030504040204" pitchFamily="50" charset="-128"/>
              <a:ea typeface="Meiryo UI" panose="020B0604030504040204" pitchFamily="50" charset="-128"/>
            </a:endParaRPr>
          </a:p>
          <a:p>
            <a:pPr algn="l">
              <a:lnSpc>
                <a:spcPct val="110000"/>
              </a:lnSpc>
            </a:pPr>
            <a:endParaRPr lang="en-US" altLang="ja-JP" sz="500" dirty="0">
              <a:latin typeface="Meiryo UI" panose="020B0604030504040204" pitchFamily="50" charset="-128"/>
              <a:ea typeface="Meiryo UI" panose="020B0604030504040204" pitchFamily="50" charset="-128"/>
            </a:endParaRPr>
          </a:p>
          <a:p>
            <a:pPr algn="l">
              <a:lnSpc>
                <a:spcPct val="110000"/>
              </a:lnSpc>
            </a:pPr>
            <a:r>
              <a:rPr lang="ja-JP" altLang="en-US" sz="1200" dirty="0">
                <a:latin typeface="Meiryo UI" panose="020B0604030504040204" pitchFamily="50" charset="-128"/>
                <a:ea typeface="Meiryo UI" panose="020B0604030504040204" pitchFamily="50" charset="-128"/>
              </a:rPr>
              <a:t>富士通株式会社</a:t>
            </a:r>
            <a:endParaRPr lang="en-US" altLang="ja-JP" sz="1200" dirty="0">
              <a:latin typeface="Meiryo UI" panose="020B0604030504040204" pitchFamily="50" charset="-128"/>
              <a:ea typeface="Meiryo UI" panose="020B0604030504040204" pitchFamily="50" charset="-128"/>
            </a:endParaRPr>
          </a:p>
          <a:p>
            <a:pPr algn="l">
              <a:lnSpc>
                <a:spcPct val="110000"/>
              </a:lnSpc>
            </a:pPr>
            <a:r>
              <a:rPr lang="ja-JP" altLang="en-US" sz="1200" dirty="0">
                <a:latin typeface="Meiryo UI" panose="020B0604030504040204" pitchFamily="50" charset="-128"/>
                <a:ea typeface="Meiryo UI" panose="020B0604030504040204" pitchFamily="50" charset="-128"/>
              </a:rPr>
              <a:t>ｸﾛｽｲﾝﾀﾞｽﾄﾘｰｿﾘｭｰｼｮﾝ事業本部</a:t>
            </a:r>
            <a:endParaRPr lang="en-US" altLang="ja-JP" sz="1200" dirty="0">
              <a:latin typeface="Meiryo UI" panose="020B0604030504040204" pitchFamily="50" charset="-128"/>
              <a:ea typeface="Meiryo UI" panose="020B0604030504040204" pitchFamily="50" charset="-128"/>
            </a:endParaRPr>
          </a:p>
          <a:p>
            <a:pPr algn="l">
              <a:lnSpc>
                <a:spcPct val="110000"/>
              </a:lnSpc>
            </a:pPr>
            <a:r>
              <a:rPr lang="en-US" altLang="ja-JP" sz="1200" dirty="0">
                <a:latin typeface="Meiryo UI" panose="020B0604030504040204" pitchFamily="50" charset="-128"/>
                <a:ea typeface="Meiryo UI" panose="020B0604030504040204" pitchFamily="50" charset="-128"/>
              </a:rPr>
              <a:t>Trusted Society</a:t>
            </a:r>
            <a:r>
              <a:rPr lang="ja-JP" altLang="en-US" sz="1200" dirty="0">
                <a:latin typeface="Meiryo UI" panose="020B0604030504040204" pitchFamily="50" charset="-128"/>
                <a:ea typeface="Meiryo UI" panose="020B0604030504040204" pitchFamily="50" charset="-128"/>
              </a:rPr>
              <a:t>事業部</a:t>
            </a:r>
            <a:endParaRPr lang="en-US" altLang="ja-JP" sz="1200" dirty="0">
              <a:latin typeface="Meiryo UI" panose="020B0604030504040204" pitchFamily="50" charset="-128"/>
              <a:ea typeface="Meiryo UI" panose="020B0604030504040204" pitchFamily="50" charset="-128"/>
            </a:endParaRPr>
          </a:p>
          <a:p>
            <a:pPr algn="l">
              <a:lnSpc>
                <a:spcPct val="110000"/>
              </a:lnSpc>
            </a:pPr>
            <a:r>
              <a:rPr lang="ja-JP" altLang="en-US" sz="1200" dirty="0">
                <a:latin typeface="Meiryo UI" panose="020B0604030504040204" pitchFamily="50" charset="-128"/>
                <a:ea typeface="Meiryo UI" panose="020B0604030504040204" pitchFamily="50" charset="-128"/>
              </a:rPr>
              <a:t>溝渕　真名武（みぞぶち　まなぶ）</a:t>
            </a:r>
            <a:endParaRPr lang="en-US" altLang="ja-JP" sz="1200" dirty="0">
              <a:latin typeface="Meiryo UI" panose="020B0604030504040204" pitchFamily="50" charset="-128"/>
              <a:ea typeface="Meiryo UI" panose="020B0604030504040204" pitchFamily="50" charset="-128"/>
            </a:endParaRPr>
          </a:p>
        </p:txBody>
      </p:sp>
      <p:sp>
        <p:nvSpPr>
          <p:cNvPr id="7" name="フッター プレースホルダー 6">
            <a:extLst>
              <a:ext uri="{FF2B5EF4-FFF2-40B4-BE49-F238E27FC236}">
                <a16:creationId xmlns:a16="http://schemas.microsoft.com/office/drawing/2014/main" id="{200258FF-B975-FC00-3824-340140AAA4CA}"/>
              </a:ext>
            </a:extLst>
          </p:cNvPr>
          <p:cNvSpPr>
            <a:spLocks noGrp="1"/>
          </p:cNvSpPr>
          <p:nvPr>
            <p:ph type="ftr" sz="quarter" idx="10"/>
          </p:nvPr>
        </p:nvSpPr>
        <p:spPr/>
        <p:txBody>
          <a:bodyPr/>
          <a:lstStyle/>
          <a:p>
            <a:r>
              <a:rPr lang="en-US" altLang="ja-JP"/>
              <a:t>© 2026 Fujitsu Limited</a:t>
            </a:r>
            <a:endParaRPr lang="de-DE" altLang="ja-JP"/>
          </a:p>
        </p:txBody>
      </p:sp>
      <p:sp>
        <p:nvSpPr>
          <p:cNvPr id="5" name="テキスト ボックス 4">
            <a:extLst>
              <a:ext uri="{FF2B5EF4-FFF2-40B4-BE49-F238E27FC236}">
                <a16:creationId xmlns:a16="http://schemas.microsoft.com/office/drawing/2014/main" id="{053B4C82-9946-9A20-25CA-0CA664940938}"/>
              </a:ext>
            </a:extLst>
          </p:cNvPr>
          <p:cNvSpPr txBox="1"/>
          <p:nvPr/>
        </p:nvSpPr>
        <p:spPr>
          <a:xfrm>
            <a:off x="251201" y="416183"/>
            <a:ext cx="4050799" cy="2800767"/>
          </a:xfrm>
          <a:prstGeom prst="rect">
            <a:avLst/>
          </a:prstGeom>
          <a:noFill/>
        </p:spPr>
        <p:txBody>
          <a:bodyPr wrap="square" anchor="ctr">
            <a:spAutoFit/>
          </a:bodyPr>
          <a:lstStyle/>
          <a:p>
            <a:pPr algn="l">
              <a:lnSpc>
                <a:spcPct val="110000"/>
              </a:lnSpc>
            </a:pPr>
            <a:r>
              <a:rPr lang="ja-JP" altLang="en-US" sz="2000" b="1" dirty="0">
                <a:latin typeface="Meiryo UI" panose="020B0604030504040204" pitchFamily="50" charset="-128"/>
                <a:ea typeface="Meiryo UI" panose="020B0604030504040204" pitchFamily="50" charset="-128"/>
              </a:rPr>
              <a:t>第</a:t>
            </a:r>
            <a:r>
              <a:rPr lang="en-US" altLang="ja-JP" sz="2000" b="1" dirty="0">
                <a:latin typeface="Meiryo UI" panose="020B0604030504040204" pitchFamily="50" charset="-128"/>
                <a:ea typeface="Meiryo UI" panose="020B0604030504040204" pitchFamily="50" charset="-128"/>
              </a:rPr>
              <a:t>23</a:t>
            </a:r>
            <a:r>
              <a:rPr lang="ja-JP" altLang="en-US" sz="2000" b="1" dirty="0">
                <a:latin typeface="Meiryo UI" panose="020B0604030504040204" pitchFamily="50" charset="-128"/>
                <a:ea typeface="Meiryo UI" panose="020B0604030504040204" pitchFamily="50" charset="-128"/>
              </a:rPr>
              <a:t>回エコプレミアムクラブ</a:t>
            </a:r>
            <a:endParaRPr lang="en-US" altLang="ja-JP" sz="2000" b="1" dirty="0">
              <a:latin typeface="Meiryo UI" panose="020B0604030504040204" pitchFamily="50" charset="-128"/>
              <a:ea typeface="Meiryo UI" panose="020B0604030504040204" pitchFamily="50" charset="-128"/>
            </a:endParaRPr>
          </a:p>
          <a:p>
            <a:pPr algn="l">
              <a:lnSpc>
                <a:spcPct val="110000"/>
              </a:lnSpc>
            </a:pPr>
            <a:r>
              <a:rPr lang="ja-JP" altLang="en-US" sz="2000" b="1" dirty="0">
                <a:latin typeface="Meiryo UI" panose="020B0604030504040204" pitchFamily="50" charset="-128"/>
                <a:ea typeface="Meiryo UI" panose="020B0604030504040204" pitchFamily="50" charset="-128"/>
              </a:rPr>
              <a:t>シンポジウム</a:t>
            </a:r>
            <a:endParaRPr lang="en-US" altLang="ja-JP" sz="2000" b="1" dirty="0">
              <a:latin typeface="Meiryo UI" panose="020B0604030504040204" pitchFamily="50" charset="-128"/>
              <a:ea typeface="Meiryo UI" panose="020B0604030504040204" pitchFamily="50" charset="-128"/>
            </a:endParaRPr>
          </a:p>
          <a:p>
            <a:pPr algn="l">
              <a:lnSpc>
                <a:spcPct val="110000"/>
              </a:lnSpc>
            </a:pPr>
            <a:r>
              <a:rPr lang="ja-JP" altLang="en-US" sz="2000" b="1" dirty="0">
                <a:latin typeface="Meiryo UI" panose="020B0604030504040204" pitchFamily="50" charset="-128"/>
                <a:ea typeface="Meiryo UI" panose="020B0604030504040204" pitchFamily="50" charset="-128"/>
              </a:rPr>
              <a:t>　“</a:t>
            </a:r>
            <a:r>
              <a:rPr lang="en-US" altLang="ja-JP" sz="2000" b="1" dirty="0">
                <a:latin typeface="Meiryo UI" panose="020B0604030504040204" pitchFamily="50" charset="-128"/>
                <a:ea typeface="Meiryo UI" panose="020B0604030504040204" pitchFamily="50" charset="-128"/>
              </a:rPr>
              <a:t>GX5/ISO TC323</a:t>
            </a:r>
            <a:r>
              <a:rPr lang="ja-JP" altLang="en-US" sz="2000" b="1" dirty="0">
                <a:latin typeface="Meiryo UI" panose="020B0604030504040204" pitchFamily="50" charset="-128"/>
                <a:ea typeface="Meiryo UI" panose="020B0604030504040204" pitchFamily="50" charset="-128"/>
              </a:rPr>
              <a:t>”</a:t>
            </a:r>
            <a:endParaRPr lang="en-US" altLang="ja-JP" sz="2000" b="1" dirty="0">
              <a:latin typeface="Meiryo UI" panose="020B0604030504040204" pitchFamily="50" charset="-128"/>
              <a:ea typeface="Meiryo UI" panose="020B0604030504040204" pitchFamily="50" charset="-128"/>
            </a:endParaRPr>
          </a:p>
          <a:p>
            <a:pPr algn="l">
              <a:lnSpc>
                <a:spcPct val="110000"/>
              </a:lnSpc>
            </a:pPr>
            <a:endParaRPr lang="en-US" altLang="ja-JP" sz="2000" b="1" dirty="0">
              <a:latin typeface="Meiryo UI" panose="020B0604030504040204" pitchFamily="50" charset="-128"/>
              <a:ea typeface="Meiryo UI" panose="020B0604030504040204" pitchFamily="50" charset="-128"/>
            </a:endParaRPr>
          </a:p>
          <a:p>
            <a:pPr algn="l">
              <a:lnSpc>
                <a:spcPct val="110000"/>
              </a:lnSpc>
            </a:pPr>
            <a:r>
              <a:rPr lang="ja-JP" altLang="en-US" sz="2000" b="1" dirty="0">
                <a:latin typeface="Meiryo UI" panose="020B0604030504040204" pitchFamily="50" charset="-128"/>
                <a:ea typeface="Meiryo UI" panose="020B0604030504040204" pitchFamily="50" charset="-128"/>
              </a:rPr>
              <a:t>富士通テクノロジによる</a:t>
            </a:r>
            <a:endParaRPr lang="en-US" altLang="ja-JP" sz="2000" b="1" dirty="0">
              <a:latin typeface="Meiryo UI" panose="020B0604030504040204" pitchFamily="50" charset="-128"/>
              <a:ea typeface="Meiryo UI" panose="020B0604030504040204" pitchFamily="50" charset="-128"/>
            </a:endParaRPr>
          </a:p>
          <a:p>
            <a:pPr algn="l">
              <a:lnSpc>
                <a:spcPct val="110000"/>
              </a:lnSpc>
            </a:pPr>
            <a:r>
              <a:rPr lang="ja-JP" altLang="en-US" sz="2000" b="1" dirty="0">
                <a:latin typeface="Meiryo UI" panose="020B0604030504040204" pitchFamily="50" charset="-128"/>
                <a:ea typeface="Meiryo UI" panose="020B0604030504040204" pitchFamily="50" charset="-128"/>
              </a:rPr>
              <a:t>サーキュラーエコノミーと</a:t>
            </a:r>
            <a:endParaRPr lang="en-US" altLang="ja-JP" sz="2000" b="1" dirty="0">
              <a:latin typeface="Meiryo UI" panose="020B0604030504040204" pitchFamily="50" charset="-128"/>
              <a:ea typeface="Meiryo UI" panose="020B0604030504040204" pitchFamily="50" charset="-128"/>
            </a:endParaRPr>
          </a:p>
          <a:p>
            <a:pPr algn="l">
              <a:lnSpc>
                <a:spcPct val="110000"/>
              </a:lnSpc>
            </a:pPr>
            <a:r>
              <a:rPr lang="ja-JP" altLang="en-US" sz="2000" b="1" dirty="0">
                <a:latin typeface="Meiryo UI" panose="020B0604030504040204" pitchFamily="50" charset="-128"/>
                <a:ea typeface="Meiryo UI" panose="020B0604030504040204" pitchFamily="50" charset="-128"/>
              </a:rPr>
              <a:t>マテリアルズ・インフォマティクス</a:t>
            </a:r>
            <a:endParaRPr lang="en-US" altLang="ja-JP" sz="2000" b="1" dirty="0">
              <a:latin typeface="Meiryo UI" panose="020B0604030504040204" pitchFamily="50" charset="-128"/>
              <a:ea typeface="Meiryo UI" panose="020B0604030504040204" pitchFamily="50" charset="-128"/>
            </a:endParaRPr>
          </a:p>
          <a:p>
            <a:pPr algn="l">
              <a:lnSpc>
                <a:spcPct val="110000"/>
              </a:lnSpc>
            </a:pPr>
            <a:r>
              <a:rPr lang="ja-JP" altLang="en-US" sz="2000" b="1" dirty="0">
                <a:latin typeface="Meiryo UI" panose="020B0604030504040204" pitchFamily="50" charset="-128"/>
                <a:ea typeface="Meiryo UI" panose="020B0604030504040204" pitchFamily="50" charset="-128"/>
              </a:rPr>
              <a:t>への貢献</a:t>
            </a:r>
            <a:endParaRPr lang="en-US" altLang="ja-JP" sz="2000" b="1" dirty="0">
              <a:latin typeface="Meiryo UI" panose="020B0604030504040204" pitchFamily="50" charset="-128"/>
              <a:ea typeface="Meiryo UI" panose="020B0604030504040204" pitchFamily="50" charset="-128"/>
            </a:endParaRPr>
          </a:p>
        </p:txBody>
      </p:sp>
      <p:sp>
        <p:nvSpPr>
          <p:cNvPr id="9" name="スライド番号プレースホルダー 8">
            <a:extLst>
              <a:ext uri="{FF2B5EF4-FFF2-40B4-BE49-F238E27FC236}">
                <a16:creationId xmlns:a16="http://schemas.microsoft.com/office/drawing/2014/main" id="{28AC8343-8805-33A5-FFF9-B762F1CDFEF3}"/>
              </a:ext>
            </a:extLst>
          </p:cNvPr>
          <p:cNvSpPr>
            <a:spLocks noGrp="1"/>
          </p:cNvSpPr>
          <p:nvPr>
            <p:ph type="sldNum" sz="quarter" idx="11"/>
          </p:nvPr>
        </p:nvSpPr>
        <p:spPr/>
        <p:txBody>
          <a:bodyPr/>
          <a:lstStyle/>
          <a:p>
            <a:fld id="{4D029D89-7B63-4C94-AD4D-2E4D6BB83637}" type="slidenum">
              <a:rPr kumimoji="1" lang="ja-JP" altLang="en-US" smtClean="0"/>
              <a:pPr/>
              <a:t>0</a:t>
            </a:fld>
            <a:endParaRPr kumimoji="1" lang="ja-JP" altLang="en-US"/>
          </a:p>
        </p:txBody>
      </p:sp>
    </p:spTree>
    <p:extLst>
      <p:ext uri="{BB962C8B-B14F-4D97-AF65-F5344CB8AC3E}">
        <p14:creationId xmlns:p14="http://schemas.microsoft.com/office/powerpoint/2010/main" val="14724738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E98F2-D140-8199-CF3F-B69DF6AE1F0A}"/>
            </a:ext>
          </a:extLst>
        </p:cNvPr>
        <p:cNvGrpSpPr/>
        <p:nvPr/>
      </p:nvGrpSpPr>
      <p:grpSpPr>
        <a:xfrm>
          <a:off x="0" y="0"/>
          <a:ext cx="0" cy="0"/>
          <a:chOff x="0" y="0"/>
          <a:chExt cx="0" cy="0"/>
        </a:xfrm>
      </p:grpSpPr>
      <p:sp>
        <p:nvSpPr>
          <p:cNvPr id="4" name="テキスト プレースホルダー 3">
            <a:extLst>
              <a:ext uri="{FF2B5EF4-FFF2-40B4-BE49-F238E27FC236}">
                <a16:creationId xmlns:a16="http://schemas.microsoft.com/office/drawing/2014/main" id="{9859EBC0-1113-578D-BE8B-4CFE218413A3}"/>
              </a:ext>
            </a:extLst>
          </p:cNvPr>
          <p:cNvSpPr>
            <a:spLocks noGrp="1"/>
          </p:cNvSpPr>
          <p:nvPr>
            <p:ph type="body" sz="quarter" idx="13"/>
          </p:nvPr>
        </p:nvSpPr>
        <p:spPr>
          <a:xfrm>
            <a:off x="286546" y="370796"/>
            <a:ext cx="7480697" cy="338554"/>
          </a:xfrm>
        </p:spPr>
        <p:txBody>
          <a:bodyPr/>
          <a:lstStyle/>
          <a:p>
            <a:r>
              <a:rPr lang="ja-JP" altLang="en-US" dirty="0"/>
              <a:t>富士通の</a:t>
            </a:r>
            <a:r>
              <a:rPr lang="en-US" altLang="ja-JP" dirty="0"/>
              <a:t>AI</a:t>
            </a:r>
            <a:r>
              <a:rPr lang="ja-JP" altLang="en-US" dirty="0"/>
              <a:t>コア技術</a:t>
            </a:r>
            <a:endParaRPr kumimoji="1" lang="ja-JP" altLang="en-US" dirty="0"/>
          </a:p>
        </p:txBody>
      </p:sp>
      <p:sp>
        <p:nvSpPr>
          <p:cNvPr id="5" name="テキスト プレースホルダー 4">
            <a:extLst>
              <a:ext uri="{FF2B5EF4-FFF2-40B4-BE49-F238E27FC236}">
                <a16:creationId xmlns:a16="http://schemas.microsoft.com/office/drawing/2014/main" id="{99DC5877-150A-FFC8-95C3-9670B47A1B59}"/>
              </a:ext>
            </a:extLst>
          </p:cNvPr>
          <p:cNvSpPr>
            <a:spLocks noGrp="1"/>
          </p:cNvSpPr>
          <p:nvPr>
            <p:ph type="body" sz="quarter" idx="14"/>
          </p:nvPr>
        </p:nvSpPr>
        <p:spPr>
          <a:xfrm>
            <a:off x="302739" y="816633"/>
            <a:ext cx="8605207" cy="318549"/>
          </a:xfrm>
        </p:spPr>
        <p:txBody>
          <a:bodyPr/>
          <a:lstStyle/>
          <a:p>
            <a:r>
              <a:rPr lang="ja-JP" altLang="en-US" sz="1800"/>
              <a:t>富士通独自の技術がプラットフォームの信頼性と差別化を実現</a:t>
            </a:r>
            <a:endParaRPr lang="ja-JP" altLang="en-US" sz="1600" b="1"/>
          </a:p>
        </p:txBody>
      </p:sp>
      <p:sp>
        <p:nvSpPr>
          <p:cNvPr id="52" name="楕円 51">
            <a:extLst>
              <a:ext uri="{FF2B5EF4-FFF2-40B4-BE49-F238E27FC236}">
                <a16:creationId xmlns:a16="http://schemas.microsoft.com/office/drawing/2014/main" id="{993E1FF9-BF38-49A1-0000-F52DB37A04E2}"/>
              </a:ext>
            </a:extLst>
          </p:cNvPr>
          <p:cNvSpPr/>
          <p:nvPr/>
        </p:nvSpPr>
        <p:spPr>
          <a:xfrm>
            <a:off x="-378397" y="3947130"/>
            <a:ext cx="247356" cy="247356"/>
          </a:xfrm>
          <a:prstGeom prst="ellipse">
            <a:avLst/>
          </a:prstGeom>
          <a:solidFill>
            <a:srgbClr val="4B4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14287" fontAlgn="auto">
              <a:spcBef>
                <a:spcPts val="0"/>
              </a:spcBef>
              <a:spcAft>
                <a:spcPts val="0"/>
              </a:spcAft>
              <a:defRPr/>
            </a:pPr>
            <a:endParaRPr lang="ja-JP" altLang="en-US" sz="300">
              <a:solidFill>
                <a:prstClr val="white"/>
              </a:solidFill>
              <a:latin typeface="Fujitsu Infinity Pro"/>
              <a:ea typeface="メイリオ"/>
            </a:endParaRPr>
          </a:p>
        </p:txBody>
      </p:sp>
      <p:sp>
        <p:nvSpPr>
          <p:cNvPr id="53" name="楕円 52">
            <a:extLst>
              <a:ext uri="{FF2B5EF4-FFF2-40B4-BE49-F238E27FC236}">
                <a16:creationId xmlns:a16="http://schemas.microsoft.com/office/drawing/2014/main" id="{CAC60C88-28DC-C796-2380-BB4583861423}"/>
              </a:ext>
            </a:extLst>
          </p:cNvPr>
          <p:cNvSpPr/>
          <p:nvPr/>
        </p:nvSpPr>
        <p:spPr>
          <a:xfrm>
            <a:off x="-378397" y="4314177"/>
            <a:ext cx="247356" cy="247356"/>
          </a:xfrm>
          <a:prstGeom prst="ellipse">
            <a:avLst/>
          </a:prstGeom>
          <a:solidFill>
            <a:srgbClr val="776F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14287" fontAlgn="auto">
              <a:spcBef>
                <a:spcPts val="0"/>
              </a:spcBef>
              <a:spcAft>
                <a:spcPts val="0"/>
              </a:spcAft>
              <a:defRPr/>
            </a:pPr>
            <a:endParaRPr kumimoji="0" lang="ja-JP" altLang="en-US" sz="300">
              <a:solidFill>
                <a:prstClr val="white"/>
              </a:solidFill>
              <a:latin typeface="Fujitsu Infinity Pro"/>
              <a:ea typeface="メイリオ"/>
            </a:endParaRPr>
          </a:p>
        </p:txBody>
      </p:sp>
      <p:sp>
        <p:nvSpPr>
          <p:cNvPr id="54" name="楕円 53">
            <a:extLst>
              <a:ext uri="{FF2B5EF4-FFF2-40B4-BE49-F238E27FC236}">
                <a16:creationId xmlns:a16="http://schemas.microsoft.com/office/drawing/2014/main" id="{C3900457-81A5-65A0-948E-A3DBC4869221}"/>
              </a:ext>
            </a:extLst>
          </p:cNvPr>
          <p:cNvSpPr/>
          <p:nvPr/>
        </p:nvSpPr>
        <p:spPr>
          <a:xfrm>
            <a:off x="-378397" y="4670048"/>
            <a:ext cx="247356" cy="247356"/>
          </a:xfrm>
          <a:prstGeom prst="ellipse">
            <a:avLst/>
          </a:prstGeom>
          <a:solidFill>
            <a:srgbClr val="D4CB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14287" fontAlgn="auto">
              <a:spcBef>
                <a:spcPts val="0"/>
              </a:spcBef>
              <a:spcAft>
                <a:spcPts val="0"/>
              </a:spcAft>
              <a:defRPr/>
            </a:pPr>
            <a:endParaRPr lang="ja-JP" altLang="en-US" sz="300">
              <a:solidFill>
                <a:prstClr val="white"/>
              </a:solidFill>
              <a:latin typeface="Fujitsu Infinity Pro"/>
              <a:ea typeface="メイリオ"/>
            </a:endParaRPr>
          </a:p>
        </p:txBody>
      </p:sp>
      <p:sp>
        <p:nvSpPr>
          <p:cNvPr id="55" name="楕円 54">
            <a:extLst>
              <a:ext uri="{FF2B5EF4-FFF2-40B4-BE49-F238E27FC236}">
                <a16:creationId xmlns:a16="http://schemas.microsoft.com/office/drawing/2014/main" id="{ED48482B-7DE3-47B2-154A-56A44DBE522E}"/>
              </a:ext>
            </a:extLst>
          </p:cNvPr>
          <p:cNvSpPr/>
          <p:nvPr/>
        </p:nvSpPr>
        <p:spPr>
          <a:xfrm>
            <a:off x="-378397" y="3580083"/>
            <a:ext cx="247356" cy="247356"/>
          </a:xfrm>
          <a:prstGeom prst="ellipse">
            <a:avLst/>
          </a:prstGeom>
          <a:solidFill>
            <a:srgbClr val="E484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14287" fontAlgn="auto">
              <a:spcBef>
                <a:spcPts val="0"/>
              </a:spcBef>
              <a:spcAft>
                <a:spcPts val="0"/>
              </a:spcAft>
              <a:defRPr/>
            </a:pPr>
            <a:endParaRPr lang="ja-JP" altLang="en-US" sz="300">
              <a:solidFill>
                <a:prstClr val="white"/>
              </a:solidFill>
              <a:latin typeface="Fujitsu Infinity Pro"/>
              <a:ea typeface="メイリオ"/>
            </a:endParaRPr>
          </a:p>
        </p:txBody>
      </p:sp>
      <p:grpSp>
        <p:nvGrpSpPr>
          <p:cNvPr id="44" name="グループ化 43">
            <a:extLst>
              <a:ext uri="{FF2B5EF4-FFF2-40B4-BE49-F238E27FC236}">
                <a16:creationId xmlns:a16="http://schemas.microsoft.com/office/drawing/2014/main" id="{C30709F1-A8B7-1E64-7D85-9EBAF91BA638}"/>
              </a:ext>
            </a:extLst>
          </p:cNvPr>
          <p:cNvGrpSpPr/>
          <p:nvPr/>
        </p:nvGrpSpPr>
        <p:grpSpPr>
          <a:xfrm>
            <a:off x="324757" y="1361653"/>
            <a:ext cx="2812418" cy="3412639"/>
            <a:chOff x="339627" y="1867367"/>
            <a:chExt cx="3749891" cy="3955737"/>
          </a:xfrm>
        </p:grpSpPr>
        <p:sp>
          <p:nvSpPr>
            <p:cNvPr id="45" name="四角形: 角を丸くする 44">
              <a:extLst>
                <a:ext uri="{FF2B5EF4-FFF2-40B4-BE49-F238E27FC236}">
                  <a16:creationId xmlns:a16="http://schemas.microsoft.com/office/drawing/2014/main" id="{D4D7C3F4-3481-3E07-3216-9FFEF735048D}"/>
                </a:ext>
              </a:extLst>
            </p:cNvPr>
            <p:cNvSpPr/>
            <p:nvPr/>
          </p:nvSpPr>
          <p:spPr>
            <a:xfrm>
              <a:off x="471315" y="1867369"/>
              <a:ext cx="3552868" cy="3955735"/>
            </a:xfrm>
            <a:prstGeom prst="roundRect">
              <a:avLst>
                <a:gd name="adj" fmla="val 409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a:solidFill>
                  <a:srgbClr val="000000"/>
                </a:solidFill>
                <a:latin typeface="メイリオ" panose="020B0604030504040204" pitchFamily="50" charset="-128"/>
                <a:ea typeface="メイリオ" panose="020B0604030504040204" pitchFamily="50" charset="-128"/>
              </a:endParaRPr>
            </a:p>
          </p:txBody>
        </p:sp>
        <p:sp>
          <p:nvSpPr>
            <p:cNvPr id="46" name="四角形: 角を丸くする 45">
              <a:extLst>
                <a:ext uri="{FF2B5EF4-FFF2-40B4-BE49-F238E27FC236}">
                  <a16:creationId xmlns:a16="http://schemas.microsoft.com/office/drawing/2014/main" id="{BA3BCF90-41AA-9F56-90BD-615CF65C0C88}"/>
                </a:ext>
              </a:extLst>
            </p:cNvPr>
            <p:cNvSpPr/>
            <p:nvPr/>
          </p:nvSpPr>
          <p:spPr bwMode="gray">
            <a:xfrm>
              <a:off x="471315" y="1867367"/>
              <a:ext cx="3552868" cy="917961"/>
            </a:xfrm>
            <a:prstGeom prst="roundRect">
              <a:avLst>
                <a:gd name="adj" fmla="val 4090"/>
              </a:avLst>
            </a:prstGeom>
            <a:gradFill flip="none" rotWithShape="1">
              <a:gsLst>
                <a:gs pos="0">
                  <a:srgbClr val="2400B0"/>
                </a:gs>
                <a:gs pos="100000">
                  <a:srgbClr val="00E7EF"/>
                </a:gs>
                <a:gs pos="50000">
                  <a:srgbClr val="2400B0"/>
                </a:gs>
              </a:gsLst>
              <a:lin ang="2700000" scaled="1"/>
              <a:tileRect/>
            </a:gra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err="1">
                <a:solidFill>
                  <a:srgbClr val="FFFFFF"/>
                </a:solidFill>
                <a:latin typeface="メイリオ" panose="020B0604030504040204" pitchFamily="50" charset="-128"/>
                <a:ea typeface="メイリオ" panose="020B0604030504040204" pitchFamily="50" charset="-128"/>
              </a:endParaRPr>
            </a:p>
          </p:txBody>
        </p:sp>
        <p:sp>
          <p:nvSpPr>
            <p:cNvPr id="47" name="四角形: 角を丸くする 46">
              <a:extLst>
                <a:ext uri="{FF2B5EF4-FFF2-40B4-BE49-F238E27FC236}">
                  <a16:creationId xmlns:a16="http://schemas.microsoft.com/office/drawing/2014/main" id="{F47825AB-1D2E-3603-A0A5-536061FB4FC0}"/>
                </a:ext>
              </a:extLst>
            </p:cNvPr>
            <p:cNvSpPr/>
            <p:nvPr/>
          </p:nvSpPr>
          <p:spPr bwMode="gray">
            <a:xfrm>
              <a:off x="471315" y="1867367"/>
              <a:ext cx="3552868" cy="917961"/>
            </a:xfrm>
            <a:prstGeom prst="roundRect">
              <a:avLst>
                <a:gd name="adj" fmla="val 4090"/>
              </a:avLst>
            </a:prstGeom>
            <a:gradFill flip="none" rotWithShape="1">
              <a:gsLst>
                <a:gs pos="0">
                  <a:srgbClr val="2400B0"/>
                </a:gs>
                <a:gs pos="100000">
                  <a:srgbClr val="00E7EF"/>
                </a:gs>
                <a:gs pos="50000">
                  <a:srgbClr val="2400B0"/>
                </a:gs>
              </a:gsLst>
              <a:lin ang="2700000" scaled="1"/>
              <a:tileRect/>
            </a:gra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err="1">
                <a:solidFill>
                  <a:srgbClr val="FFFFFF"/>
                </a:solidFill>
                <a:latin typeface="メイリオ" panose="020B0604030504040204" pitchFamily="50" charset="-128"/>
                <a:ea typeface="メイリオ" panose="020B0604030504040204" pitchFamily="50" charset="-128"/>
              </a:endParaRPr>
            </a:p>
          </p:txBody>
        </p:sp>
        <p:sp>
          <p:nvSpPr>
            <p:cNvPr id="48" name="四角形: 角を丸くする 47">
              <a:extLst>
                <a:ext uri="{FF2B5EF4-FFF2-40B4-BE49-F238E27FC236}">
                  <a16:creationId xmlns:a16="http://schemas.microsoft.com/office/drawing/2014/main" id="{07C2B0FB-5583-A95F-AC6B-D84C0943457A}"/>
                </a:ext>
              </a:extLst>
            </p:cNvPr>
            <p:cNvSpPr/>
            <p:nvPr/>
          </p:nvSpPr>
          <p:spPr bwMode="gray">
            <a:xfrm>
              <a:off x="471315" y="1867367"/>
              <a:ext cx="3552868" cy="917961"/>
            </a:xfrm>
            <a:prstGeom prst="roundRect">
              <a:avLst>
                <a:gd name="adj" fmla="val 4090"/>
              </a:avLst>
            </a:prstGeom>
            <a:gradFill flip="none" rotWithShape="1">
              <a:gsLst>
                <a:gs pos="0">
                  <a:srgbClr val="2400B0"/>
                </a:gs>
                <a:gs pos="100000">
                  <a:srgbClr val="00E7EF"/>
                </a:gs>
                <a:gs pos="15000">
                  <a:srgbClr val="2400B0"/>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err="1">
                <a:solidFill>
                  <a:srgbClr val="FFFFFF"/>
                </a:solidFill>
                <a:latin typeface="メイリオ" panose="020B0604030504040204" pitchFamily="50" charset="-128"/>
                <a:ea typeface="メイリオ" panose="020B0604030504040204" pitchFamily="50" charset="-128"/>
              </a:endParaRPr>
            </a:p>
          </p:txBody>
        </p:sp>
        <p:sp>
          <p:nvSpPr>
            <p:cNvPr id="50" name="テキスト ボックス 49">
              <a:extLst>
                <a:ext uri="{FF2B5EF4-FFF2-40B4-BE49-F238E27FC236}">
                  <a16:creationId xmlns:a16="http://schemas.microsoft.com/office/drawing/2014/main" id="{FB3C5031-5292-1BC3-F185-8D83D95252AD}"/>
                </a:ext>
              </a:extLst>
            </p:cNvPr>
            <p:cNvSpPr txBox="1"/>
            <p:nvPr/>
          </p:nvSpPr>
          <p:spPr>
            <a:xfrm>
              <a:off x="339627" y="1920044"/>
              <a:ext cx="3749891" cy="861775"/>
            </a:xfrm>
            <a:prstGeom prst="rect">
              <a:avLst/>
            </a:prstGeom>
            <a:noFill/>
          </p:spPr>
          <p:txBody>
            <a:bodyPr wrap="square" rtlCol="0">
              <a:spAutoFit/>
            </a:bodyPr>
            <a:lstStyle/>
            <a:p>
              <a:pPr defTabSz="685595"/>
              <a:r>
                <a:rPr lang="ja-JP" altLang="en-US" sz="1800" b="1">
                  <a:solidFill>
                    <a:prstClr val="white"/>
                  </a:solidFill>
                  <a:latin typeface="メイリオ" panose="020B0604030504040204" pitchFamily="50" charset="-128"/>
                  <a:ea typeface="メイリオ" panose="020B0604030504040204" pitchFamily="50" charset="-128"/>
                </a:rPr>
                <a:t>マルチ</a:t>
              </a:r>
              <a:r>
                <a:rPr lang="en-US" altLang="ja-JP" sz="1800" b="1">
                  <a:solidFill>
                    <a:prstClr val="white"/>
                  </a:solidFill>
                  <a:latin typeface="メイリオ" panose="020B0604030504040204" pitchFamily="50" charset="-128"/>
                  <a:ea typeface="メイリオ" panose="020B0604030504040204" pitchFamily="50" charset="-128"/>
                </a:rPr>
                <a:t>AI</a:t>
              </a:r>
              <a:r>
                <a:rPr lang="ja-JP" altLang="en-US" sz="1800" b="1">
                  <a:solidFill>
                    <a:prstClr val="white"/>
                  </a:solidFill>
                  <a:latin typeface="メイリオ" panose="020B0604030504040204" pitchFamily="50" charset="-128"/>
                  <a:ea typeface="メイリオ" panose="020B0604030504040204" pitchFamily="50" charset="-128"/>
                </a:rPr>
                <a:t>エージェント</a:t>
              </a:r>
              <a:br>
                <a:rPr lang="en-US" altLang="ja-JP" sz="1800" b="1">
                  <a:solidFill>
                    <a:prstClr val="white"/>
                  </a:solidFill>
                  <a:latin typeface="メイリオ" panose="020B0604030504040204" pitchFamily="50" charset="-128"/>
                  <a:ea typeface="メイリオ" panose="020B0604030504040204" pitchFamily="50" charset="-128"/>
                </a:rPr>
              </a:br>
              <a:r>
                <a:rPr lang="ja-JP" altLang="en-US" sz="1800" b="1">
                  <a:solidFill>
                    <a:prstClr val="white"/>
                  </a:solidFill>
                  <a:latin typeface="メイリオ" panose="020B0604030504040204" pitchFamily="50" charset="-128"/>
                  <a:ea typeface="メイリオ" panose="020B0604030504040204" pitchFamily="50" charset="-128"/>
                </a:rPr>
                <a:t>フレームワーク</a:t>
              </a:r>
            </a:p>
          </p:txBody>
        </p:sp>
      </p:grpSp>
      <p:grpSp>
        <p:nvGrpSpPr>
          <p:cNvPr id="56" name="グループ化 55">
            <a:extLst>
              <a:ext uri="{FF2B5EF4-FFF2-40B4-BE49-F238E27FC236}">
                <a16:creationId xmlns:a16="http://schemas.microsoft.com/office/drawing/2014/main" id="{CAB0AC6A-C14F-E107-CF49-BF815E7DCAF0}"/>
              </a:ext>
            </a:extLst>
          </p:cNvPr>
          <p:cNvGrpSpPr/>
          <p:nvPr/>
        </p:nvGrpSpPr>
        <p:grpSpPr>
          <a:xfrm>
            <a:off x="6192211" y="1361653"/>
            <a:ext cx="2812418" cy="3412637"/>
            <a:chOff x="339627" y="1867367"/>
            <a:chExt cx="3749891" cy="3955737"/>
          </a:xfrm>
        </p:grpSpPr>
        <p:sp>
          <p:nvSpPr>
            <p:cNvPr id="57" name="四角形: 角を丸くする 56">
              <a:extLst>
                <a:ext uri="{FF2B5EF4-FFF2-40B4-BE49-F238E27FC236}">
                  <a16:creationId xmlns:a16="http://schemas.microsoft.com/office/drawing/2014/main" id="{5777AC8D-44BF-0427-C4E3-884D0ABBA815}"/>
                </a:ext>
              </a:extLst>
            </p:cNvPr>
            <p:cNvSpPr/>
            <p:nvPr/>
          </p:nvSpPr>
          <p:spPr>
            <a:xfrm>
              <a:off x="471315" y="1867369"/>
              <a:ext cx="3552868" cy="3955735"/>
            </a:xfrm>
            <a:prstGeom prst="roundRect">
              <a:avLst>
                <a:gd name="adj" fmla="val 409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a:solidFill>
                  <a:srgbClr val="000000"/>
                </a:solidFill>
                <a:latin typeface="メイリオ" panose="020B0604030504040204" pitchFamily="50" charset="-128"/>
                <a:ea typeface="メイリオ" panose="020B0604030504040204" pitchFamily="50" charset="-128"/>
              </a:endParaRPr>
            </a:p>
          </p:txBody>
        </p:sp>
        <p:sp>
          <p:nvSpPr>
            <p:cNvPr id="58" name="四角形: 角を丸くする 57">
              <a:extLst>
                <a:ext uri="{FF2B5EF4-FFF2-40B4-BE49-F238E27FC236}">
                  <a16:creationId xmlns:a16="http://schemas.microsoft.com/office/drawing/2014/main" id="{4ADF7B59-91BC-D81A-5E7C-DE4D20C09927}"/>
                </a:ext>
              </a:extLst>
            </p:cNvPr>
            <p:cNvSpPr/>
            <p:nvPr/>
          </p:nvSpPr>
          <p:spPr bwMode="gray">
            <a:xfrm>
              <a:off x="471315" y="1867367"/>
              <a:ext cx="3552868" cy="917961"/>
            </a:xfrm>
            <a:prstGeom prst="roundRect">
              <a:avLst>
                <a:gd name="adj" fmla="val 4090"/>
              </a:avLst>
            </a:prstGeom>
            <a:gradFill flip="none" rotWithShape="1">
              <a:gsLst>
                <a:gs pos="0">
                  <a:srgbClr val="2400B0"/>
                </a:gs>
                <a:gs pos="100000">
                  <a:srgbClr val="00E7EF"/>
                </a:gs>
                <a:gs pos="50000">
                  <a:srgbClr val="2400B0"/>
                </a:gs>
              </a:gsLst>
              <a:lin ang="2700000" scaled="1"/>
              <a:tileRect/>
            </a:gra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err="1">
                <a:solidFill>
                  <a:srgbClr val="FFFFFF"/>
                </a:solidFill>
                <a:latin typeface="メイリオ" panose="020B0604030504040204" pitchFamily="50" charset="-128"/>
                <a:ea typeface="メイリオ" panose="020B0604030504040204" pitchFamily="50" charset="-128"/>
              </a:endParaRPr>
            </a:p>
          </p:txBody>
        </p:sp>
        <p:sp>
          <p:nvSpPr>
            <p:cNvPr id="59" name="四角形: 角を丸くする 58">
              <a:extLst>
                <a:ext uri="{FF2B5EF4-FFF2-40B4-BE49-F238E27FC236}">
                  <a16:creationId xmlns:a16="http://schemas.microsoft.com/office/drawing/2014/main" id="{A9AA1513-BA17-32F3-6DED-8B9D9C137C5F}"/>
                </a:ext>
              </a:extLst>
            </p:cNvPr>
            <p:cNvSpPr/>
            <p:nvPr/>
          </p:nvSpPr>
          <p:spPr bwMode="gray">
            <a:xfrm>
              <a:off x="471315" y="1867367"/>
              <a:ext cx="3552868" cy="917961"/>
            </a:xfrm>
            <a:prstGeom prst="roundRect">
              <a:avLst>
                <a:gd name="adj" fmla="val 4090"/>
              </a:avLst>
            </a:prstGeom>
            <a:gradFill flip="none" rotWithShape="1">
              <a:gsLst>
                <a:gs pos="0">
                  <a:srgbClr val="2400B0"/>
                </a:gs>
                <a:gs pos="100000">
                  <a:srgbClr val="00E7EF"/>
                </a:gs>
                <a:gs pos="50000">
                  <a:srgbClr val="2400B0"/>
                </a:gs>
              </a:gsLst>
              <a:lin ang="2700000" scaled="1"/>
              <a:tileRect/>
            </a:gra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err="1">
                <a:solidFill>
                  <a:srgbClr val="FFFFFF"/>
                </a:solidFill>
                <a:latin typeface="メイリオ" panose="020B0604030504040204" pitchFamily="50" charset="-128"/>
                <a:ea typeface="メイリオ" panose="020B0604030504040204" pitchFamily="50" charset="-128"/>
              </a:endParaRPr>
            </a:p>
          </p:txBody>
        </p:sp>
        <p:sp>
          <p:nvSpPr>
            <p:cNvPr id="60" name="四角形: 角を丸くする 59">
              <a:extLst>
                <a:ext uri="{FF2B5EF4-FFF2-40B4-BE49-F238E27FC236}">
                  <a16:creationId xmlns:a16="http://schemas.microsoft.com/office/drawing/2014/main" id="{4F92B965-FA17-5B3F-516B-65B9B5CDF923}"/>
                </a:ext>
              </a:extLst>
            </p:cNvPr>
            <p:cNvSpPr/>
            <p:nvPr/>
          </p:nvSpPr>
          <p:spPr bwMode="gray">
            <a:xfrm>
              <a:off x="471315" y="1867367"/>
              <a:ext cx="3552868" cy="917961"/>
            </a:xfrm>
            <a:prstGeom prst="roundRect">
              <a:avLst>
                <a:gd name="adj" fmla="val 4090"/>
              </a:avLst>
            </a:prstGeom>
            <a:gradFill flip="none" rotWithShape="1">
              <a:gsLst>
                <a:gs pos="0">
                  <a:srgbClr val="2400B0"/>
                </a:gs>
                <a:gs pos="100000">
                  <a:srgbClr val="00E7EF"/>
                </a:gs>
                <a:gs pos="15000">
                  <a:srgbClr val="2400B0"/>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err="1">
                <a:solidFill>
                  <a:srgbClr val="FFFFFF"/>
                </a:solidFill>
                <a:latin typeface="メイリオ" panose="020B0604030504040204" pitchFamily="50" charset="-128"/>
                <a:ea typeface="メイリオ" panose="020B0604030504040204" pitchFamily="50" charset="-128"/>
              </a:endParaRPr>
            </a:p>
          </p:txBody>
        </p:sp>
        <p:sp>
          <p:nvSpPr>
            <p:cNvPr id="62" name="テキスト ボックス 61">
              <a:extLst>
                <a:ext uri="{FF2B5EF4-FFF2-40B4-BE49-F238E27FC236}">
                  <a16:creationId xmlns:a16="http://schemas.microsoft.com/office/drawing/2014/main" id="{D4821921-BE8D-7EED-AB08-47869B550C9F}"/>
                </a:ext>
              </a:extLst>
            </p:cNvPr>
            <p:cNvSpPr txBox="1"/>
            <p:nvPr/>
          </p:nvSpPr>
          <p:spPr>
            <a:xfrm>
              <a:off x="339627" y="1920044"/>
              <a:ext cx="3749891" cy="861775"/>
            </a:xfrm>
            <a:prstGeom prst="rect">
              <a:avLst/>
            </a:prstGeom>
            <a:noFill/>
          </p:spPr>
          <p:txBody>
            <a:bodyPr wrap="square" rtlCol="0">
              <a:spAutoFit/>
            </a:bodyPr>
            <a:lstStyle/>
            <a:p>
              <a:pPr defTabSz="685595"/>
              <a:r>
                <a:rPr lang="en-US" altLang="ja-JP" sz="1800" b="1">
                  <a:solidFill>
                    <a:prstClr val="white"/>
                  </a:solidFill>
                  <a:latin typeface="メイリオ" panose="020B0604030504040204" pitchFamily="50" charset="-128"/>
                  <a:ea typeface="メイリオ" panose="020B0604030504040204" pitchFamily="50" charset="-128"/>
                </a:rPr>
                <a:t>Secure Agent</a:t>
              </a:r>
              <a:br>
                <a:rPr lang="en-US" altLang="ja-JP" sz="1800" b="1">
                  <a:solidFill>
                    <a:prstClr val="white"/>
                  </a:solidFill>
                  <a:latin typeface="メイリオ" panose="020B0604030504040204" pitchFamily="50" charset="-128"/>
                  <a:ea typeface="メイリオ" panose="020B0604030504040204" pitchFamily="50" charset="-128"/>
                </a:rPr>
              </a:br>
              <a:r>
                <a:rPr lang="en-US" altLang="ja-JP" sz="1800" b="1">
                  <a:solidFill>
                    <a:prstClr val="white"/>
                  </a:solidFill>
                  <a:latin typeface="メイリオ" panose="020B0604030504040204" pitchFamily="50" charset="-128"/>
                  <a:ea typeface="メイリオ" panose="020B0604030504040204" pitchFamily="50" charset="-128"/>
                </a:rPr>
                <a:t>Gateway</a:t>
              </a:r>
              <a:endParaRPr lang="ja-JP" altLang="en-US" sz="1800" b="1">
                <a:solidFill>
                  <a:prstClr val="white"/>
                </a:solidFill>
                <a:latin typeface="メイリオ" panose="020B0604030504040204" pitchFamily="50" charset="-128"/>
                <a:ea typeface="メイリオ" panose="020B0604030504040204" pitchFamily="50" charset="-128"/>
              </a:endParaRPr>
            </a:p>
          </p:txBody>
        </p:sp>
      </p:grpSp>
      <p:pic>
        <p:nvPicPr>
          <p:cNvPr id="65" name="図 64" descr="デバイスと南京錠">
            <a:extLst>
              <a:ext uri="{FF2B5EF4-FFF2-40B4-BE49-F238E27FC236}">
                <a16:creationId xmlns:a16="http://schemas.microsoft.com/office/drawing/2014/main" id="{EEF63713-C450-568C-E64B-86D28E512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0976" y="2050629"/>
            <a:ext cx="2664651" cy="1498866"/>
          </a:xfrm>
          <a:prstGeom prst="rect">
            <a:avLst/>
          </a:prstGeom>
        </p:spPr>
      </p:pic>
      <p:grpSp>
        <p:nvGrpSpPr>
          <p:cNvPr id="75" name="グループ化 74">
            <a:extLst>
              <a:ext uri="{FF2B5EF4-FFF2-40B4-BE49-F238E27FC236}">
                <a16:creationId xmlns:a16="http://schemas.microsoft.com/office/drawing/2014/main" id="{6C7563AA-E2D5-8FD6-ABC1-D577C66F06F6}"/>
              </a:ext>
            </a:extLst>
          </p:cNvPr>
          <p:cNvGrpSpPr/>
          <p:nvPr/>
        </p:nvGrpSpPr>
        <p:grpSpPr>
          <a:xfrm>
            <a:off x="471626" y="1361653"/>
            <a:ext cx="8434458" cy="3430522"/>
            <a:chOff x="-3411550" y="1867367"/>
            <a:chExt cx="11245944" cy="4574029"/>
          </a:xfrm>
        </p:grpSpPr>
        <p:sp>
          <p:nvSpPr>
            <p:cNvPr id="76" name="四角形: 角を丸くする 75">
              <a:extLst>
                <a:ext uri="{FF2B5EF4-FFF2-40B4-BE49-F238E27FC236}">
                  <a16:creationId xmlns:a16="http://schemas.microsoft.com/office/drawing/2014/main" id="{F9BD6DBE-52BF-ECCC-00AB-57FD19FED520}"/>
                </a:ext>
              </a:extLst>
            </p:cNvPr>
            <p:cNvSpPr/>
            <p:nvPr/>
          </p:nvSpPr>
          <p:spPr>
            <a:xfrm>
              <a:off x="471315" y="1867370"/>
              <a:ext cx="3552868" cy="4550182"/>
            </a:xfrm>
            <a:prstGeom prst="roundRect">
              <a:avLst>
                <a:gd name="adj" fmla="val 409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err="1">
                <a:solidFill>
                  <a:srgbClr val="000000"/>
                </a:solidFill>
                <a:latin typeface="メイリオ" panose="020B0604030504040204" pitchFamily="50" charset="-128"/>
                <a:ea typeface="メイリオ" panose="020B0604030504040204" pitchFamily="50" charset="-128"/>
              </a:endParaRPr>
            </a:p>
          </p:txBody>
        </p:sp>
        <p:sp>
          <p:nvSpPr>
            <p:cNvPr id="77" name="四角形: 角を丸くする 76">
              <a:extLst>
                <a:ext uri="{FF2B5EF4-FFF2-40B4-BE49-F238E27FC236}">
                  <a16:creationId xmlns:a16="http://schemas.microsoft.com/office/drawing/2014/main" id="{299BBDDE-81BC-8CB5-10A3-543E7CA4B637}"/>
                </a:ext>
              </a:extLst>
            </p:cNvPr>
            <p:cNvSpPr/>
            <p:nvPr/>
          </p:nvSpPr>
          <p:spPr bwMode="gray">
            <a:xfrm>
              <a:off x="471315" y="1867367"/>
              <a:ext cx="3552868" cy="917961"/>
            </a:xfrm>
            <a:prstGeom prst="roundRect">
              <a:avLst>
                <a:gd name="adj" fmla="val 4090"/>
              </a:avLst>
            </a:prstGeom>
            <a:gradFill flip="none" rotWithShape="1">
              <a:gsLst>
                <a:gs pos="0">
                  <a:srgbClr val="2400B0"/>
                </a:gs>
                <a:gs pos="100000">
                  <a:srgbClr val="00E7EF"/>
                </a:gs>
                <a:gs pos="50000">
                  <a:srgbClr val="2400B0"/>
                </a:gs>
              </a:gsLst>
              <a:lin ang="2700000" scaled="1"/>
              <a:tileRect/>
            </a:gra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err="1">
                <a:solidFill>
                  <a:srgbClr val="FFFFFF"/>
                </a:solidFill>
                <a:latin typeface="メイリオ" panose="020B0604030504040204" pitchFamily="50" charset="-128"/>
                <a:ea typeface="メイリオ" panose="020B0604030504040204" pitchFamily="50" charset="-128"/>
              </a:endParaRPr>
            </a:p>
          </p:txBody>
        </p:sp>
        <p:sp>
          <p:nvSpPr>
            <p:cNvPr id="78" name="四角形: 角を丸くする 77">
              <a:extLst>
                <a:ext uri="{FF2B5EF4-FFF2-40B4-BE49-F238E27FC236}">
                  <a16:creationId xmlns:a16="http://schemas.microsoft.com/office/drawing/2014/main" id="{47C1788E-87B5-77F4-02ED-CD6DA9D9CF20}"/>
                </a:ext>
              </a:extLst>
            </p:cNvPr>
            <p:cNvSpPr/>
            <p:nvPr/>
          </p:nvSpPr>
          <p:spPr bwMode="gray">
            <a:xfrm>
              <a:off x="471315" y="1867367"/>
              <a:ext cx="3552868" cy="917961"/>
            </a:xfrm>
            <a:prstGeom prst="roundRect">
              <a:avLst>
                <a:gd name="adj" fmla="val 4090"/>
              </a:avLst>
            </a:prstGeom>
            <a:gradFill flip="none" rotWithShape="1">
              <a:gsLst>
                <a:gs pos="0">
                  <a:srgbClr val="2400B0"/>
                </a:gs>
                <a:gs pos="100000">
                  <a:srgbClr val="00E7EF"/>
                </a:gs>
                <a:gs pos="50000">
                  <a:srgbClr val="2400B0"/>
                </a:gs>
              </a:gsLst>
              <a:lin ang="2700000" scaled="1"/>
              <a:tileRect/>
            </a:gra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err="1">
                <a:solidFill>
                  <a:srgbClr val="FFFFFF"/>
                </a:solidFill>
                <a:latin typeface="メイリオ" panose="020B0604030504040204" pitchFamily="50" charset="-128"/>
                <a:ea typeface="メイリオ" panose="020B0604030504040204" pitchFamily="50" charset="-128"/>
              </a:endParaRPr>
            </a:p>
          </p:txBody>
        </p:sp>
        <p:sp>
          <p:nvSpPr>
            <p:cNvPr id="79" name="四角形: 角を丸くする 78">
              <a:extLst>
                <a:ext uri="{FF2B5EF4-FFF2-40B4-BE49-F238E27FC236}">
                  <a16:creationId xmlns:a16="http://schemas.microsoft.com/office/drawing/2014/main" id="{CCD194F1-1A8C-7D87-F91C-C36E68D24E6E}"/>
                </a:ext>
              </a:extLst>
            </p:cNvPr>
            <p:cNvSpPr/>
            <p:nvPr/>
          </p:nvSpPr>
          <p:spPr bwMode="gray">
            <a:xfrm>
              <a:off x="471315" y="1867367"/>
              <a:ext cx="3552868" cy="917961"/>
            </a:xfrm>
            <a:prstGeom prst="roundRect">
              <a:avLst>
                <a:gd name="adj" fmla="val 4090"/>
              </a:avLst>
            </a:prstGeom>
            <a:gradFill flip="none" rotWithShape="1">
              <a:gsLst>
                <a:gs pos="0">
                  <a:srgbClr val="2400B0"/>
                </a:gs>
                <a:gs pos="100000">
                  <a:srgbClr val="00E7EF"/>
                </a:gs>
                <a:gs pos="15000">
                  <a:srgbClr val="2400B0"/>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endParaRPr lang="ja-JP" altLang="en-US" sz="1500" err="1">
                <a:solidFill>
                  <a:srgbClr val="FFFFFF"/>
                </a:solidFill>
                <a:latin typeface="メイリオ" panose="020B0604030504040204" pitchFamily="50" charset="-128"/>
                <a:ea typeface="メイリオ" panose="020B0604030504040204" pitchFamily="50" charset="-128"/>
              </a:endParaRPr>
            </a:p>
          </p:txBody>
        </p:sp>
        <p:sp>
          <p:nvSpPr>
            <p:cNvPr id="80" name="テキスト ボックス 79">
              <a:extLst>
                <a:ext uri="{FF2B5EF4-FFF2-40B4-BE49-F238E27FC236}">
                  <a16:creationId xmlns:a16="http://schemas.microsoft.com/office/drawing/2014/main" id="{0F55EB81-47E1-9DB7-C04C-616F2B7580FF}"/>
                </a:ext>
              </a:extLst>
            </p:cNvPr>
            <p:cNvSpPr txBox="1"/>
            <p:nvPr/>
          </p:nvSpPr>
          <p:spPr>
            <a:xfrm>
              <a:off x="529581" y="4771737"/>
              <a:ext cx="3436335" cy="1214179"/>
            </a:xfrm>
            <a:prstGeom prst="rect">
              <a:avLst/>
            </a:prstGeom>
            <a:noFill/>
          </p:spPr>
          <p:txBody>
            <a:bodyPr wrap="square">
              <a:spAutoFit/>
            </a:bodyPr>
            <a:lstStyle/>
            <a:p>
              <a:pPr marL="145146" indent="-114288" algn="l" defTabSz="217718" fontAlgn="auto">
                <a:lnSpc>
                  <a:spcPct val="120000"/>
                </a:lnSpc>
                <a:spcBef>
                  <a:spcPts val="0"/>
                </a:spcBef>
                <a:spcAft>
                  <a:spcPts val="0"/>
                </a:spcAft>
                <a:buClr>
                  <a:srgbClr val="A03095"/>
                </a:buClr>
                <a:buSzPct val="70000"/>
                <a:buFont typeface="Wingdings" panose="05000000000000000000" pitchFamily="2" charset="2"/>
                <a:buChar char="l"/>
                <a:defRPr/>
              </a:pPr>
              <a:r>
                <a:rPr lang="ja-JP" altLang="en-US" sz="900" dirty="0">
                  <a:solidFill>
                    <a:prstClr val="black"/>
                  </a:solidFill>
                  <a:latin typeface="Fujitsu Infinity Pro" panose="020B0600070205080204" charset="0"/>
                  <a:ea typeface="Meiryo UI" panose="020B0604030504040204" pitchFamily="50" charset="-128"/>
                </a:rPr>
                <a:t>日本語特化追加学習</a:t>
              </a:r>
              <a:r>
                <a:rPr lang="en-US" altLang="ja-JP" sz="900" dirty="0">
                  <a:solidFill>
                    <a:prstClr val="black"/>
                  </a:solidFill>
                  <a:latin typeface="Fujitsu Infinity Pro" panose="020B0600070205080204" charset="0"/>
                  <a:ea typeface="Meiryo UI" panose="020B0604030504040204" pitchFamily="50" charset="-128"/>
                </a:rPr>
                <a:t>/</a:t>
              </a:r>
              <a:r>
                <a:rPr lang="ja-JP" altLang="en-US" sz="900" dirty="0">
                  <a:solidFill>
                    <a:prstClr val="black"/>
                  </a:solidFill>
                  <a:latin typeface="Fujitsu Infinity Pro" panose="020B0600070205080204" charset="0"/>
                  <a:ea typeface="Meiryo UI" panose="020B0604030504040204" pitchFamily="50" charset="-128"/>
                </a:rPr>
                <a:t>ファインチューニング技術</a:t>
              </a:r>
              <a:endParaRPr lang="en-US" altLang="ja-JP" sz="900" dirty="0">
                <a:solidFill>
                  <a:prstClr val="black"/>
                </a:solidFill>
                <a:latin typeface="Fujitsu Infinity Pro" panose="020B0600070205080204" charset="0"/>
                <a:ea typeface="Meiryo UI" panose="020B0604030504040204" pitchFamily="50" charset="-128"/>
              </a:endParaRPr>
            </a:p>
            <a:p>
              <a:pPr marL="145146" indent="-114288" algn="l" defTabSz="217718" fontAlgn="auto">
                <a:lnSpc>
                  <a:spcPct val="120000"/>
                </a:lnSpc>
                <a:spcBef>
                  <a:spcPts val="0"/>
                </a:spcBef>
                <a:spcAft>
                  <a:spcPts val="0"/>
                </a:spcAft>
                <a:buClr>
                  <a:srgbClr val="A03095"/>
                </a:buClr>
                <a:buSzPct val="70000"/>
                <a:buFont typeface="Wingdings" panose="05000000000000000000" pitchFamily="2" charset="2"/>
                <a:buChar char="l"/>
                <a:defRPr/>
              </a:pPr>
              <a:r>
                <a:rPr lang="ja-JP" altLang="en-US" sz="900" dirty="0">
                  <a:solidFill>
                    <a:prstClr val="black"/>
                  </a:solidFill>
                  <a:latin typeface="Fujitsu Infinity Pro" panose="020B0600070205080204" charset="0"/>
                  <a:ea typeface="Meiryo UI" panose="020B0604030504040204" pitchFamily="50" charset="-128"/>
                </a:rPr>
                <a:t>セキュリティ強化（脆弱性スキャナ</a:t>
              </a:r>
              <a:r>
                <a:rPr lang="en-US" altLang="ja-JP" sz="900" dirty="0">
                  <a:solidFill>
                    <a:prstClr val="black"/>
                  </a:solidFill>
                  <a:latin typeface="Fujitsu Infinity Pro" panose="020B0600070205080204" charset="0"/>
                  <a:ea typeface="Meiryo UI" panose="020B0604030504040204" pitchFamily="50" charset="-128"/>
                </a:rPr>
                <a:t>&amp;</a:t>
              </a:r>
              <a:r>
                <a:rPr lang="ja-JP" altLang="en-US" sz="900" dirty="0">
                  <a:solidFill>
                    <a:prstClr val="black"/>
                  </a:solidFill>
                  <a:latin typeface="Fujitsu Infinity Pro" panose="020B0600070205080204" charset="0"/>
                  <a:ea typeface="Meiryo UI" panose="020B0604030504040204" pitchFamily="50" charset="-128"/>
                </a:rPr>
                <a:t>ガードレール）</a:t>
              </a:r>
              <a:r>
                <a:rPr lang="en-US" altLang="zh-TW" sz="900" dirty="0">
                  <a:solidFill>
                    <a:prstClr val="black"/>
                  </a:solidFill>
                  <a:latin typeface="Fujitsu Infinity Pro" panose="020B0600070205080204" charset="0"/>
                  <a:ea typeface="Meiryo UI" panose="020B0604030504040204" pitchFamily="50" charset="-128"/>
                </a:rPr>
                <a:t>​</a:t>
              </a:r>
              <a:endParaRPr lang="en-US" altLang="ja-JP" sz="900" dirty="0">
                <a:solidFill>
                  <a:prstClr val="black"/>
                </a:solidFill>
                <a:latin typeface="Fujitsu Infinity Pro" panose="020B0600070205080204" charset="0"/>
                <a:ea typeface="Meiryo UI" panose="020B0604030504040204" pitchFamily="50" charset="-128"/>
              </a:endParaRPr>
            </a:p>
            <a:p>
              <a:pPr marL="145146" indent="-114288" algn="l" defTabSz="217718" fontAlgn="auto">
                <a:lnSpc>
                  <a:spcPct val="120000"/>
                </a:lnSpc>
                <a:spcBef>
                  <a:spcPts val="0"/>
                </a:spcBef>
                <a:spcAft>
                  <a:spcPts val="0"/>
                </a:spcAft>
                <a:buClr>
                  <a:srgbClr val="A03095"/>
                </a:buClr>
                <a:buSzPct val="70000"/>
                <a:buFont typeface="Wingdings" panose="05000000000000000000" pitchFamily="2" charset="2"/>
                <a:buChar char="l"/>
                <a:defRPr/>
              </a:pPr>
              <a:r>
                <a:rPr lang="ja-JP" altLang="en-US" sz="900" dirty="0">
                  <a:solidFill>
                    <a:prstClr val="black"/>
                  </a:solidFill>
                  <a:latin typeface="Fujitsu Infinity Pro" panose="020B0600070205080204" charset="0"/>
                  <a:ea typeface="Meiryo UI" panose="020B0604030504040204" pitchFamily="50" charset="-128"/>
                </a:rPr>
                <a:t>プライベート環境での提供</a:t>
              </a:r>
              <a:endParaRPr lang="en-US" altLang="ja-JP" sz="900" dirty="0">
                <a:solidFill>
                  <a:prstClr val="black"/>
                </a:solidFill>
                <a:latin typeface="Fujitsu Infinity Pro" panose="020B0600070205080204" charset="0"/>
                <a:ea typeface="Meiryo UI" panose="020B0604030504040204" pitchFamily="50" charset="-128"/>
              </a:endParaRPr>
            </a:p>
            <a:p>
              <a:pPr marL="145146" indent="-114288" algn="l" defTabSz="217718" fontAlgn="auto">
                <a:lnSpc>
                  <a:spcPct val="120000"/>
                </a:lnSpc>
                <a:spcBef>
                  <a:spcPts val="0"/>
                </a:spcBef>
                <a:spcAft>
                  <a:spcPts val="0"/>
                </a:spcAft>
                <a:buClr>
                  <a:srgbClr val="A03095"/>
                </a:buClr>
                <a:buSzPct val="70000"/>
                <a:buFont typeface="Wingdings" panose="05000000000000000000" pitchFamily="2" charset="2"/>
                <a:buChar char="l"/>
                <a:defRPr/>
              </a:pPr>
              <a:r>
                <a:rPr lang="ja-JP" altLang="en-US" sz="900" dirty="0">
                  <a:solidFill>
                    <a:prstClr val="black"/>
                  </a:solidFill>
                  <a:latin typeface="Fujitsu Infinity Pro" panose="020B0600070205080204" charset="0"/>
                  <a:ea typeface="Meiryo UI" panose="020B0604030504040204" pitchFamily="50" charset="-128"/>
                </a:rPr>
                <a:t>基幹業務システム構築で積み重ねてきたナレッジ</a:t>
              </a:r>
            </a:p>
          </p:txBody>
        </p:sp>
        <p:sp>
          <p:nvSpPr>
            <p:cNvPr id="81" name="テキスト ボックス 80">
              <a:extLst>
                <a:ext uri="{FF2B5EF4-FFF2-40B4-BE49-F238E27FC236}">
                  <a16:creationId xmlns:a16="http://schemas.microsoft.com/office/drawing/2014/main" id="{09407E12-40EE-FB8D-5537-5CE4317BF34A}"/>
                </a:ext>
              </a:extLst>
            </p:cNvPr>
            <p:cNvSpPr txBox="1"/>
            <p:nvPr/>
          </p:nvSpPr>
          <p:spPr>
            <a:xfrm>
              <a:off x="339627" y="1920044"/>
              <a:ext cx="3749891" cy="861775"/>
            </a:xfrm>
            <a:prstGeom prst="rect">
              <a:avLst/>
            </a:prstGeom>
            <a:noFill/>
          </p:spPr>
          <p:txBody>
            <a:bodyPr wrap="square" rtlCol="0">
              <a:spAutoFit/>
            </a:bodyPr>
            <a:lstStyle/>
            <a:p>
              <a:pPr defTabSz="685595"/>
              <a:r>
                <a:rPr lang="ja-JP" altLang="en-US" sz="1800" b="1">
                  <a:solidFill>
                    <a:prstClr val="white"/>
                  </a:solidFill>
                  <a:latin typeface="メイリオ" panose="020B0604030504040204" pitchFamily="50" charset="-128"/>
                  <a:ea typeface="メイリオ" panose="020B0604030504040204" pitchFamily="50" charset="-128"/>
                </a:rPr>
                <a:t>エンタープライズ向け</a:t>
              </a:r>
              <a:br>
                <a:rPr lang="en-US" altLang="ja-JP" sz="1800" b="1">
                  <a:solidFill>
                    <a:prstClr val="white"/>
                  </a:solidFill>
                  <a:latin typeface="メイリオ" panose="020B0604030504040204" pitchFamily="50" charset="-128"/>
                  <a:ea typeface="メイリオ" panose="020B0604030504040204" pitchFamily="50" charset="-128"/>
                </a:rPr>
              </a:br>
              <a:r>
                <a:rPr lang="ja-JP" altLang="en-US" sz="1800" b="1">
                  <a:solidFill>
                    <a:prstClr val="white"/>
                  </a:solidFill>
                  <a:latin typeface="メイリオ" panose="020B0604030504040204" pitchFamily="50" charset="-128"/>
                  <a:ea typeface="メイリオ" panose="020B0604030504040204" pitchFamily="50" charset="-128"/>
                </a:rPr>
                <a:t>生成</a:t>
              </a:r>
              <a:r>
                <a:rPr lang="en-US" altLang="ja-JP" sz="1800" b="1">
                  <a:solidFill>
                    <a:prstClr val="white"/>
                  </a:solidFill>
                  <a:latin typeface="メイリオ" panose="020B0604030504040204" pitchFamily="50" charset="-128"/>
                  <a:ea typeface="メイリオ" panose="020B0604030504040204" pitchFamily="50" charset="-128"/>
                </a:rPr>
                <a:t>AI</a:t>
              </a:r>
              <a:r>
                <a:rPr lang="ja-JP" altLang="en-US" sz="1800" b="1">
                  <a:solidFill>
                    <a:prstClr val="white"/>
                  </a:solidFill>
                  <a:latin typeface="メイリオ" panose="020B0604030504040204" pitchFamily="50" charset="-128"/>
                  <a:ea typeface="メイリオ" panose="020B0604030504040204" pitchFamily="50" charset="-128"/>
                </a:rPr>
                <a:t> </a:t>
              </a:r>
              <a:r>
                <a:rPr lang="en-US" altLang="ja-JP" sz="1800" b="1">
                  <a:solidFill>
                    <a:prstClr val="white"/>
                  </a:solidFill>
                  <a:latin typeface="メイリオ" panose="020B0604030504040204" pitchFamily="50" charset="-128"/>
                  <a:ea typeface="メイリオ" panose="020B0604030504040204" pitchFamily="50" charset="-128"/>
                </a:rPr>
                <a:t>Takane</a:t>
              </a:r>
              <a:endParaRPr lang="ja-JP" altLang="en-US" sz="1800" b="1">
                <a:solidFill>
                  <a:prstClr val="white"/>
                </a:solidFill>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2762F03D-64A3-2164-A86E-8398B5695431}"/>
                </a:ext>
              </a:extLst>
            </p:cNvPr>
            <p:cNvSpPr txBox="1"/>
            <p:nvPr/>
          </p:nvSpPr>
          <p:spPr>
            <a:xfrm>
              <a:off x="-3411550" y="4781881"/>
              <a:ext cx="3436335" cy="1659515"/>
            </a:xfrm>
            <a:prstGeom prst="rect">
              <a:avLst/>
            </a:prstGeom>
            <a:noFill/>
          </p:spPr>
          <p:txBody>
            <a:bodyPr wrap="square">
              <a:spAutoFit/>
            </a:bodyPr>
            <a:lstStyle/>
            <a:p>
              <a:pPr marL="145146" indent="-114288" algn="l" defTabSz="217718" fontAlgn="auto">
                <a:lnSpc>
                  <a:spcPct val="120000"/>
                </a:lnSpc>
                <a:spcBef>
                  <a:spcPts val="0"/>
                </a:spcBef>
                <a:spcAft>
                  <a:spcPts val="0"/>
                </a:spcAft>
                <a:buClr>
                  <a:srgbClr val="A03095"/>
                </a:buClr>
                <a:buSzPct val="70000"/>
                <a:buFont typeface="Wingdings" panose="05000000000000000000" pitchFamily="2" charset="2"/>
                <a:buChar char="l"/>
                <a:defRPr/>
              </a:pPr>
              <a:r>
                <a:rPr lang="ja-JP" altLang="en-US" sz="900" dirty="0">
                  <a:solidFill>
                    <a:prstClr val="black"/>
                  </a:solidFill>
                  <a:latin typeface="Fujitsu Infinity Pro" panose="020B0600070205080204" charset="0"/>
                  <a:ea typeface="Meiryo UI" panose="020B0604030504040204" pitchFamily="50" charset="-128"/>
                </a:rPr>
                <a:t>自律的に状況を判断し次のアクションを判断・実行</a:t>
              </a:r>
              <a:endParaRPr lang="en-US" altLang="ja-JP" sz="900" dirty="0">
                <a:solidFill>
                  <a:prstClr val="black"/>
                </a:solidFill>
                <a:latin typeface="Fujitsu Infinity Pro" panose="020B0600070205080204" charset="0"/>
                <a:ea typeface="Meiryo UI" panose="020B0604030504040204" pitchFamily="50" charset="-128"/>
              </a:endParaRPr>
            </a:p>
            <a:p>
              <a:pPr marL="145146" indent="-114288" algn="l" defTabSz="217718" fontAlgn="auto">
                <a:lnSpc>
                  <a:spcPct val="120000"/>
                </a:lnSpc>
                <a:spcBef>
                  <a:spcPts val="0"/>
                </a:spcBef>
                <a:spcAft>
                  <a:spcPts val="0"/>
                </a:spcAft>
                <a:buClr>
                  <a:srgbClr val="A03095"/>
                </a:buClr>
                <a:buSzPct val="70000"/>
                <a:buFont typeface="Wingdings" panose="05000000000000000000" pitchFamily="2" charset="2"/>
                <a:buChar char="l"/>
                <a:defRPr/>
              </a:pPr>
              <a:r>
                <a:rPr lang="ja-JP" altLang="en-US" sz="900" dirty="0">
                  <a:solidFill>
                    <a:prstClr val="black"/>
                  </a:solidFill>
                  <a:latin typeface="Fujitsu Infinity Pro" panose="020B0600070205080204" charset="0"/>
                  <a:ea typeface="Meiryo UI" panose="020B0604030504040204" pitchFamily="50" charset="-128"/>
                </a:rPr>
                <a:t>富士通の最先端エージェントやユーザーオリジナルのエージェントも作成可能</a:t>
              </a:r>
              <a:endParaRPr lang="en-US" altLang="ja-JP" sz="900" dirty="0">
                <a:solidFill>
                  <a:prstClr val="black"/>
                </a:solidFill>
                <a:latin typeface="Fujitsu Infinity Pro" panose="020B0600070205080204" charset="0"/>
                <a:ea typeface="Meiryo UI" panose="020B0604030504040204" pitchFamily="50" charset="-128"/>
              </a:endParaRPr>
            </a:p>
            <a:p>
              <a:pPr marL="145146" indent="-114288" algn="l" defTabSz="217718" fontAlgn="auto">
                <a:lnSpc>
                  <a:spcPct val="120000"/>
                </a:lnSpc>
                <a:spcBef>
                  <a:spcPts val="0"/>
                </a:spcBef>
                <a:spcAft>
                  <a:spcPts val="0"/>
                </a:spcAft>
                <a:buClr>
                  <a:srgbClr val="A03095"/>
                </a:buClr>
                <a:buSzPct val="70000"/>
                <a:buFont typeface="Wingdings" panose="05000000000000000000" pitchFamily="2" charset="2"/>
                <a:buChar char="l"/>
                <a:defRPr/>
              </a:pPr>
              <a:r>
                <a:rPr lang="ja-JP" altLang="en-US" sz="900" dirty="0">
                  <a:solidFill>
                    <a:prstClr val="black"/>
                  </a:solidFill>
                  <a:latin typeface="Fujitsu Infinity Pro" panose="020B0600070205080204" charset="0"/>
                  <a:ea typeface="Meiryo UI" panose="020B0604030504040204" pitchFamily="50" charset="-128"/>
                </a:rPr>
                <a:t>エージェント間の知能連携により複雑な課題に対応</a:t>
              </a:r>
              <a:endParaRPr lang="en-US" altLang="ja-JP" sz="900" dirty="0">
                <a:solidFill>
                  <a:prstClr val="black"/>
                </a:solidFill>
                <a:latin typeface="Fujitsu Infinity Pro" panose="020B0600070205080204" charset="0"/>
                <a:ea typeface="Meiryo UI" panose="020B0604030504040204" pitchFamily="50" charset="-128"/>
              </a:endParaRPr>
            </a:p>
            <a:p>
              <a:pPr marL="145146" indent="-114288" algn="l" defTabSz="217718" fontAlgn="auto">
                <a:lnSpc>
                  <a:spcPct val="120000"/>
                </a:lnSpc>
                <a:spcBef>
                  <a:spcPts val="0"/>
                </a:spcBef>
                <a:spcAft>
                  <a:spcPts val="0"/>
                </a:spcAft>
                <a:buClr>
                  <a:srgbClr val="A03095"/>
                </a:buClr>
                <a:buSzPct val="70000"/>
                <a:buFont typeface="Wingdings" panose="05000000000000000000" pitchFamily="2" charset="2"/>
                <a:buChar char="l"/>
                <a:defRPr/>
              </a:pPr>
              <a:endParaRPr lang="ja-JP" altLang="en-US" sz="900" dirty="0">
                <a:solidFill>
                  <a:prstClr val="black"/>
                </a:solidFill>
                <a:latin typeface="Fujitsu Infinity Pro" panose="020B0600070205080204" charset="0"/>
                <a:ea typeface="Meiryo UI" panose="020B0604030504040204" pitchFamily="50" charset="-128"/>
              </a:endParaRPr>
            </a:p>
          </p:txBody>
        </p:sp>
        <p:sp>
          <p:nvSpPr>
            <p:cNvPr id="3" name="テキスト ボックス 2">
              <a:extLst>
                <a:ext uri="{FF2B5EF4-FFF2-40B4-BE49-F238E27FC236}">
                  <a16:creationId xmlns:a16="http://schemas.microsoft.com/office/drawing/2014/main" id="{DE1EB0EE-383C-F16C-BD95-A04636218BAA}"/>
                </a:ext>
              </a:extLst>
            </p:cNvPr>
            <p:cNvSpPr txBox="1"/>
            <p:nvPr/>
          </p:nvSpPr>
          <p:spPr>
            <a:xfrm>
              <a:off x="4398059" y="4778367"/>
              <a:ext cx="3436335" cy="1216316"/>
            </a:xfrm>
            <a:prstGeom prst="rect">
              <a:avLst/>
            </a:prstGeom>
            <a:noFill/>
          </p:spPr>
          <p:txBody>
            <a:bodyPr wrap="square">
              <a:spAutoFit/>
            </a:bodyPr>
            <a:lstStyle/>
            <a:p>
              <a:pPr marL="145146" indent="-114288" algn="l" defTabSz="217718" fontAlgn="auto">
                <a:lnSpc>
                  <a:spcPct val="120000"/>
                </a:lnSpc>
                <a:spcBef>
                  <a:spcPts val="0"/>
                </a:spcBef>
                <a:spcAft>
                  <a:spcPts val="0"/>
                </a:spcAft>
                <a:buClr>
                  <a:srgbClr val="A03095"/>
                </a:buClr>
                <a:buSzPct val="70000"/>
                <a:buFont typeface="Wingdings" panose="05000000000000000000" pitchFamily="2" charset="2"/>
                <a:buChar char="l"/>
                <a:defRPr/>
              </a:pPr>
              <a:r>
                <a:rPr lang="en-US" altLang="ja-JP" sz="900">
                  <a:solidFill>
                    <a:prstClr val="black"/>
                  </a:solidFill>
                  <a:latin typeface="Fujitsu Infinity Pro" panose="020B0600070205080204" charset="0"/>
                  <a:ea typeface="Meiryo UI" panose="020B0604030504040204" pitchFamily="50" charset="-128"/>
                </a:rPr>
                <a:t>AI</a:t>
              </a:r>
              <a:r>
                <a:rPr lang="ja-JP" altLang="en-US" sz="900">
                  <a:solidFill>
                    <a:prstClr val="black"/>
                  </a:solidFill>
                  <a:latin typeface="Fujitsu Infinity Pro" panose="020B0600070205080204" charset="0"/>
                  <a:ea typeface="Meiryo UI" panose="020B0604030504040204" pitchFamily="50" charset="-128"/>
                </a:rPr>
                <a:t>エージェント連携によるセキュリティ対応自動化</a:t>
              </a:r>
              <a:endParaRPr lang="en-US" altLang="ja-JP" sz="900">
                <a:solidFill>
                  <a:prstClr val="black"/>
                </a:solidFill>
                <a:latin typeface="Fujitsu Infinity Pro" panose="020B0600070205080204" charset="0"/>
                <a:ea typeface="Meiryo UI" panose="020B0604030504040204" pitchFamily="50" charset="-128"/>
              </a:endParaRPr>
            </a:p>
            <a:p>
              <a:pPr marL="145146" indent="-114288" algn="l" defTabSz="217718" fontAlgn="auto">
                <a:lnSpc>
                  <a:spcPct val="120000"/>
                </a:lnSpc>
                <a:spcBef>
                  <a:spcPts val="0"/>
                </a:spcBef>
                <a:spcAft>
                  <a:spcPts val="0"/>
                </a:spcAft>
                <a:buClr>
                  <a:srgbClr val="A03095"/>
                </a:buClr>
                <a:buSzPct val="70000"/>
                <a:buFont typeface="Wingdings" panose="05000000000000000000" pitchFamily="2" charset="2"/>
                <a:buChar char="l"/>
                <a:defRPr/>
              </a:pPr>
              <a:r>
                <a:rPr lang="ja-JP" altLang="en-US" sz="900">
                  <a:solidFill>
                    <a:prstClr val="black"/>
                  </a:solidFill>
                  <a:latin typeface="Fujitsu Infinity Pro" panose="020B0600070205080204" charset="0"/>
                  <a:ea typeface="Meiryo UI" panose="020B0604030504040204" pitchFamily="50" charset="-128"/>
                </a:rPr>
                <a:t>エージェント自体や通信における機密データ対応</a:t>
              </a:r>
              <a:endParaRPr lang="en-US" altLang="ja-JP" sz="900">
                <a:solidFill>
                  <a:prstClr val="black"/>
                </a:solidFill>
                <a:latin typeface="Fujitsu Infinity Pro" panose="020B0600070205080204" charset="0"/>
                <a:ea typeface="Meiryo UI" panose="020B0604030504040204" pitchFamily="50" charset="-128"/>
              </a:endParaRPr>
            </a:p>
            <a:p>
              <a:pPr marL="145146" indent="-114288" algn="l" defTabSz="217718" fontAlgn="auto">
                <a:lnSpc>
                  <a:spcPct val="120000"/>
                </a:lnSpc>
                <a:spcBef>
                  <a:spcPts val="0"/>
                </a:spcBef>
                <a:spcAft>
                  <a:spcPts val="0"/>
                </a:spcAft>
                <a:buClr>
                  <a:srgbClr val="A03095"/>
                </a:buClr>
                <a:buSzPct val="70000"/>
                <a:buFont typeface="Wingdings" panose="05000000000000000000" pitchFamily="2" charset="2"/>
                <a:buChar char="l"/>
                <a:defRPr/>
              </a:pPr>
              <a:r>
                <a:rPr lang="ja-JP" altLang="en-US" sz="900">
                  <a:solidFill>
                    <a:prstClr val="black"/>
                  </a:solidFill>
                  <a:latin typeface="Fujitsu Infinity Pro" panose="020B0600070205080204" charset="0"/>
                  <a:ea typeface="Meiryo UI" panose="020B0604030504040204" pitchFamily="50" charset="-128"/>
                </a:rPr>
                <a:t>異なるフレームワークに跨いだエージェント間通信も簡単・安全に接続可能</a:t>
              </a:r>
              <a:endParaRPr lang="en-US" altLang="ja-JP" sz="900">
                <a:solidFill>
                  <a:prstClr val="black"/>
                </a:solidFill>
                <a:latin typeface="Fujitsu Infinity Pro" panose="020B0600070205080204" charset="0"/>
                <a:ea typeface="Meiryo UI" panose="020B0604030504040204" pitchFamily="50" charset="-128"/>
              </a:endParaRPr>
            </a:p>
            <a:p>
              <a:pPr marL="30858" algn="l" defTabSz="217718" fontAlgn="auto">
                <a:lnSpc>
                  <a:spcPct val="120000"/>
                </a:lnSpc>
                <a:spcBef>
                  <a:spcPts val="0"/>
                </a:spcBef>
                <a:spcAft>
                  <a:spcPts val="0"/>
                </a:spcAft>
                <a:buClr>
                  <a:srgbClr val="A03095"/>
                </a:buClr>
                <a:buSzPct val="70000"/>
                <a:defRPr/>
              </a:pPr>
              <a:endParaRPr lang="ja-JP" altLang="en-US" sz="900">
                <a:solidFill>
                  <a:prstClr val="black"/>
                </a:solidFill>
                <a:latin typeface="Fujitsu Infinity Pro" panose="020B0600070205080204" charset="0"/>
                <a:ea typeface="Meiryo UI" panose="020B0604030504040204" pitchFamily="50" charset="-128"/>
              </a:endParaRPr>
            </a:p>
          </p:txBody>
        </p:sp>
      </p:grpSp>
      <p:pic>
        <p:nvPicPr>
          <p:cNvPr id="82" name="図 81">
            <a:extLst>
              <a:ext uri="{FF2B5EF4-FFF2-40B4-BE49-F238E27FC236}">
                <a16:creationId xmlns:a16="http://schemas.microsoft.com/office/drawing/2014/main" id="{E78A19B1-3B0A-BA0C-0E08-E49E375DEF32}"/>
              </a:ext>
            </a:extLst>
          </p:cNvPr>
          <p:cNvPicPr>
            <a:picLocks noChangeAspect="1"/>
          </p:cNvPicPr>
          <p:nvPr/>
        </p:nvPicPr>
        <p:blipFill>
          <a:blip r:embed="rId4"/>
          <a:srcRect l="3887" t="7111" r="6289" b="4629"/>
          <a:stretch>
            <a:fillRect/>
          </a:stretch>
        </p:blipFill>
        <p:spPr>
          <a:xfrm>
            <a:off x="3363771" y="2049916"/>
            <a:ext cx="2692629" cy="1488213"/>
          </a:xfrm>
          <a:prstGeom prst="rect">
            <a:avLst/>
          </a:prstGeom>
          <a:effectLst/>
        </p:spPr>
      </p:pic>
      <p:sp>
        <p:nvSpPr>
          <p:cNvPr id="83" name="正方形/長方形 82">
            <a:extLst>
              <a:ext uri="{FF2B5EF4-FFF2-40B4-BE49-F238E27FC236}">
                <a16:creationId xmlns:a16="http://schemas.microsoft.com/office/drawing/2014/main" id="{EA97C9C9-494E-9B31-F1F0-49196B7CFD57}"/>
              </a:ext>
            </a:extLst>
          </p:cNvPr>
          <p:cNvSpPr/>
          <p:nvPr/>
        </p:nvSpPr>
        <p:spPr>
          <a:xfrm>
            <a:off x="414669" y="2049917"/>
            <a:ext cx="2682627" cy="1480238"/>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fontAlgn="auto">
              <a:spcBef>
                <a:spcPts val="0"/>
              </a:spcBef>
              <a:spcAft>
                <a:spcPts val="0"/>
              </a:spcAft>
            </a:pPr>
            <a:endParaRPr lang="ja-JP" altLang="en-US" sz="1350">
              <a:solidFill>
                <a:prstClr val="white"/>
              </a:solidFill>
              <a:latin typeface="Fujitsu Infinity Pro"/>
              <a:ea typeface="メイリオ"/>
            </a:endParaRPr>
          </a:p>
        </p:txBody>
      </p:sp>
      <p:pic>
        <p:nvPicPr>
          <p:cNvPr id="89" name="グラフィックス 88" descr="工場 単色塗りつぶし">
            <a:extLst>
              <a:ext uri="{FF2B5EF4-FFF2-40B4-BE49-F238E27FC236}">
                <a16:creationId xmlns:a16="http://schemas.microsoft.com/office/drawing/2014/main" id="{4870227A-08EB-7E38-288F-86D76C1B136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35463" y="2979905"/>
            <a:ext cx="567913" cy="567913"/>
          </a:xfrm>
          <a:prstGeom prst="rect">
            <a:avLst/>
          </a:prstGeom>
        </p:spPr>
      </p:pic>
      <p:pic>
        <p:nvPicPr>
          <p:cNvPr id="91" name="グラフィックス 90" descr="ロボット 単色塗りつぶし">
            <a:extLst>
              <a:ext uri="{FF2B5EF4-FFF2-40B4-BE49-F238E27FC236}">
                <a16:creationId xmlns:a16="http://schemas.microsoft.com/office/drawing/2014/main" id="{59DE68EC-D5A8-B23C-D17E-A6B74399B3D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35131" y="2645399"/>
            <a:ext cx="567913" cy="567913"/>
          </a:xfrm>
          <a:prstGeom prst="rect">
            <a:avLst/>
          </a:prstGeom>
        </p:spPr>
      </p:pic>
      <p:pic>
        <p:nvPicPr>
          <p:cNvPr id="97" name="グラフィックス 96" descr="病院 単色塗りつぶし">
            <a:extLst>
              <a:ext uri="{FF2B5EF4-FFF2-40B4-BE49-F238E27FC236}">
                <a16:creationId xmlns:a16="http://schemas.microsoft.com/office/drawing/2014/main" id="{EAF5FC94-38A1-097D-040E-16E6764401A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5469" y="2572544"/>
            <a:ext cx="567913" cy="567913"/>
          </a:xfrm>
          <a:prstGeom prst="rect">
            <a:avLst/>
          </a:prstGeom>
        </p:spPr>
      </p:pic>
      <p:pic>
        <p:nvPicPr>
          <p:cNvPr id="98" name="図 97" descr="ピンク, 座る, 空気, 持つ が含まれている画像&#10;&#10;AI によって生成されたコンテンツは間違っている可能性があります。">
            <a:extLst>
              <a:ext uri="{FF2B5EF4-FFF2-40B4-BE49-F238E27FC236}">
                <a16:creationId xmlns:a16="http://schemas.microsoft.com/office/drawing/2014/main" id="{2113BC82-6B5F-173F-0753-680CF97A2E2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9521" y="2089630"/>
            <a:ext cx="609059" cy="612000"/>
          </a:xfrm>
          <a:prstGeom prst="rect">
            <a:avLst/>
          </a:prstGeom>
        </p:spPr>
      </p:pic>
      <p:pic>
        <p:nvPicPr>
          <p:cNvPr id="99" name="図 98">
            <a:extLst>
              <a:ext uri="{FF2B5EF4-FFF2-40B4-BE49-F238E27FC236}">
                <a16:creationId xmlns:a16="http://schemas.microsoft.com/office/drawing/2014/main" id="{44F3F616-70A2-365E-CB93-24757473DAA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460878" y="2572544"/>
            <a:ext cx="609059" cy="612005"/>
          </a:xfrm>
          <a:prstGeom prst="rect">
            <a:avLst/>
          </a:prstGeom>
        </p:spPr>
      </p:pic>
      <p:pic>
        <p:nvPicPr>
          <p:cNvPr id="100" name="図 99">
            <a:extLst>
              <a:ext uri="{FF2B5EF4-FFF2-40B4-BE49-F238E27FC236}">
                <a16:creationId xmlns:a16="http://schemas.microsoft.com/office/drawing/2014/main" id="{D20CB317-6D66-71B7-0A1C-951F51247DA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2319948" y="2093080"/>
            <a:ext cx="609062" cy="612004"/>
          </a:xfrm>
          <a:prstGeom prst="rect">
            <a:avLst/>
          </a:prstGeom>
        </p:spPr>
      </p:pic>
      <p:cxnSp>
        <p:nvCxnSpPr>
          <p:cNvPr id="102" name="直線コネクタ 101">
            <a:extLst>
              <a:ext uri="{FF2B5EF4-FFF2-40B4-BE49-F238E27FC236}">
                <a16:creationId xmlns:a16="http://schemas.microsoft.com/office/drawing/2014/main" id="{E464936A-BE9F-9A06-E095-3C8A9A09D0C1}"/>
              </a:ext>
            </a:extLst>
          </p:cNvPr>
          <p:cNvCxnSpPr>
            <a:cxnSpLocks/>
            <a:stCxn id="98" idx="3"/>
            <a:endCxn id="100" idx="1"/>
          </p:cNvCxnSpPr>
          <p:nvPr/>
        </p:nvCxnSpPr>
        <p:spPr>
          <a:xfrm>
            <a:off x="1178581" y="2395630"/>
            <a:ext cx="1141367" cy="3452"/>
          </a:xfrm>
          <a:prstGeom prst="line">
            <a:avLst/>
          </a:prstGeom>
          <a:ln w="28575">
            <a:solidFill>
              <a:schemeClr val="bg1"/>
            </a:solidFill>
          </a:ln>
          <a:effectLst>
            <a:glow rad="63500">
              <a:schemeClr val="accent3">
                <a:satMod val="175000"/>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04" name="直線コネクタ 103">
            <a:extLst>
              <a:ext uri="{FF2B5EF4-FFF2-40B4-BE49-F238E27FC236}">
                <a16:creationId xmlns:a16="http://schemas.microsoft.com/office/drawing/2014/main" id="{358B882E-032D-3DA9-3168-A5BB454634D0}"/>
              </a:ext>
            </a:extLst>
          </p:cNvPr>
          <p:cNvCxnSpPr>
            <a:cxnSpLocks/>
            <a:stCxn id="98" idx="3"/>
          </p:cNvCxnSpPr>
          <p:nvPr/>
        </p:nvCxnSpPr>
        <p:spPr>
          <a:xfrm>
            <a:off x="1178580" y="2395629"/>
            <a:ext cx="567912" cy="176915"/>
          </a:xfrm>
          <a:prstGeom prst="line">
            <a:avLst/>
          </a:prstGeom>
          <a:ln w="28575">
            <a:solidFill>
              <a:schemeClr val="bg1"/>
            </a:solidFill>
          </a:ln>
          <a:effectLst>
            <a:glow rad="63500">
              <a:schemeClr val="accent3">
                <a:satMod val="175000"/>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07" name="直線コネクタ 106">
            <a:extLst>
              <a:ext uri="{FF2B5EF4-FFF2-40B4-BE49-F238E27FC236}">
                <a16:creationId xmlns:a16="http://schemas.microsoft.com/office/drawing/2014/main" id="{FD714B35-AC46-D62F-3982-96B4A7EEA904}"/>
              </a:ext>
            </a:extLst>
          </p:cNvPr>
          <p:cNvCxnSpPr>
            <a:cxnSpLocks/>
            <a:stCxn id="99" idx="0"/>
            <a:endCxn id="100" idx="1"/>
          </p:cNvCxnSpPr>
          <p:nvPr/>
        </p:nvCxnSpPr>
        <p:spPr>
          <a:xfrm flipV="1">
            <a:off x="1765408" y="2399082"/>
            <a:ext cx="554540" cy="173462"/>
          </a:xfrm>
          <a:prstGeom prst="line">
            <a:avLst/>
          </a:prstGeom>
          <a:ln w="28575">
            <a:solidFill>
              <a:schemeClr val="bg1"/>
            </a:solidFill>
          </a:ln>
          <a:effectLst>
            <a:glow rad="63500">
              <a:schemeClr val="accent3">
                <a:satMod val="175000"/>
                <a:alpha val="40000"/>
              </a:schemeClr>
            </a:glow>
          </a:effectLst>
        </p:spPr>
        <p:style>
          <a:lnRef idx="2">
            <a:schemeClr val="accent1"/>
          </a:lnRef>
          <a:fillRef idx="0">
            <a:schemeClr val="accent1"/>
          </a:fillRef>
          <a:effectRef idx="1">
            <a:schemeClr val="accent1"/>
          </a:effectRef>
          <a:fontRef idx="minor">
            <a:schemeClr val="tx1"/>
          </a:fontRef>
        </p:style>
      </p:cxnSp>
      <p:sp>
        <p:nvSpPr>
          <p:cNvPr id="6" name="フッター プレースホルダー 5">
            <a:extLst>
              <a:ext uri="{FF2B5EF4-FFF2-40B4-BE49-F238E27FC236}">
                <a16:creationId xmlns:a16="http://schemas.microsoft.com/office/drawing/2014/main" id="{AB31BA79-2188-50A6-9F62-6F2F59BF9D93}"/>
              </a:ext>
            </a:extLst>
          </p:cNvPr>
          <p:cNvSpPr>
            <a:spLocks noGrp="1"/>
          </p:cNvSpPr>
          <p:nvPr>
            <p:ph type="ftr" sz="quarter" idx="10"/>
          </p:nvPr>
        </p:nvSpPr>
        <p:spPr/>
        <p:txBody>
          <a:bodyPr/>
          <a:lstStyle/>
          <a:p>
            <a:pPr defTabSz="685800" fontAlgn="auto">
              <a:spcBef>
                <a:spcPts val="0"/>
              </a:spcBef>
              <a:spcAft>
                <a:spcPts val="0"/>
              </a:spcAft>
            </a:pPr>
            <a:r>
              <a:rPr lang="en-US" altLang="ja-JP">
                <a:solidFill>
                  <a:prstClr val="white"/>
                </a:solidFill>
                <a:latin typeface="Fujitsu Infinity Pro"/>
                <a:ea typeface="メイリオ"/>
              </a:rPr>
              <a:t>© 2026 Fujitsu Limited</a:t>
            </a:r>
          </a:p>
        </p:txBody>
      </p:sp>
      <p:sp>
        <p:nvSpPr>
          <p:cNvPr id="8" name="スライド番号プレースホルダー 7">
            <a:extLst>
              <a:ext uri="{FF2B5EF4-FFF2-40B4-BE49-F238E27FC236}">
                <a16:creationId xmlns:a16="http://schemas.microsoft.com/office/drawing/2014/main" id="{DFBE8A99-C09E-20E2-372F-55A6BC7B6378}"/>
              </a:ext>
            </a:extLst>
          </p:cNvPr>
          <p:cNvSpPr>
            <a:spLocks noGrp="1"/>
          </p:cNvSpPr>
          <p:nvPr>
            <p:ph type="sldNum" sz="quarter" idx="11"/>
          </p:nvPr>
        </p:nvSpPr>
        <p:spPr/>
        <p:txBody>
          <a:bodyPr/>
          <a:lstStyle/>
          <a:p>
            <a:fld id="{DD12C136-DA26-4CED-A6F0-64227BE8289E}" type="slidenum">
              <a:rPr kumimoji="1" lang="ja-JP" altLang="en-US" smtClean="0"/>
              <a:pPr/>
              <a:t>9</a:t>
            </a:fld>
            <a:endParaRPr kumimoji="1" lang="ja-JP" altLang="en-US"/>
          </a:p>
        </p:txBody>
      </p:sp>
    </p:spTree>
    <p:extLst>
      <p:ext uri="{BB962C8B-B14F-4D97-AF65-F5344CB8AC3E}">
        <p14:creationId xmlns:p14="http://schemas.microsoft.com/office/powerpoint/2010/main" val="1919634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IAgent_Usecase1_x0.5">
            <a:hlinkClick r:id="" action="ppaction://media"/>
            <a:extLst>
              <a:ext uri="{FF2B5EF4-FFF2-40B4-BE49-F238E27FC236}">
                <a16:creationId xmlns:a16="http://schemas.microsoft.com/office/drawing/2014/main" id="{2A590CC4-1628-041F-46A5-04474B5B059E}"/>
              </a:ext>
            </a:extLst>
          </p:cNvPr>
          <p:cNvPicPr>
            <a:picLocks noChangeAspect="1"/>
          </p:cNvPicPr>
          <p:nvPr>
            <a:videoFile r:link="rId2"/>
            <p:extLst>
              <p:ext uri="{DAA4B4D4-6D71-4841-9C94-3DE7FCFB9230}">
                <p14:media xmlns:p14="http://schemas.microsoft.com/office/powerpoint/2010/main" r:embed="rId1">
                  <p14:bmkLst>
                    <p14:bmk name="ブックマーク 1" time="0"/>
                    <p14:bmk name="ブックマーク 2" time="5047.9045"/>
                    <p14:bmk name="ブックマーク 3" time="13901.1524"/>
                    <p14:bmk name="ブックマーク 4" time="33005.5296"/>
                    <p14:bmk name="ブックマーク 5" time="47139.6623"/>
                    <p14:bmk name="ブックマーク 6" time="61506.7752"/>
                  </p14:bmkLst>
                </p14:media>
              </p:ext>
            </p:extLst>
          </p:nvPr>
        </p:nvPicPr>
        <p:blipFill>
          <a:blip r:embed="rId5"/>
          <a:srcRect t="11125"/>
          <a:stretch>
            <a:fillRect/>
          </a:stretch>
        </p:blipFill>
        <p:spPr>
          <a:xfrm>
            <a:off x="62627" y="702258"/>
            <a:ext cx="7752288" cy="3875523"/>
          </a:xfrm>
          <a:prstGeom prst="rect">
            <a:avLst/>
          </a:prstGeom>
        </p:spPr>
      </p:pic>
      <p:sp>
        <p:nvSpPr>
          <p:cNvPr id="2" name="タイトル 1">
            <a:extLst>
              <a:ext uri="{FF2B5EF4-FFF2-40B4-BE49-F238E27FC236}">
                <a16:creationId xmlns:a16="http://schemas.microsoft.com/office/drawing/2014/main" id="{FAFA1C96-4B61-B38F-6323-AD46BEEF0BB8}"/>
              </a:ext>
            </a:extLst>
          </p:cNvPr>
          <p:cNvSpPr>
            <a:spLocks noGrp="1"/>
          </p:cNvSpPr>
          <p:nvPr>
            <p:ph type="title"/>
          </p:nvPr>
        </p:nvSpPr>
        <p:spPr/>
        <p:txBody>
          <a:bodyPr/>
          <a:lstStyle/>
          <a:p>
            <a:r>
              <a:rPr kumimoji="1" lang="en-US" altLang="ja-JP" sz="2399" dirty="0"/>
              <a:t>AI</a:t>
            </a:r>
            <a:r>
              <a:rPr kumimoji="1" lang="ja-JP" altLang="en-US" sz="2399" dirty="0"/>
              <a:t>エージェントによる材料探索（</a:t>
            </a:r>
            <a:r>
              <a:rPr kumimoji="1" lang="en-US" altLang="ja-JP" sz="2399" dirty="0"/>
              <a:t>MI</a:t>
            </a:r>
            <a:r>
              <a:rPr kumimoji="1" lang="ja-JP" altLang="en-US" sz="2399" dirty="0"/>
              <a:t>）例</a:t>
            </a:r>
          </a:p>
        </p:txBody>
      </p:sp>
      <p:sp>
        <p:nvSpPr>
          <p:cNvPr id="16" name="フローチャート: 他ページ結合子 15">
            <a:extLst>
              <a:ext uri="{FF2B5EF4-FFF2-40B4-BE49-F238E27FC236}">
                <a16:creationId xmlns:a16="http://schemas.microsoft.com/office/drawing/2014/main" id="{E486A31D-8713-534B-8675-7F01950E56A8}"/>
              </a:ext>
            </a:extLst>
          </p:cNvPr>
          <p:cNvSpPr/>
          <p:nvPr/>
        </p:nvSpPr>
        <p:spPr>
          <a:xfrm>
            <a:off x="7907386" y="1376434"/>
            <a:ext cx="1173991" cy="638432"/>
          </a:xfrm>
          <a:prstGeom prst="flowChartOffpageConnector">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063" fontAlgn="auto">
              <a:spcBef>
                <a:spcPts val="0"/>
              </a:spcBef>
              <a:spcAft>
                <a:spcPts val="0"/>
              </a:spcAft>
              <a:defRPr/>
            </a:pPr>
            <a:r>
              <a:rPr lang="ja-JP" altLang="en-US" sz="1799">
                <a:solidFill>
                  <a:srgbClr val="FFFFFF"/>
                </a:solidFill>
                <a:latin typeface="メイリオ"/>
                <a:ea typeface="メイリオ"/>
              </a:rPr>
              <a:t>文献調査</a:t>
            </a:r>
          </a:p>
        </p:txBody>
      </p:sp>
      <p:sp>
        <p:nvSpPr>
          <p:cNvPr id="17" name="フローチャート: 他ページ結合子 16">
            <a:extLst>
              <a:ext uri="{FF2B5EF4-FFF2-40B4-BE49-F238E27FC236}">
                <a16:creationId xmlns:a16="http://schemas.microsoft.com/office/drawing/2014/main" id="{077C7D46-27A9-CB51-0519-FDAFE9B108A0}"/>
              </a:ext>
            </a:extLst>
          </p:cNvPr>
          <p:cNvSpPr/>
          <p:nvPr/>
        </p:nvSpPr>
        <p:spPr>
          <a:xfrm>
            <a:off x="7907385" y="2057335"/>
            <a:ext cx="1173991" cy="638432"/>
          </a:xfrm>
          <a:prstGeom prst="flowChartOffpageConnector">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063" fontAlgn="auto">
              <a:spcBef>
                <a:spcPts val="0"/>
              </a:spcBef>
              <a:spcAft>
                <a:spcPts val="0"/>
              </a:spcAft>
              <a:defRPr/>
            </a:pPr>
            <a:r>
              <a:rPr lang="ja-JP" altLang="en-US" sz="1799">
                <a:solidFill>
                  <a:srgbClr val="FFFFFF"/>
                </a:solidFill>
                <a:latin typeface="メイリオ"/>
                <a:ea typeface="メイリオ"/>
              </a:rPr>
              <a:t>仮説立案</a:t>
            </a:r>
          </a:p>
        </p:txBody>
      </p:sp>
      <p:sp>
        <p:nvSpPr>
          <p:cNvPr id="18" name="フローチャート: 他ページ結合子 17">
            <a:extLst>
              <a:ext uri="{FF2B5EF4-FFF2-40B4-BE49-F238E27FC236}">
                <a16:creationId xmlns:a16="http://schemas.microsoft.com/office/drawing/2014/main" id="{9D43E82D-E557-4545-37BD-63628CFF4FC9}"/>
              </a:ext>
            </a:extLst>
          </p:cNvPr>
          <p:cNvSpPr/>
          <p:nvPr/>
        </p:nvSpPr>
        <p:spPr>
          <a:xfrm>
            <a:off x="7907384" y="2738237"/>
            <a:ext cx="1173991" cy="638432"/>
          </a:xfrm>
          <a:prstGeom prst="flowChartOffpageConnector">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063" fontAlgn="auto">
              <a:spcBef>
                <a:spcPts val="0"/>
              </a:spcBef>
              <a:spcAft>
                <a:spcPts val="0"/>
              </a:spcAft>
              <a:defRPr/>
            </a:pPr>
            <a:r>
              <a:rPr lang="ja-JP" altLang="en-US" sz="1100">
                <a:solidFill>
                  <a:srgbClr val="FFFFFF"/>
                </a:solidFill>
                <a:latin typeface="メイリオ"/>
                <a:ea typeface="メイリオ"/>
              </a:rPr>
              <a:t>候補構造生成＆スクリーニング</a:t>
            </a:r>
          </a:p>
        </p:txBody>
      </p:sp>
      <p:sp>
        <p:nvSpPr>
          <p:cNvPr id="19" name="フローチャート: 他ページ結合子 18">
            <a:extLst>
              <a:ext uri="{FF2B5EF4-FFF2-40B4-BE49-F238E27FC236}">
                <a16:creationId xmlns:a16="http://schemas.microsoft.com/office/drawing/2014/main" id="{7167621A-DB8E-7DFC-F9A1-CF7729CC06FB}"/>
              </a:ext>
            </a:extLst>
          </p:cNvPr>
          <p:cNvSpPr/>
          <p:nvPr/>
        </p:nvSpPr>
        <p:spPr>
          <a:xfrm>
            <a:off x="7907383" y="3419139"/>
            <a:ext cx="1173991" cy="638432"/>
          </a:xfrm>
          <a:prstGeom prst="flowChartOffpageConnector">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063" fontAlgn="auto">
              <a:spcBef>
                <a:spcPts val="0"/>
              </a:spcBef>
              <a:spcAft>
                <a:spcPts val="0"/>
              </a:spcAft>
              <a:defRPr/>
            </a:pPr>
            <a:r>
              <a:rPr lang="ja-JP" altLang="en-US" sz="1799">
                <a:solidFill>
                  <a:srgbClr val="FFFFFF"/>
                </a:solidFill>
                <a:latin typeface="メイリオ"/>
                <a:ea typeface="メイリオ"/>
              </a:rPr>
              <a:t>特性評価</a:t>
            </a:r>
            <a:endParaRPr lang="en-US" altLang="ja-JP" sz="1799">
              <a:solidFill>
                <a:srgbClr val="FFFFFF"/>
              </a:solidFill>
              <a:latin typeface="メイリオ"/>
              <a:ea typeface="メイリオ"/>
            </a:endParaRPr>
          </a:p>
          <a:p>
            <a:pPr defTabSz="457063" fontAlgn="auto">
              <a:spcBef>
                <a:spcPts val="0"/>
              </a:spcBef>
              <a:spcAft>
                <a:spcPts val="0"/>
              </a:spcAft>
              <a:defRPr/>
            </a:pPr>
            <a:r>
              <a:rPr lang="ja-JP" altLang="en-US" sz="800">
                <a:solidFill>
                  <a:srgbClr val="FFFFFF"/>
                </a:solidFill>
                <a:latin typeface="メイリオ"/>
                <a:ea typeface="メイリオ"/>
              </a:rPr>
              <a:t>分子動力学シミュレーション</a:t>
            </a:r>
          </a:p>
        </p:txBody>
      </p:sp>
      <p:sp>
        <p:nvSpPr>
          <p:cNvPr id="20" name="フローチャート: 他ページ結合子 19">
            <a:extLst>
              <a:ext uri="{FF2B5EF4-FFF2-40B4-BE49-F238E27FC236}">
                <a16:creationId xmlns:a16="http://schemas.microsoft.com/office/drawing/2014/main" id="{088D4373-7968-1E78-DB4B-07532D8BD26F}"/>
              </a:ext>
            </a:extLst>
          </p:cNvPr>
          <p:cNvSpPr/>
          <p:nvPr/>
        </p:nvSpPr>
        <p:spPr>
          <a:xfrm>
            <a:off x="7907382" y="4100041"/>
            <a:ext cx="1173991" cy="638432"/>
          </a:xfrm>
          <a:prstGeom prst="flowChartOffpageConnector">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063" fontAlgn="auto">
              <a:spcBef>
                <a:spcPts val="0"/>
              </a:spcBef>
              <a:spcAft>
                <a:spcPts val="0"/>
              </a:spcAft>
              <a:defRPr/>
            </a:pPr>
            <a:r>
              <a:rPr lang="ja-JP" altLang="en-US" sz="1799">
                <a:solidFill>
                  <a:srgbClr val="FFFFFF"/>
                </a:solidFill>
                <a:latin typeface="メイリオ"/>
                <a:ea typeface="メイリオ"/>
              </a:rPr>
              <a:t>結果確認</a:t>
            </a:r>
          </a:p>
        </p:txBody>
      </p:sp>
      <p:sp>
        <p:nvSpPr>
          <p:cNvPr id="21" name="フローチャート: 他ページ結合子 20">
            <a:extLst>
              <a:ext uri="{FF2B5EF4-FFF2-40B4-BE49-F238E27FC236}">
                <a16:creationId xmlns:a16="http://schemas.microsoft.com/office/drawing/2014/main" id="{4D09B75B-5EFF-154B-1B03-4687D9B70566}"/>
              </a:ext>
            </a:extLst>
          </p:cNvPr>
          <p:cNvSpPr/>
          <p:nvPr/>
        </p:nvSpPr>
        <p:spPr>
          <a:xfrm>
            <a:off x="7907381" y="702257"/>
            <a:ext cx="1173991" cy="638432"/>
          </a:xfrm>
          <a:prstGeom prst="flowChartOffpageConnector">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063" fontAlgn="auto">
              <a:spcBef>
                <a:spcPts val="0"/>
              </a:spcBef>
              <a:spcAft>
                <a:spcPts val="0"/>
              </a:spcAft>
              <a:defRPr/>
            </a:pPr>
            <a:r>
              <a:rPr lang="ja-JP" altLang="en-US" sz="1799">
                <a:solidFill>
                  <a:srgbClr val="FFFFFF"/>
                </a:solidFill>
                <a:latin typeface="メイリオ"/>
                <a:ea typeface="メイリオ"/>
              </a:rPr>
              <a:t>課題設定</a:t>
            </a:r>
          </a:p>
        </p:txBody>
      </p:sp>
      <p:sp>
        <p:nvSpPr>
          <p:cNvPr id="3" name="吹き出し: 四角形 2">
            <a:extLst>
              <a:ext uri="{FF2B5EF4-FFF2-40B4-BE49-F238E27FC236}">
                <a16:creationId xmlns:a16="http://schemas.microsoft.com/office/drawing/2014/main" id="{C98DD291-BB5A-8898-6692-80EC328F4F58}"/>
              </a:ext>
            </a:extLst>
          </p:cNvPr>
          <p:cNvSpPr/>
          <p:nvPr/>
        </p:nvSpPr>
        <p:spPr>
          <a:xfrm>
            <a:off x="5816757" y="768631"/>
            <a:ext cx="1768759" cy="505683"/>
          </a:xfrm>
          <a:prstGeom prst="wedgeRectCallout">
            <a:avLst>
              <a:gd name="adj1" fmla="val 73079"/>
              <a:gd name="adj2" fmla="val -30346"/>
            </a:avLst>
          </a:prstGeom>
          <a:solidFill>
            <a:srgbClr val="FF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063" fontAlgn="auto">
              <a:spcBef>
                <a:spcPts val="0"/>
              </a:spcBef>
              <a:spcAft>
                <a:spcPts val="0"/>
              </a:spcAft>
              <a:defRPr/>
            </a:pPr>
            <a:r>
              <a:rPr lang="en-US" altLang="ja-JP" sz="1200">
                <a:solidFill>
                  <a:srgbClr val="FFFFFF"/>
                </a:solidFill>
                <a:latin typeface="Fujitsu Infinity Pro" pitchFamily="2" charset="0"/>
                <a:ea typeface="メイリオ"/>
              </a:rPr>
              <a:t>Li</a:t>
            </a:r>
            <a:r>
              <a:rPr lang="ja-JP" altLang="en-US" sz="1200">
                <a:solidFill>
                  <a:srgbClr val="FFFFFF"/>
                </a:solidFill>
                <a:latin typeface="Fujitsu Infinity Pro" pitchFamily="2" charset="0"/>
                <a:ea typeface="メイリオ"/>
              </a:rPr>
              <a:t>イオン伝導率の高いポリマーを探索したい</a:t>
            </a:r>
          </a:p>
        </p:txBody>
      </p:sp>
      <p:grpSp>
        <p:nvGrpSpPr>
          <p:cNvPr id="9" name="グループ化 8">
            <a:extLst>
              <a:ext uri="{FF2B5EF4-FFF2-40B4-BE49-F238E27FC236}">
                <a16:creationId xmlns:a16="http://schemas.microsoft.com/office/drawing/2014/main" id="{EB6F28ED-AF43-FF6D-B791-6EB9C05816CE}"/>
              </a:ext>
            </a:extLst>
          </p:cNvPr>
          <p:cNvGrpSpPr/>
          <p:nvPr/>
        </p:nvGrpSpPr>
        <p:grpSpPr>
          <a:xfrm>
            <a:off x="5437496" y="4123620"/>
            <a:ext cx="2110743" cy="797455"/>
            <a:chOff x="5437762" y="4123302"/>
            <a:chExt cx="2111394" cy="797701"/>
          </a:xfrm>
        </p:grpSpPr>
        <p:sp>
          <p:nvSpPr>
            <p:cNvPr id="6" name="吹き出し: 四角形 5">
              <a:extLst>
                <a:ext uri="{FF2B5EF4-FFF2-40B4-BE49-F238E27FC236}">
                  <a16:creationId xmlns:a16="http://schemas.microsoft.com/office/drawing/2014/main" id="{085BD4BD-37F7-F0C4-45C7-7A7D3C5EBF54}"/>
                </a:ext>
              </a:extLst>
            </p:cNvPr>
            <p:cNvSpPr/>
            <p:nvPr/>
          </p:nvSpPr>
          <p:spPr>
            <a:xfrm>
              <a:off x="5437762" y="4123302"/>
              <a:ext cx="2111394" cy="779438"/>
            </a:xfrm>
            <a:prstGeom prst="wedgeRectCallout">
              <a:avLst>
                <a:gd name="adj1" fmla="val 73079"/>
                <a:gd name="adj2" fmla="val -30346"/>
              </a:avLst>
            </a:prstGeom>
            <a:solidFill>
              <a:srgbClr val="FF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063" fontAlgn="auto">
                <a:spcBef>
                  <a:spcPts val="0"/>
                </a:spcBef>
                <a:spcAft>
                  <a:spcPts val="0"/>
                </a:spcAft>
                <a:defRPr/>
              </a:pPr>
              <a:r>
                <a:rPr lang="en-US" altLang="ja-JP" sz="1200">
                  <a:solidFill>
                    <a:srgbClr val="FFFFFF"/>
                  </a:solidFill>
                  <a:latin typeface="Fujitsu Infinity Pro" pitchFamily="2" charset="0"/>
                  <a:ea typeface="メイリオ"/>
                </a:rPr>
                <a:t>candidate_000</a:t>
              </a:r>
              <a:r>
                <a:rPr lang="ja-JP" altLang="en-US" sz="1200">
                  <a:solidFill>
                    <a:srgbClr val="FFFFFF"/>
                  </a:solidFill>
                  <a:latin typeface="Fujitsu Infinity Pro" pitchFamily="2" charset="0"/>
                  <a:ea typeface="メイリオ"/>
                </a:rPr>
                <a:t>のポリマーが高い</a:t>
              </a:r>
              <a:r>
                <a:rPr lang="en-US" altLang="ja-JP" sz="1200">
                  <a:solidFill>
                    <a:srgbClr val="FFFFFF"/>
                  </a:solidFill>
                  <a:latin typeface="Fujitsu Infinity Pro" pitchFamily="2" charset="0"/>
                  <a:ea typeface="メイリオ"/>
                </a:rPr>
                <a:t>Li</a:t>
              </a:r>
              <a:r>
                <a:rPr lang="ja-JP" altLang="en-US" sz="1200">
                  <a:solidFill>
                    <a:srgbClr val="FFFFFF"/>
                  </a:solidFill>
                  <a:latin typeface="Fujitsu Infinity Pro" pitchFamily="2" charset="0"/>
                  <a:ea typeface="メイリオ"/>
                </a:rPr>
                <a:t>イオン伝導率を示す</a:t>
              </a:r>
              <a:endParaRPr lang="en-US" altLang="ja-JP" sz="1200">
                <a:solidFill>
                  <a:srgbClr val="FFFFFF"/>
                </a:solidFill>
                <a:latin typeface="Fujitsu Infinity Pro" pitchFamily="2" charset="0"/>
                <a:ea typeface="メイリオ"/>
              </a:endParaRPr>
            </a:p>
            <a:p>
              <a:pPr defTabSz="457063" fontAlgn="auto">
                <a:spcBef>
                  <a:spcPts val="0"/>
                </a:spcBef>
                <a:spcAft>
                  <a:spcPts val="0"/>
                </a:spcAft>
                <a:defRPr/>
              </a:pPr>
              <a:endParaRPr lang="en-US" altLang="ja-JP" sz="1200">
                <a:solidFill>
                  <a:srgbClr val="FFFFFF"/>
                </a:solidFill>
                <a:latin typeface="Fujitsu Infinity Pro" pitchFamily="2" charset="0"/>
                <a:ea typeface="メイリオ"/>
              </a:endParaRPr>
            </a:p>
            <a:p>
              <a:pPr defTabSz="457063" fontAlgn="auto">
                <a:spcBef>
                  <a:spcPts val="0"/>
                </a:spcBef>
                <a:spcAft>
                  <a:spcPts val="0"/>
                </a:spcAft>
                <a:defRPr/>
              </a:pPr>
              <a:endParaRPr lang="ja-JP" altLang="en-US" sz="1200">
                <a:solidFill>
                  <a:srgbClr val="FFFFFF"/>
                </a:solidFill>
                <a:latin typeface="Fujitsu Infinity Pro" pitchFamily="2" charset="0"/>
                <a:ea typeface="メイリオ"/>
              </a:endParaRPr>
            </a:p>
          </p:txBody>
        </p:sp>
        <p:pic>
          <p:nvPicPr>
            <p:cNvPr id="1026" name="Picture 2">
              <a:extLst>
                <a:ext uri="{FF2B5EF4-FFF2-40B4-BE49-F238E27FC236}">
                  <a16:creationId xmlns:a16="http://schemas.microsoft.com/office/drawing/2014/main" id="{06062D31-A78A-D0A5-D422-7A0BAE22C34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60333" y="4521912"/>
              <a:ext cx="779833" cy="355798"/>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3897CA40-5661-DDED-459E-EC6269B26958}"/>
                </a:ext>
              </a:extLst>
            </p:cNvPr>
            <p:cNvSpPr txBox="1"/>
            <p:nvPr/>
          </p:nvSpPr>
          <p:spPr>
            <a:xfrm>
              <a:off x="6005551" y="4751726"/>
              <a:ext cx="644728" cy="169277"/>
            </a:xfrm>
            <a:prstGeom prst="rect">
              <a:avLst/>
            </a:prstGeom>
            <a:noFill/>
          </p:spPr>
          <p:txBody>
            <a:bodyPr wrap="none" rtlCol="0">
              <a:spAutoFit/>
            </a:bodyPr>
            <a:lstStyle/>
            <a:p>
              <a:pPr algn="l" defTabSz="457063" fontAlgn="auto">
                <a:spcBef>
                  <a:spcPts val="0"/>
                </a:spcBef>
                <a:spcAft>
                  <a:spcPts val="0"/>
                </a:spcAft>
                <a:defRPr/>
              </a:pPr>
              <a:r>
                <a:rPr lang="en-US" altLang="ja-JP" sz="500">
                  <a:latin typeface="メイリオ"/>
                  <a:ea typeface="メイリオ"/>
                </a:rPr>
                <a:t>candidate_000</a:t>
              </a:r>
              <a:endParaRPr lang="ja-JP" altLang="en-US" sz="500">
                <a:latin typeface="メイリオ"/>
                <a:ea typeface="メイリオ"/>
              </a:endParaRPr>
            </a:p>
          </p:txBody>
        </p:sp>
      </p:grpSp>
    </p:spTree>
    <p:extLst>
      <p:ext uri="{BB962C8B-B14F-4D97-AF65-F5344CB8AC3E}">
        <p14:creationId xmlns:p14="http://schemas.microsoft.com/office/powerpoint/2010/main" val="4201169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7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seq concurrent="1" nextAc="seek">
                  <p:cTn id="13" restart="whenNotActive" fill="hold" evtFilter="cancelBubble" nodeType="interactiveSeq">
                    <p:stCondLst>
                      <p:cond evt="onMediaBookmark" delay="0">
                        <p:tgtEl>
                          <p14:bmkTgt spid="5" bmkName="ブックマーク 1"/>
                        </p:tgtEl>
                      </p:cond>
                    </p:stCondLst>
                    <p:endSync evt="end" delay="0">
                      <p:rtn val="all"/>
                    </p:endSync>
                    <p:childTnLst>
                      <p:par>
                        <p:cTn id="14" fill="hold">
                          <p:stCondLst>
                            <p:cond delay="0"/>
                          </p:stCondLst>
                          <p:childTnLst>
                            <p:par>
                              <p:cTn id="15" fill="hold">
                                <p:stCondLst>
                                  <p:cond delay="0"/>
                                </p:stCondLst>
                                <p:childTnLst>
                                  <p:par>
                                    <p:cTn id="16" presetID="10" presetClass="entr" presetSubtype="0" fill="hold" grpId="0"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nextCondLst>
                    <p:cond evt="onMediaBookmark" delay="0">
                      <p:tgtEl>
                        <p14:bmkTgt spid="5" bmkName="ブックマーク 1"/>
                      </p:tgtEl>
                    </p:cond>
                  </p:nextCondLst>
                </p:seq>
                <p:seq concurrent="1" nextAc="seek">
                  <p:cTn id="23" restart="whenNotActive" fill="hold" evtFilter="cancelBubble" nodeType="interactiveSeq">
                    <p:stCondLst>
                      <p:cond evt="onMediaBookmark" delay="0">
                        <p:tgtEl>
                          <p14:bmkTgt spid="5" bmkName="ブックマーク 2"/>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childTnLst>
                  </p:cTn>
                  <p:nextCondLst>
                    <p:cond evt="onMediaBookmark" delay="0">
                      <p:tgtEl>
                        <p14:bmkTgt spid="5" bmkName="ブックマーク 2"/>
                      </p:tgtEl>
                    </p:cond>
                  </p:nextCondLst>
                </p:seq>
                <p:seq concurrent="1" nextAc="seek">
                  <p:cTn id="29" restart="whenNotActive" fill="hold" evtFilter="cancelBubble" nodeType="interactiveSeq">
                    <p:stCondLst>
                      <p:cond evt="onMediaBookmark" delay="0">
                        <p:tgtEl>
                          <p14:bmkTgt spid="5" bmkName="ブックマーク 3"/>
                        </p:tgtEl>
                      </p:cond>
                    </p:stCondLst>
                    <p:endSync evt="end" delay="0">
                      <p:rtn val="all"/>
                    </p:endSync>
                    <p:childTnLst>
                      <p:par>
                        <p:cTn id="30" fill="hold">
                          <p:stCondLst>
                            <p:cond delay="0"/>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childTnLst>
                  </p:cTn>
                  <p:nextCondLst>
                    <p:cond evt="onMediaBookmark" delay="0">
                      <p:tgtEl>
                        <p14:bmkTgt spid="5" bmkName="ブックマーク 3"/>
                      </p:tgtEl>
                    </p:cond>
                  </p:nextCondLst>
                </p:seq>
                <p:seq concurrent="1" nextAc="seek">
                  <p:cTn id="35" restart="whenNotActive" fill="hold" evtFilter="cancelBubble" nodeType="interactiveSeq">
                    <p:stCondLst>
                      <p:cond evt="onMediaBookmark" delay="0">
                        <p:tgtEl>
                          <p14:bmkTgt spid="5" bmkName="ブックマーク 4"/>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childTnLst>
                  </p:cTn>
                  <p:nextCondLst>
                    <p:cond evt="onMediaBookmark" delay="0">
                      <p:tgtEl>
                        <p14:bmkTgt spid="5" bmkName="ブックマーク 4"/>
                      </p:tgtEl>
                    </p:cond>
                  </p:nextCondLst>
                </p:seq>
                <p:seq concurrent="1" nextAc="seek">
                  <p:cTn id="41" restart="whenNotActive" fill="hold" evtFilter="cancelBubble" nodeType="interactiveSeq">
                    <p:stCondLst>
                      <p:cond evt="onMediaBookmark" delay="0">
                        <p:tgtEl>
                          <p14:bmkTgt spid="5" bmkName="ブックマーク 5"/>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childTnLst>
                  </p:cTn>
                  <p:nextCondLst>
                    <p:cond evt="onMediaBookmark" delay="0">
                      <p:tgtEl>
                        <p14:bmkTgt spid="5" bmkName="ブックマーク 5"/>
                      </p:tgtEl>
                    </p:cond>
                  </p:nextCondLst>
                </p:seq>
                <p:seq concurrent="1" nextAc="seek">
                  <p:cTn id="47" restart="whenNotActive" fill="hold" evtFilter="cancelBubble" nodeType="interactiveSeq">
                    <p:stCondLst>
                      <p:cond evt="onMediaBookmark" delay="0">
                        <p:tgtEl>
                          <p14:bmkTgt spid="5" bmkName="ブックマーク 6"/>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grpId="0"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500"/>
                                            <p:tgtEl>
                                              <p:spTgt spid="9"/>
                                            </p:tgtEl>
                                          </p:cBhvr>
                                        </p:animEffect>
                                      </p:childTnLst>
                                    </p:cTn>
                                  </p:par>
                                </p:childTnLst>
                              </p:cTn>
                            </p:par>
                          </p:childTnLst>
                        </p:cTn>
                      </p:par>
                    </p:childTnLst>
                  </p:cTn>
                  <p:nextCondLst>
                    <p:cond evt="onMediaBookmark" delay="0">
                      <p:tgtEl>
                        <p14:bmkTgt spid="5" bmkName="ブックマーク 6"/>
                      </p:tgtEl>
                    </p:cond>
                  </p:nextCondLst>
                </p:seq>
              </p:childTnLst>
            </p:cTn>
          </p:par>
        </p:tnLst>
        <p:bldLst>
          <p:bldP spid="16" grpId="0" animBg="1"/>
          <p:bldP spid="17" grpId="0" animBg="1"/>
          <p:bldP spid="18" grpId="0" animBg="1"/>
          <p:bldP spid="19" grpId="0" animBg="1"/>
          <p:bldP spid="20" grpId="0" animBg="1"/>
          <p:bldP spid="21" grpId="0" animBg="1"/>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7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4F5E5-035E-E13A-F4DC-7F961D6200CF}"/>
            </a:ext>
          </a:extLst>
        </p:cNvPr>
        <p:cNvGrpSpPr/>
        <p:nvPr/>
      </p:nvGrpSpPr>
      <p:grpSpPr>
        <a:xfrm>
          <a:off x="0" y="0"/>
          <a:ext cx="0" cy="0"/>
          <a:chOff x="0" y="0"/>
          <a:chExt cx="0" cy="0"/>
        </a:xfrm>
      </p:grpSpPr>
      <p:sp>
        <p:nvSpPr>
          <p:cNvPr id="4" name="タイトル 11">
            <a:extLst>
              <a:ext uri="{FF2B5EF4-FFF2-40B4-BE49-F238E27FC236}">
                <a16:creationId xmlns:a16="http://schemas.microsoft.com/office/drawing/2014/main" id="{4C1295BD-AD12-E763-506D-85102D617F74}"/>
              </a:ext>
            </a:extLst>
          </p:cNvPr>
          <p:cNvSpPr txBox="1">
            <a:spLocks noGrp="1"/>
          </p:cNvSpPr>
          <p:nvPr>
            <p:ph type="title" idx="4294967295"/>
          </p:nvPr>
        </p:nvSpPr>
        <p:spPr>
          <a:xfrm>
            <a:off x="611188" y="573987"/>
            <a:ext cx="3376612" cy="278534"/>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defPPr>
              <a:defRPr lang="en-US"/>
            </a:defPPr>
            <a:lvl1pPr marR="0" lvl="0" indent="0" defTabSz="914400" fontAlgn="auto">
              <a:lnSpc>
                <a:spcPct val="100000"/>
              </a:lnSpc>
              <a:spcBef>
                <a:spcPts val="0"/>
              </a:spcBef>
              <a:spcAft>
                <a:spcPts val="0"/>
              </a:spcAft>
              <a:buClrTx/>
              <a:buSzTx/>
              <a:buFontTx/>
              <a:buNone/>
              <a:tabLst/>
              <a:defRPr kumimoji="1" sz="2800" b="0" i="0" u="none" strike="noStrike" cap="none" spc="0" normalizeH="0" baseline="0">
                <a:ln>
                  <a:noFill/>
                </a:ln>
                <a:gradFill>
                  <a:gsLst>
                    <a:gs pos="100000">
                      <a:srgbClr val="0E8BD6"/>
                    </a:gs>
                    <a:gs pos="0">
                      <a:srgbClr val="00E7EF"/>
                    </a:gs>
                  </a:gsLst>
                  <a:lin ang="2700000" scaled="0"/>
                </a:gradFill>
                <a:effectLst/>
                <a:uLnTx/>
                <a:uFillTx/>
                <a:latin typeface="Fujitsu Infinity Pro" pitchFamily="2" charset="0"/>
                <a:ea typeface="Meiryo UI" panose="020B0604030504040204" pitchFamily="50" charset="-128"/>
              </a:defRPr>
            </a:lvl1pPr>
          </a:lstStyle>
          <a:p>
            <a:pPr>
              <a:defRPr/>
            </a:pPr>
            <a:r>
              <a:rPr lang="ja-JP" altLang="en-US" sz="2100" b="1">
                <a:gradFill>
                  <a:gsLst>
                    <a:gs pos="100000">
                      <a:srgbClr val="1289D6"/>
                    </a:gs>
                    <a:gs pos="0">
                      <a:srgbClr val="2324BA"/>
                    </a:gs>
                  </a:gsLst>
                  <a:lin ang="2700000" scaled="0"/>
                </a:gradFill>
                <a:latin typeface="Meiryo UI"/>
                <a:ea typeface="Meiryo UI"/>
                <a:cs typeface="+mn-cs"/>
              </a:rPr>
              <a:t>複雑な産業と社会課題に挑む</a:t>
            </a:r>
          </a:p>
        </p:txBody>
      </p:sp>
      <p:sp>
        <p:nvSpPr>
          <p:cNvPr id="7" name="タイトル 11">
            <a:extLst>
              <a:ext uri="{FF2B5EF4-FFF2-40B4-BE49-F238E27FC236}">
                <a16:creationId xmlns:a16="http://schemas.microsoft.com/office/drawing/2014/main" id="{78C3510A-AAFB-B60D-3405-993D43B2F93C}"/>
              </a:ext>
            </a:extLst>
          </p:cNvPr>
          <p:cNvSpPr txBox="1">
            <a:spLocks/>
          </p:cNvSpPr>
          <p:nvPr/>
        </p:nvSpPr>
        <p:spPr>
          <a:xfrm>
            <a:off x="611188" y="941781"/>
            <a:ext cx="3042500" cy="261610"/>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defPPr>
              <a:defRPr lang="en-US"/>
            </a:defPPr>
            <a:lvl1pPr marR="0" lvl="0" indent="0" defTabSz="914400" fontAlgn="auto">
              <a:lnSpc>
                <a:spcPct val="100000"/>
              </a:lnSpc>
              <a:spcBef>
                <a:spcPts val="0"/>
              </a:spcBef>
              <a:spcAft>
                <a:spcPts val="0"/>
              </a:spcAft>
              <a:buClrTx/>
              <a:buSzTx/>
              <a:buFontTx/>
              <a:buNone/>
              <a:tabLst/>
              <a:defRPr kumimoji="1" sz="3000" b="0" i="0" u="none" strike="noStrike" cap="none" spc="0" normalizeH="0" baseline="0">
                <a:ln>
                  <a:noFill/>
                </a:ln>
                <a:gradFill>
                  <a:gsLst>
                    <a:gs pos="100000">
                      <a:srgbClr val="0E8BD6"/>
                    </a:gs>
                    <a:gs pos="0">
                      <a:srgbClr val="00E7EF"/>
                    </a:gs>
                  </a:gsLst>
                  <a:lin ang="2700000" scaled="0"/>
                </a:gradFill>
                <a:effectLst/>
                <a:uLnTx/>
                <a:uFillTx/>
                <a:latin typeface="Fujitsu Infinity Pro" pitchFamily="2" charset="0"/>
                <a:ea typeface="Meiryo UI" panose="020B0604030504040204" pitchFamily="50" charset="-128"/>
              </a:defRPr>
            </a:lvl1pPr>
          </a:lstStyle>
          <a:p>
            <a:pPr algn="l">
              <a:defRPr/>
            </a:pPr>
            <a:r>
              <a:rPr lang="ja-JP" altLang="en-US" sz="1000" b="1">
                <a:solidFill>
                  <a:srgbClr val="000000"/>
                </a:solidFill>
                <a:latin typeface="Meiryo UI"/>
              </a:rPr>
              <a:t>富士通の次世代ハイブリッドコンピューティング</a:t>
            </a:r>
          </a:p>
        </p:txBody>
      </p:sp>
      <p:sp>
        <p:nvSpPr>
          <p:cNvPr id="114" name="テキスト ボックス 113">
            <a:extLst>
              <a:ext uri="{FF2B5EF4-FFF2-40B4-BE49-F238E27FC236}">
                <a16:creationId xmlns:a16="http://schemas.microsoft.com/office/drawing/2014/main" id="{0D0FF21F-F515-83E0-8CDC-A6681B58B9AD}"/>
              </a:ext>
            </a:extLst>
          </p:cNvPr>
          <p:cNvSpPr txBox="1"/>
          <p:nvPr/>
        </p:nvSpPr>
        <p:spPr>
          <a:xfrm>
            <a:off x="606855" y="1372964"/>
            <a:ext cx="3960812" cy="3009331"/>
          </a:xfrm>
          <a:prstGeom prst="rect">
            <a:avLst/>
          </a:prstGeom>
          <a:noFill/>
        </p:spPr>
        <p:txBody>
          <a:bodyPr vert="horz" wrap="square" lIns="0" tIns="0" rIns="0" bIns="0" rtlCol="0">
            <a:noAutofit/>
          </a:bodyPr>
          <a:lstStyle/>
          <a:p>
            <a:pPr marL="180975" indent="-180975" algn="just" defTabSz="457200" fontAlgn="auto">
              <a:spcBef>
                <a:spcPts val="750"/>
              </a:spcBef>
              <a:spcAft>
                <a:spcPts val="0"/>
              </a:spcAft>
              <a:buFont typeface="Tahoma" panose="020B0604030504040204" pitchFamily="34" charset="0"/>
              <a:buChar char="●"/>
              <a:defRPr/>
            </a:pPr>
            <a:r>
              <a:rPr kumimoji="0" lang="ja-JP" altLang="en-US" sz="1400">
                <a:latin typeface="Fujitsu Infinity Pro"/>
                <a:ea typeface="Meiryo UI"/>
              </a:rPr>
              <a:t>富士通は、コンピューティング領域で自社プロセッサや量子技術を核に、トップクラスの技術力で世界をリード</a:t>
            </a:r>
            <a:endParaRPr kumimoji="0" lang="en-US" altLang="ja-JP" sz="1400">
              <a:latin typeface="Fujitsu Infinity Pro"/>
              <a:ea typeface="Meiryo UI"/>
            </a:endParaRPr>
          </a:p>
          <a:p>
            <a:pPr marL="180975" indent="-180975" algn="just" defTabSz="457200" fontAlgn="auto">
              <a:spcBef>
                <a:spcPts val="750"/>
              </a:spcBef>
              <a:spcAft>
                <a:spcPts val="0"/>
              </a:spcAft>
              <a:buFont typeface="Tahoma" panose="020B0604030504040204" pitchFamily="34" charset="0"/>
              <a:buChar char="●"/>
              <a:defRPr/>
            </a:pPr>
            <a:r>
              <a:rPr kumimoji="0" lang="en-US" altLang="ja-JP" sz="1400">
                <a:latin typeface="Fujitsu Infinity Pro"/>
                <a:ea typeface="Meiryo UI"/>
              </a:rPr>
              <a:t>2027</a:t>
            </a:r>
            <a:r>
              <a:rPr kumimoji="0" lang="ja-JP" altLang="en-US" sz="1400">
                <a:latin typeface="Fujitsu Infinity Pro"/>
                <a:ea typeface="Meiryo UI"/>
              </a:rPr>
              <a:t>年に提供予定の「</a:t>
            </a:r>
            <a:r>
              <a:rPr kumimoji="0" lang="en-US" altLang="ja-JP" sz="1400">
                <a:latin typeface="Fujitsu Infinity Pro"/>
                <a:ea typeface="Meiryo UI"/>
              </a:rPr>
              <a:t>FUJITSU-MONAKA</a:t>
            </a:r>
            <a:r>
              <a:rPr kumimoji="0" lang="ja-JP" altLang="en-US" sz="1400">
                <a:latin typeface="Fujitsu Infinity Pro"/>
                <a:ea typeface="Meiryo UI"/>
              </a:rPr>
              <a:t>」は、エッジからデータセンターまで性能と省電力を両立</a:t>
            </a:r>
            <a:endParaRPr kumimoji="0" lang="en-US" altLang="ja-JP" sz="1400">
              <a:latin typeface="Fujitsu Infinity Pro"/>
              <a:ea typeface="Meiryo UI"/>
            </a:endParaRPr>
          </a:p>
          <a:p>
            <a:pPr marL="180975" indent="-180975" algn="l" defTabSz="457200" fontAlgn="auto">
              <a:spcBef>
                <a:spcPts val="750"/>
              </a:spcBef>
              <a:spcAft>
                <a:spcPts val="0"/>
              </a:spcAft>
              <a:buFont typeface="Tahoma" panose="020B0604030504040204" pitchFamily="34" charset="0"/>
              <a:buChar char="●"/>
              <a:defRPr/>
            </a:pPr>
            <a:r>
              <a:rPr kumimoji="0" lang="en-US" altLang="ja-JP" sz="1400">
                <a:latin typeface="Fujitsu Infinity Pro"/>
                <a:ea typeface="Meiryo UI"/>
              </a:rPr>
              <a:t>2026</a:t>
            </a:r>
            <a:r>
              <a:rPr kumimoji="0" lang="ja-JP" altLang="en-US" sz="1400">
                <a:latin typeface="Fujitsu Infinity Pro"/>
                <a:ea typeface="Meiryo UI"/>
              </a:rPr>
              <a:t>年に</a:t>
            </a:r>
            <a:r>
              <a:rPr kumimoji="0" lang="en-US" altLang="ja-JP" sz="1400">
                <a:latin typeface="Fujitsu Infinity Pro"/>
                <a:ea typeface="Meiryo UI"/>
              </a:rPr>
              <a:t>1,024</a:t>
            </a:r>
            <a:r>
              <a:rPr kumimoji="0" lang="ja-JP" altLang="en-US" sz="1400">
                <a:latin typeface="Fujitsu Infinity Pro"/>
                <a:ea typeface="Meiryo UI"/>
              </a:rPr>
              <a:t>量子ビット超伝導量子コンピュータをリリースし、</a:t>
            </a:r>
            <a:r>
              <a:rPr kumimoji="0" lang="en-US" altLang="ja-JP" sz="1400">
                <a:latin typeface="Fujitsu Infinity Pro"/>
                <a:ea typeface="Meiryo UI"/>
              </a:rPr>
              <a:t>1</a:t>
            </a:r>
            <a:r>
              <a:rPr kumimoji="0" lang="ja-JP" altLang="en-US" sz="1400">
                <a:latin typeface="Fujitsu Infinity Pro"/>
                <a:ea typeface="Meiryo UI"/>
              </a:rPr>
              <a:t>万量子ビット超の実現を目指す</a:t>
            </a:r>
            <a:endParaRPr kumimoji="0" lang="en-US" altLang="ja-JP" sz="1400">
              <a:latin typeface="Fujitsu Infinity Pro"/>
              <a:ea typeface="Meiryo UI"/>
            </a:endParaRPr>
          </a:p>
          <a:p>
            <a:pPr marL="180975" indent="-180975" algn="l" defTabSz="457200" fontAlgn="auto">
              <a:spcBef>
                <a:spcPts val="750"/>
              </a:spcBef>
              <a:spcAft>
                <a:spcPts val="0"/>
              </a:spcAft>
              <a:buFont typeface="Tahoma" panose="020B0604030504040204" pitchFamily="34" charset="0"/>
              <a:buChar char="●"/>
              <a:defRPr/>
            </a:pPr>
            <a:r>
              <a:rPr kumimoji="0" lang="ja-JP" altLang="en-US" sz="1400">
                <a:latin typeface="Fujitsu Infinity Pro"/>
                <a:ea typeface="Meiryo UI"/>
              </a:rPr>
              <a:t>パートナーと多様な量子技術を追求</a:t>
            </a:r>
            <a:endParaRPr kumimoji="0" lang="en-US" altLang="ja-JP" sz="1400">
              <a:latin typeface="Fujitsu Infinity Pro"/>
              <a:ea typeface="Meiryo UI"/>
            </a:endParaRPr>
          </a:p>
          <a:p>
            <a:pPr marL="360000" lvl="1" indent="-180975" algn="l" defTabSz="457200" fontAlgn="auto">
              <a:spcBef>
                <a:spcPts val="750"/>
              </a:spcBef>
              <a:spcAft>
                <a:spcPts val="0"/>
              </a:spcAft>
              <a:buFont typeface="Tahoma" panose="020B0604030504040204" pitchFamily="34" charset="0"/>
              <a:buChar char="●"/>
              <a:defRPr/>
            </a:pPr>
            <a:r>
              <a:rPr kumimoji="0" lang="ja-JP" altLang="en-US" sz="1200">
                <a:latin typeface="Fujitsu Infinity Pro"/>
                <a:ea typeface="Meiryo UI"/>
              </a:rPr>
              <a:t>デルフト工科大学とのダイヤモンドスピン共同研究</a:t>
            </a:r>
            <a:endParaRPr kumimoji="0" lang="en-US" altLang="ja-JP" sz="1200">
              <a:latin typeface="Fujitsu Infinity Pro"/>
              <a:ea typeface="Meiryo UI"/>
            </a:endParaRPr>
          </a:p>
          <a:p>
            <a:pPr marL="360000" lvl="1" indent="-180975" algn="l" defTabSz="457200" fontAlgn="auto">
              <a:spcBef>
                <a:spcPts val="750"/>
              </a:spcBef>
              <a:spcAft>
                <a:spcPts val="0"/>
              </a:spcAft>
              <a:buFont typeface="Tahoma" panose="020B0604030504040204" pitchFamily="34" charset="0"/>
              <a:buChar char="●"/>
              <a:defRPr/>
            </a:pPr>
            <a:r>
              <a:rPr kumimoji="0" lang="ja-JP" altLang="en-US" sz="1200">
                <a:latin typeface="Fujitsu Infinity Pro"/>
                <a:ea typeface="Meiryo UI"/>
              </a:rPr>
              <a:t>大阪大学との量子エラー訂正技術の共同研究</a:t>
            </a:r>
            <a:endParaRPr kumimoji="0" lang="en-US" altLang="ja-JP" sz="1200">
              <a:latin typeface="Fujitsu Infinity Pro"/>
              <a:ea typeface="Meiryo UI"/>
            </a:endParaRPr>
          </a:p>
          <a:p>
            <a:pPr marL="180975" indent="-180975" algn="l" defTabSz="457200" fontAlgn="auto">
              <a:spcBef>
                <a:spcPts val="750"/>
              </a:spcBef>
              <a:spcAft>
                <a:spcPts val="0"/>
              </a:spcAft>
              <a:buFont typeface="Tahoma" panose="020B0604030504040204" pitchFamily="34" charset="0"/>
              <a:buChar char="●"/>
              <a:defRPr/>
            </a:pPr>
            <a:r>
              <a:rPr kumimoji="0" lang="ja-JP" altLang="en-US" sz="1400">
                <a:latin typeface="Fujitsu Infinity Pro"/>
                <a:ea typeface="Meiryo UI"/>
              </a:rPr>
              <a:t>ハイブリッドコンピューティング基盤の研究開発と社会実装を通じて、複雑化する社会課題の解決をリード</a:t>
            </a:r>
          </a:p>
        </p:txBody>
      </p:sp>
      <p:sp>
        <p:nvSpPr>
          <p:cNvPr id="116" name="テキスト ボックス 28">
            <a:extLst>
              <a:ext uri="{FF2B5EF4-FFF2-40B4-BE49-F238E27FC236}">
                <a16:creationId xmlns:a16="http://schemas.microsoft.com/office/drawing/2014/main" id="{E0B6D420-8F42-09E4-3587-CB90D83F46C4}"/>
              </a:ext>
            </a:extLst>
          </p:cNvPr>
          <p:cNvSpPr txBox="1"/>
          <p:nvPr/>
        </p:nvSpPr>
        <p:spPr>
          <a:xfrm>
            <a:off x="638131" y="4532338"/>
            <a:ext cx="2114361" cy="107722"/>
          </a:xfrm>
          <a:prstGeom prst="rect">
            <a:avLst/>
          </a:prstGeom>
          <a:noFill/>
        </p:spPr>
        <p:txBody>
          <a:bodyPr wrap="none" lIns="0" tIns="0" rIns="0" bIns="0" rtlCol="0">
            <a:spAutoFit/>
          </a:bodyPr>
          <a:lstStyle/>
          <a:p>
            <a:pPr algn="l" defTabSz="457189" fontAlgn="auto">
              <a:spcBef>
                <a:spcPts val="0"/>
              </a:spcBef>
              <a:spcAft>
                <a:spcPts val="300"/>
              </a:spcAft>
              <a:tabLst>
                <a:tab pos="88898" algn="l"/>
              </a:tabLst>
              <a:defRPr/>
            </a:pPr>
            <a:r>
              <a:rPr kumimoji="0" lang="en-US" altLang="ja-JP" sz="700">
                <a:latin typeface="Fujitsu Infinity Pro" pitchFamily="2" charset="0"/>
                <a:ea typeface="Meiryo UI"/>
              </a:rPr>
              <a:t>1)</a:t>
            </a:r>
            <a:r>
              <a:rPr kumimoji="0" lang="ja-JP" altLang="en-US" sz="700">
                <a:latin typeface="Fujitsu Infinity Pro" pitchFamily="2" charset="0"/>
                <a:ea typeface="Meiryo UI"/>
              </a:rPr>
              <a:t> </a:t>
            </a:r>
            <a:r>
              <a:rPr kumimoji="0" lang="en-US" altLang="ja-JP" sz="700">
                <a:latin typeface="Fujitsu Infinity Pro" pitchFamily="2" charset="0"/>
                <a:ea typeface="Meiryo UI"/>
              </a:rPr>
              <a:t> QARP: Quantum Application Research Package</a:t>
            </a:r>
            <a:endParaRPr kumimoji="0" lang="ja-JP" altLang="en-US" sz="700">
              <a:latin typeface="Fujitsu Infinity Pro" pitchFamily="2" charset="0"/>
              <a:ea typeface="Meiryo UI"/>
            </a:endParaRPr>
          </a:p>
        </p:txBody>
      </p:sp>
      <p:sp>
        <p:nvSpPr>
          <p:cNvPr id="63" name="正方形/長方形 62">
            <a:extLst>
              <a:ext uri="{FF2B5EF4-FFF2-40B4-BE49-F238E27FC236}">
                <a16:creationId xmlns:a16="http://schemas.microsoft.com/office/drawing/2014/main" id="{7BDE067D-1082-177A-208C-76E4B10E324D}"/>
              </a:ext>
              <a:ext uri="{C183D7F6-B498-43B3-948B-1728B52AA6E4}">
                <adec:decorative xmlns:adec="http://schemas.microsoft.com/office/drawing/2017/decorative" val="1"/>
              </a:ext>
            </a:extLst>
          </p:cNvPr>
          <p:cNvSpPr/>
          <p:nvPr/>
        </p:nvSpPr>
        <p:spPr>
          <a:xfrm>
            <a:off x="5029200" y="795"/>
            <a:ext cx="4117492" cy="5148000"/>
          </a:xfrm>
          <a:prstGeom prst="rect">
            <a:avLst/>
          </a:prstGeom>
          <a:gradFill>
            <a:gsLst>
              <a:gs pos="0">
                <a:srgbClr val="02000A"/>
              </a:gs>
              <a:gs pos="100000">
                <a:srgbClr val="13005D"/>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ja-JP" altLang="en-US" sz="1800">
              <a:solidFill>
                <a:srgbClr val="FFFFFF"/>
              </a:solidFill>
              <a:latin typeface="Fujitsu Infinity Pro"/>
              <a:ea typeface="Meiryo UI" panose="020B0604030504040204" pitchFamily="50" charset="-128"/>
            </a:endParaRPr>
          </a:p>
        </p:txBody>
      </p:sp>
      <p:grpSp>
        <p:nvGrpSpPr>
          <p:cNvPr id="3" name="グループ化 2">
            <a:extLst>
              <a:ext uri="{FF2B5EF4-FFF2-40B4-BE49-F238E27FC236}">
                <a16:creationId xmlns:a16="http://schemas.microsoft.com/office/drawing/2014/main" id="{C4EDFFB6-5592-74C2-3E9B-C813101E09E4}"/>
              </a:ext>
              <a:ext uri="{C183D7F6-B498-43B3-948B-1728B52AA6E4}">
                <adec:decorative xmlns:adec="http://schemas.microsoft.com/office/drawing/2017/decorative" val="1"/>
              </a:ext>
            </a:extLst>
          </p:cNvPr>
          <p:cNvGrpSpPr/>
          <p:nvPr/>
        </p:nvGrpSpPr>
        <p:grpSpPr>
          <a:xfrm>
            <a:off x="5282955" y="669995"/>
            <a:ext cx="3594347" cy="3950425"/>
            <a:chOff x="5282954" y="707300"/>
            <a:chExt cx="3594347" cy="3950425"/>
          </a:xfrm>
        </p:grpSpPr>
        <p:sp>
          <p:nvSpPr>
            <p:cNvPr id="5" name="四角形: 角を丸くする 4">
              <a:extLst>
                <a:ext uri="{FF2B5EF4-FFF2-40B4-BE49-F238E27FC236}">
                  <a16:creationId xmlns:a16="http://schemas.microsoft.com/office/drawing/2014/main" id="{4B40EEBD-9B67-CBAC-1E64-D36419374E0E}"/>
                </a:ext>
              </a:extLst>
            </p:cNvPr>
            <p:cNvSpPr/>
            <p:nvPr/>
          </p:nvSpPr>
          <p:spPr>
            <a:xfrm>
              <a:off x="7181462" y="1063278"/>
              <a:ext cx="737069" cy="252000"/>
            </a:xfrm>
            <a:prstGeom prst="roundRect">
              <a:avLst>
                <a:gd name="adj" fmla="val 50000"/>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r>
                <a:rPr lang="ja-JP" altLang="en-US" sz="1050" b="1">
                  <a:solidFill>
                    <a:srgbClr val="000000"/>
                  </a:solidFill>
                  <a:latin typeface="Fujitsu Infinity Pro"/>
                  <a:ea typeface="Meiryo UI" panose="020B0604030504040204" pitchFamily="50" charset="-128"/>
                </a:rPr>
                <a:t>金融</a:t>
              </a:r>
              <a:endParaRPr lang="en-US" altLang="ja-JP" sz="1050" b="1">
                <a:solidFill>
                  <a:srgbClr val="000000"/>
                </a:solidFill>
                <a:latin typeface="Fujitsu Infinity Pro"/>
                <a:ea typeface="Meiryo UI" panose="020B0604030504040204" pitchFamily="50" charset="-128"/>
              </a:endParaRPr>
            </a:p>
          </p:txBody>
        </p:sp>
        <p:sp>
          <p:nvSpPr>
            <p:cNvPr id="9" name="四角形: 角を丸くする 8">
              <a:extLst>
                <a:ext uri="{FF2B5EF4-FFF2-40B4-BE49-F238E27FC236}">
                  <a16:creationId xmlns:a16="http://schemas.microsoft.com/office/drawing/2014/main" id="{EF253154-FB97-23A7-EEF0-EB657BCC8882}"/>
                </a:ext>
              </a:extLst>
            </p:cNvPr>
            <p:cNvSpPr/>
            <p:nvPr/>
          </p:nvSpPr>
          <p:spPr>
            <a:xfrm>
              <a:off x="8107084" y="1063278"/>
              <a:ext cx="737069" cy="252000"/>
            </a:xfrm>
            <a:prstGeom prst="roundRect">
              <a:avLst>
                <a:gd name="adj" fmla="val 50000"/>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r>
                <a:rPr lang="ja-JP" altLang="en-US" sz="1050" b="1">
                  <a:solidFill>
                    <a:srgbClr val="000000"/>
                  </a:solidFill>
                  <a:latin typeface="Fujitsu Infinity Pro"/>
                  <a:ea typeface="Meiryo UI" panose="020B0604030504040204" pitchFamily="50" charset="-128"/>
                </a:rPr>
                <a:t>ヘルスケア</a:t>
              </a:r>
              <a:endParaRPr lang="en-US" altLang="ja-JP" sz="1050" b="1">
                <a:solidFill>
                  <a:srgbClr val="000000"/>
                </a:solidFill>
                <a:latin typeface="Fujitsu Infinity Pro"/>
                <a:ea typeface="Meiryo UI" panose="020B0604030504040204" pitchFamily="50" charset="-128"/>
              </a:endParaRPr>
            </a:p>
          </p:txBody>
        </p:sp>
        <p:sp>
          <p:nvSpPr>
            <p:cNvPr id="10" name="四角形: 角を丸くする 9">
              <a:extLst>
                <a:ext uri="{FF2B5EF4-FFF2-40B4-BE49-F238E27FC236}">
                  <a16:creationId xmlns:a16="http://schemas.microsoft.com/office/drawing/2014/main" id="{0E968F02-6386-4CB6-612B-C01E146880B0}"/>
                </a:ext>
              </a:extLst>
            </p:cNvPr>
            <p:cNvSpPr/>
            <p:nvPr/>
          </p:nvSpPr>
          <p:spPr>
            <a:xfrm>
              <a:off x="6255840" y="1063278"/>
              <a:ext cx="737069" cy="252000"/>
            </a:xfrm>
            <a:prstGeom prst="roundRect">
              <a:avLst>
                <a:gd name="adj" fmla="val 50000"/>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r>
                <a:rPr lang="ja-JP" altLang="en-US" sz="1050" b="1">
                  <a:solidFill>
                    <a:srgbClr val="000000"/>
                  </a:solidFill>
                  <a:latin typeface="Fujitsu Infinity Pro"/>
                  <a:ea typeface="Meiryo UI" panose="020B0604030504040204" pitchFamily="50" charset="-128"/>
                </a:rPr>
                <a:t>製造</a:t>
              </a:r>
              <a:endParaRPr lang="en-US" altLang="ja-JP" sz="1050" b="1">
                <a:solidFill>
                  <a:srgbClr val="000000"/>
                </a:solidFill>
                <a:latin typeface="Fujitsu Infinity Pro"/>
                <a:ea typeface="Meiryo UI" panose="020B0604030504040204" pitchFamily="50" charset="-128"/>
              </a:endParaRPr>
            </a:p>
          </p:txBody>
        </p:sp>
        <p:sp>
          <p:nvSpPr>
            <p:cNvPr id="11" name="四角形: 角を丸くする 10">
              <a:extLst>
                <a:ext uri="{FF2B5EF4-FFF2-40B4-BE49-F238E27FC236}">
                  <a16:creationId xmlns:a16="http://schemas.microsoft.com/office/drawing/2014/main" id="{2C4309B5-F619-FE49-1EF6-8BC955F5A71F}"/>
                </a:ext>
              </a:extLst>
            </p:cNvPr>
            <p:cNvSpPr/>
            <p:nvPr/>
          </p:nvSpPr>
          <p:spPr>
            <a:xfrm>
              <a:off x="5330218" y="1063278"/>
              <a:ext cx="737069" cy="252000"/>
            </a:xfrm>
            <a:prstGeom prst="roundRect">
              <a:avLst>
                <a:gd name="adj" fmla="val 50000"/>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r>
                <a:rPr lang="ja-JP" altLang="en-US" sz="1050" b="1">
                  <a:solidFill>
                    <a:srgbClr val="000000"/>
                  </a:solidFill>
                  <a:latin typeface="Fujitsu Infinity Pro"/>
                  <a:ea typeface="Meiryo UI" panose="020B0604030504040204" pitchFamily="50" charset="-128"/>
                </a:rPr>
                <a:t>通信</a:t>
              </a:r>
              <a:endParaRPr lang="en-US" altLang="ja-JP" sz="1050" b="1">
                <a:solidFill>
                  <a:srgbClr val="000000"/>
                </a:solidFill>
                <a:latin typeface="Fujitsu Infinity Pro"/>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200EAD14-DDC7-F1ED-6C28-1040815770E0}"/>
                </a:ext>
              </a:extLst>
            </p:cNvPr>
            <p:cNvSpPr/>
            <p:nvPr/>
          </p:nvSpPr>
          <p:spPr>
            <a:xfrm>
              <a:off x="6370519" y="707300"/>
              <a:ext cx="1428072" cy="252000"/>
            </a:xfrm>
            <a:prstGeom prst="roundRect">
              <a:avLst>
                <a:gd name="adj" fmla="val 50000"/>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r>
                <a:rPr lang="ja-JP" altLang="en-US" sz="1050" b="1">
                  <a:solidFill>
                    <a:srgbClr val="000000"/>
                  </a:solidFill>
                  <a:latin typeface="Fujitsu Infinity Pro"/>
                  <a:ea typeface="Meiryo UI" panose="020B0604030504040204" pitchFamily="50" charset="-128"/>
                </a:rPr>
                <a:t>大規模シミュレーション</a:t>
              </a:r>
              <a:endParaRPr lang="en-US" sz="1050" b="1">
                <a:solidFill>
                  <a:srgbClr val="000000"/>
                </a:solidFill>
                <a:latin typeface="Fujitsu Infinity Pro"/>
                <a:ea typeface="Meiryo UI" panose="020B0604030504040204" pitchFamily="50" charset="-128"/>
              </a:endParaRPr>
            </a:p>
          </p:txBody>
        </p:sp>
        <p:sp>
          <p:nvSpPr>
            <p:cNvPr id="15" name="四角形: 角を丸くする 14">
              <a:extLst>
                <a:ext uri="{FF2B5EF4-FFF2-40B4-BE49-F238E27FC236}">
                  <a16:creationId xmlns:a16="http://schemas.microsoft.com/office/drawing/2014/main" id="{A6371EE6-C83A-2F9C-ADBD-1904613F0392}"/>
                </a:ext>
              </a:extLst>
            </p:cNvPr>
            <p:cNvSpPr/>
            <p:nvPr/>
          </p:nvSpPr>
          <p:spPr>
            <a:xfrm>
              <a:off x="7844923" y="707300"/>
              <a:ext cx="1013470" cy="252000"/>
            </a:xfrm>
            <a:prstGeom prst="roundRect">
              <a:avLst>
                <a:gd name="adj" fmla="val 50000"/>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r>
                <a:rPr lang="ja-JP" altLang="en-US" sz="1050" b="1">
                  <a:solidFill>
                    <a:srgbClr val="000000"/>
                  </a:solidFill>
                  <a:latin typeface="Fujitsu Infinity Pro"/>
                  <a:ea typeface="Meiryo UI" panose="020B0604030504040204" pitchFamily="50" charset="-128"/>
                </a:rPr>
                <a:t>科学技術計算</a:t>
              </a:r>
              <a:endParaRPr lang="en-US" sz="1050" b="1">
                <a:solidFill>
                  <a:srgbClr val="000000"/>
                </a:solidFill>
                <a:latin typeface="Fujitsu Infinity Pro"/>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8C0B8B45-3D68-27E0-9F11-9DD1441C238A}"/>
                </a:ext>
              </a:extLst>
            </p:cNvPr>
            <p:cNvSpPr/>
            <p:nvPr/>
          </p:nvSpPr>
          <p:spPr>
            <a:xfrm>
              <a:off x="5310716" y="707300"/>
              <a:ext cx="1013470" cy="252000"/>
            </a:xfrm>
            <a:prstGeom prst="roundRect">
              <a:avLst>
                <a:gd name="adj" fmla="val 50000"/>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r>
                <a:rPr lang="ja-JP" altLang="en-US" sz="1050" b="1">
                  <a:solidFill>
                    <a:srgbClr val="000000"/>
                  </a:solidFill>
                  <a:latin typeface="Fujitsu Infinity Pro"/>
                  <a:ea typeface="Meiryo UI" panose="020B0604030504040204" pitchFamily="50" charset="-128"/>
                </a:rPr>
                <a:t>社会課題解決</a:t>
              </a:r>
              <a:endParaRPr lang="en-US" sz="1050" b="1">
                <a:solidFill>
                  <a:srgbClr val="000000"/>
                </a:solidFill>
                <a:latin typeface="Fujitsu Infinity Pro"/>
                <a:ea typeface="Meiryo UI" panose="020B0604030504040204" pitchFamily="50" charset="-128"/>
              </a:endParaRPr>
            </a:p>
          </p:txBody>
        </p:sp>
        <p:sp>
          <p:nvSpPr>
            <p:cNvPr id="40" name="正方形/長方形 39">
              <a:extLst>
                <a:ext uri="{FF2B5EF4-FFF2-40B4-BE49-F238E27FC236}">
                  <a16:creationId xmlns:a16="http://schemas.microsoft.com/office/drawing/2014/main" id="{EB7D33FF-676A-224F-1434-F597A5A9D74A}"/>
                </a:ext>
              </a:extLst>
            </p:cNvPr>
            <p:cNvSpPr/>
            <p:nvPr/>
          </p:nvSpPr>
          <p:spPr bwMode="gray">
            <a:xfrm>
              <a:off x="5282954" y="1504949"/>
              <a:ext cx="3593213" cy="3152776"/>
            </a:xfrm>
            <a:prstGeom prst="rect">
              <a:avLst/>
            </a:prstGeom>
            <a:no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5717" fontAlgn="auto">
                <a:spcBef>
                  <a:spcPts val="0"/>
                </a:spcBef>
                <a:spcAft>
                  <a:spcPts val="0"/>
                </a:spcAft>
                <a:defRPr/>
              </a:pPr>
              <a:endParaRPr lang="ja-JP" altLang="en-US" sz="300">
                <a:solidFill>
                  <a:prstClr val="white"/>
                </a:solidFill>
                <a:latin typeface="Fujitsu Infinity Pro" pitchFamily="2" charset="0"/>
                <a:ea typeface="Meiryo UI" panose="020B0604030504040204" pitchFamily="50" charset="-128"/>
              </a:endParaRPr>
            </a:p>
          </p:txBody>
        </p:sp>
        <p:sp>
          <p:nvSpPr>
            <p:cNvPr id="43" name="正方形/長方形 42">
              <a:extLst>
                <a:ext uri="{FF2B5EF4-FFF2-40B4-BE49-F238E27FC236}">
                  <a16:creationId xmlns:a16="http://schemas.microsoft.com/office/drawing/2014/main" id="{D5A23E46-D70E-6CE4-E6E5-C2BA301EBE27}"/>
                </a:ext>
              </a:extLst>
            </p:cNvPr>
            <p:cNvSpPr/>
            <p:nvPr/>
          </p:nvSpPr>
          <p:spPr>
            <a:xfrm>
              <a:off x="5282955" y="1587228"/>
              <a:ext cx="3594346" cy="340912"/>
            </a:xfrm>
            <a:prstGeom prst="rect">
              <a:avLst/>
            </a:prstGeom>
            <a:noFill/>
          </p:spPr>
          <p:txBody>
            <a:bodyPr wrap="none" rtlCol="0" anchor="ctr" anchorCtr="0">
              <a:noAutofit/>
            </a:bodyPr>
            <a:lstStyle/>
            <a:p>
              <a:pPr defTabSz="914423" fontAlgn="auto">
                <a:spcBef>
                  <a:spcPts val="0"/>
                </a:spcBef>
                <a:spcAft>
                  <a:spcPts val="0"/>
                </a:spcAft>
                <a:defRPr/>
              </a:pPr>
              <a:r>
                <a:rPr lang="ja-JP" altLang="en-US" sz="1200" b="1" kern="0">
                  <a:solidFill>
                    <a:srgbClr val="FFFFFF"/>
                  </a:solidFill>
                  <a:latin typeface="Meiryo UI"/>
                  <a:ea typeface="Meiryo UI"/>
                </a:rPr>
                <a:t>ハイブリッドコンピューティング基盤</a:t>
              </a:r>
              <a:endParaRPr lang="en-US" sz="1200" b="1" kern="0">
                <a:solidFill>
                  <a:srgbClr val="FFFFFF"/>
                </a:solidFill>
                <a:latin typeface="Meiryo UI"/>
                <a:ea typeface="Meiryo UI"/>
              </a:endParaRPr>
            </a:p>
          </p:txBody>
        </p:sp>
        <p:sp>
          <p:nvSpPr>
            <p:cNvPr id="41" name="正方形/長方形 40">
              <a:extLst>
                <a:ext uri="{FF2B5EF4-FFF2-40B4-BE49-F238E27FC236}">
                  <a16:creationId xmlns:a16="http://schemas.microsoft.com/office/drawing/2014/main" id="{6EDAB803-6792-411A-FC21-BC27E792BE7E}"/>
                </a:ext>
              </a:extLst>
            </p:cNvPr>
            <p:cNvSpPr/>
            <p:nvPr/>
          </p:nvSpPr>
          <p:spPr bwMode="gray">
            <a:xfrm>
              <a:off x="7683867" y="3975643"/>
              <a:ext cx="1012459" cy="415382"/>
            </a:xfrm>
            <a:prstGeom prst="rect">
              <a:avLst/>
            </a:prstGeom>
            <a:noFill/>
            <a:ln w="6350" cap="flat" cmpd="sng" algn="ctr">
              <a:solidFill>
                <a:schemeClr val="bg1"/>
              </a:solidFill>
              <a:prstDash val="solid"/>
              <a:miter lim="800000"/>
            </a:ln>
            <a:effectLst/>
          </p:spPr>
          <p:txBody>
            <a:bodyPr lIns="36000" rIns="3600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kumimoji="0" lang="ja-JP" altLang="en-US" sz="1000" b="1">
                  <a:solidFill>
                    <a:srgbClr val="FFFFFF"/>
                  </a:solidFill>
                  <a:latin typeface="Fujitsu Infinity Pro" pitchFamily="2" charset="0"/>
                  <a:ea typeface="Meiryo UI" panose="020B0604030504040204" pitchFamily="50" charset="-128"/>
                </a:rPr>
                <a:t>超伝導</a:t>
              </a:r>
              <a:br>
                <a:rPr kumimoji="0" lang="en-US" altLang="ja-JP" sz="1000" b="1">
                  <a:solidFill>
                    <a:srgbClr val="FFFFFF"/>
                  </a:solidFill>
                  <a:latin typeface="Fujitsu Infinity Pro" pitchFamily="2" charset="0"/>
                  <a:ea typeface="Meiryo UI" panose="020B0604030504040204" pitchFamily="50" charset="-128"/>
                </a:rPr>
              </a:br>
              <a:r>
                <a:rPr kumimoji="0" lang="ja-JP" altLang="en-US" sz="1000" b="1">
                  <a:solidFill>
                    <a:srgbClr val="FFFFFF"/>
                  </a:solidFill>
                  <a:latin typeface="Fujitsu Infinity Pro" pitchFamily="2" charset="0"/>
                  <a:ea typeface="Meiryo UI" panose="020B0604030504040204" pitchFamily="50" charset="-128"/>
                </a:rPr>
                <a:t>ダイヤモンドスピン</a:t>
              </a:r>
              <a:endParaRPr kumimoji="0" lang="it-IT" altLang="ja-JP" sz="1000" b="1">
                <a:solidFill>
                  <a:srgbClr val="FFFFFF"/>
                </a:solidFill>
                <a:latin typeface="Fujitsu Infinity Pro" pitchFamily="2" charset="0"/>
                <a:ea typeface="Meiryo UI" panose="020B0604030504040204" pitchFamily="50" charset="-128"/>
              </a:endParaRPr>
            </a:p>
          </p:txBody>
        </p:sp>
        <p:sp>
          <p:nvSpPr>
            <p:cNvPr id="42" name="正方形/長方形 41">
              <a:extLst>
                <a:ext uri="{FF2B5EF4-FFF2-40B4-BE49-F238E27FC236}">
                  <a16:creationId xmlns:a16="http://schemas.microsoft.com/office/drawing/2014/main" id="{5D012B14-7421-EFCA-3DEB-6935EDC4B9BD}"/>
                </a:ext>
              </a:extLst>
            </p:cNvPr>
            <p:cNvSpPr/>
            <p:nvPr/>
          </p:nvSpPr>
          <p:spPr bwMode="gray">
            <a:xfrm>
              <a:off x="5476876" y="2412010"/>
              <a:ext cx="990452" cy="296701"/>
            </a:xfrm>
            <a:prstGeom prst="rect">
              <a:avLst/>
            </a:prstGeom>
            <a:noFill/>
            <a:ln w="6350" cap="flat" cmpd="sng" algn="ctr">
              <a:solidFill>
                <a:schemeClr val="bg1"/>
              </a:solidFill>
              <a:prstDash val="solid"/>
              <a:miter lim="800000"/>
            </a:ln>
            <a:effectLst/>
          </p:spPr>
          <p:txBody>
            <a:bodyPr lIns="36000" rIns="3600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kumimoji="0" lang="ja-JP" altLang="en-US" sz="900" b="1">
                  <a:solidFill>
                    <a:srgbClr val="FFFFFF"/>
                  </a:solidFill>
                  <a:latin typeface="Fujitsu Infinity Pro" pitchFamily="2" charset="0"/>
                  <a:ea typeface="Meiryo UI" panose="020B0604030504040204" pitchFamily="50" charset="-128"/>
                </a:rPr>
                <a:t>カスタムソフト・</a:t>
              </a:r>
              <a:r>
                <a:rPr kumimoji="0" lang="it-IT" altLang="ja-JP" sz="900" b="1">
                  <a:solidFill>
                    <a:srgbClr val="FFFFFF"/>
                  </a:solidFill>
                  <a:latin typeface="Fujitsu Infinity Pro" pitchFamily="2" charset="0"/>
                  <a:ea typeface="Meiryo UI" panose="020B0604030504040204" pitchFamily="50" charset="-128"/>
                </a:rPr>
                <a:t>ISV</a:t>
              </a:r>
            </a:p>
          </p:txBody>
        </p:sp>
        <p:sp>
          <p:nvSpPr>
            <p:cNvPr id="44" name="正方形/長方形 43">
              <a:extLst>
                <a:ext uri="{FF2B5EF4-FFF2-40B4-BE49-F238E27FC236}">
                  <a16:creationId xmlns:a16="http://schemas.microsoft.com/office/drawing/2014/main" id="{910317C5-8312-CB47-43B3-6FD87849BDD3}"/>
                </a:ext>
              </a:extLst>
            </p:cNvPr>
            <p:cNvSpPr/>
            <p:nvPr/>
          </p:nvSpPr>
          <p:spPr bwMode="gray">
            <a:xfrm>
              <a:off x="6580359" y="2412010"/>
              <a:ext cx="2115967" cy="296701"/>
            </a:xfrm>
            <a:prstGeom prst="rect">
              <a:avLst/>
            </a:prstGeom>
            <a:noFill/>
            <a:ln w="6350" cap="flat" cmpd="sng" algn="ctr">
              <a:solidFill>
                <a:schemeClr val="bg1"/>
              </a:solidFill>
              <a:prstDash val="solid"/>
              <a:miter lim="800000"/>
            </a:ln>
            <a:effectLst/>
          </p:spPr>
          <p:txBody>
            <a:bodyPr lIns="36000" rIns="3600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kumimoji="0" lang="ja-JP" altLang="en-US" sz="1000" b="1">
                  <a:solidFill>
                    <a:srgbClr val="FFFFFF"/>
                  </a:solidFill>
                  <a:latin typeface="Fujitsu Infinity Pro" pitchFamily="2" charset="0"/>
                  <a:ea typeface="Meiryo UI" panose="020B0604030504040204" pitchFamily="50" charset="-128"/>
                </a:rPr>
                <a:t>量子アプリケーション</a:t>
              </a:r>
              <a:endParaRPr kumimoji="0" lang="it-IT" altLang="ja-JP" sz="1000" b="1">
                <a:solidFill>
                  <a:srgbClr val="FFFFFF"/>
                </a:solidFill>
                <a:latin typeface="Fujitsu Infinity Pro" pitchFamily="2" charset="0"/>
                <a:ea typeface="Meiryo UI" panose="020B0604030504040204" pitchFamily="50" charset="-128"/>
              </a:endParaRPr>
            </a:p>
          </p:txBody>
        </p:sp>
        <p:sp>
          <p:nvSpPr>
            <p:cNvPr id="45" name="正方形/長方形 44">
              <a:extLst>
                <a:ext uri="{FF2B5EF4-FFF2-40B4-BE49-F238E27FC236}">
                  <a16:creationId xmlns:a16="http://schemas.microsoft.com/office/drawing/2014/main" id="{BC776CF5-28E5-D50A-0969-D4AA642A4738}"/>
                </a:ext>
              </a:extLst>
            </p:cNvPr>
            <p:cNvSpPr/>
            <p:nvPr/>
          </p:nvSpPr>
          <p:spPr bwMode="gray">
            <a:xfrm>
              <a:off x="6580359" y="3563305"/>
              <a:ext cx="2115967" cy="296701"/>
            </a:xfrm>
            <a:prstGeom prst="rect">
              <a:avLst/>
            </a:prstGeom>
            <a:noFill/>
            <a:ln w="6350" cap="flat" cmpd="sng" algn="ctr">
              <a:solidFill>
                <a:schemeClr val="bg1"/>
              </a:solidFill>
              <a:prstDash val="solid"/>
              <a:miter lim="800000"/>
            </a:ln>
            <a:effectLst/>
          </p:spPr>
          <p:txBody>
            <a:bodyPr lIns="36000" rIns="3600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kumimoji="0" lang="ja-JP" altLang="en-US" sz="1000" b="1">
                  <a:solidFill>
                    <a:srgbClr val="FFFFFF"/>
                  </a:solidFill>
                  <a:latin typeface="Fujitsu Infinity Pro" pitchFamily="2" charset="0"/>
                  <a:ea typeface="Meiryo UI" panose="020B0604030504040204" pitchFamily="50" charset="-128"/>
                </a:rPr>
                <a:t> 量子エラー訂正・緩和　　</a:t>
              </a:r>
              <a:endParaRPr kumimoji="0" lang="it-IT" altLang="ja-JP" sz="1000" b="1">
                <a:solidFill>
                  <a:srgbClr val="FFFFFF"/>
                </a:solidFill>
                <a:latin typeface="Fujitsu Infinity Pro" pitchFamily="2" charset="0"/>
                <a:ea typeface="Meiryo UI" panose="020B0604030504040204" pitchFamily="50" charset="-128"/>
              </a:endParaRPr>
            </a:p>
          </p:txBody>
        </p:sp>
        <p:sp>
          <p:nvSpPr>
            <p:cNvPr id="46" name="正方形/長方形 45">
              <a:extLst>
                <a:ext uri="{FF2B5EF4-FFF2-40B4-BE49-F238E27FC236}">
                  <a16:creationId xmlns:a16="http://schemas.microsoft.com/office/drawing/2014/main" id="{274DBA8F-151C-DB5E-DE32-0839FA6DA33F}"/>
                </a:ext>
              </a:extLst>
            </p:cNvPr>
            <p:cNvSpPr/>
            <p:nvPr/>
          </p:nvSpPr>
          <p:spPr bwMode="gray">
            <a:xfrm>
              <a:off x="5476876" y="3975643"/>
              <a:ext cx="2101470" cy="415382"/>
            </a:xfrm>
            <a:prstGeom prst="rect">
              <a:avLst/>
            </a:prstGeom>
            <a:noFill/>
            <a:ln w="6350" cap="flat" cmpd="sng" algn="ctr">
              <a:solidFill>
                <a:schemeClr val="bg1"/>
              </a:solidFill>
              <a:prstDash val="solid"/>
              <a:miter lim="800000"/>
            </a:ln>
            <a:effectLst/>
          </p:spPr>
          <p:txBody>
            <a:bodyPr lIns="36000" rIns="3600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kumimoji="0" lang="en-US" altLang="ja-JP" sz="1000" b="1">
                  <a:solidFill>
                    <a:srgbClr val="FFFFFF"/>
                  </a:solidFill>
                  <a:latin typeface="Fujitsu Infinity Pro" pitchFamily="2" charset="0"/>
                  <a:ea typeface="Meiryo UI" panose="020B0604030504040204" pitchFamily="50" charset="-128"/>
                </a:rPr>
                <a:t>FUJITSU-MONAKA</a:t>
              </a:r>
              <a:r>
                <a:rPr kumimoji="0" lang="ja-JP" altLang="en-US" sz="1000" b="1">
                  <a:solidFill>
                    <a:srgbClr val="FFFFFF"/>
                  </a:solidFill>
                  <a:latin typeface="Fujitsu Infinity Pro" pitchFamily="2" charset="0"/>
                  <a:ea typeface="Meiryo UI" panose="020B0604030504040204" pitchFamily="50" charset="-128"/>
                </a:rPr>
                <a:t>シリーズ</a:t>
              </a:r>
              <a:endParaRPr kumimoji="0" lang="en-US" altLang="ja-JP" sz="1000" b="1">
                <a:solidFill>
                  <a:srgbClr val="FFFFFF"/>
                </a:solidFill>
                <a:latin typeface="Fujitsu Infinity Pro" pitchFamily="2" charset="0"/>
                <a:ea typeface="Meiryo UI" panose="020B0604030504040204" pitchFamily="50" charset="-128"/>
              </a:endParaRPr>
            </a:p>
            <a:p>
              <a:pPr algn="ctr" defTabSz="514350">
                <a:defRPr/>
              </a:pPr>
              <a:r>
                <a:rPr kumimoji="0" lang="en-US" altLang="ja-JP" sz="1000" b="1">
                  <a:solidFill>
                    <a:srgbClr val="FFFFFF"/>
                  </a:solidFill>
                  <a:latin typeface="Fujitsu Infinity Pro" pitchFamily="2" charset="0"/>
                  <a:ea typeface="Meiryo UI" panose="020B0604030504040204" pitchFamily="50" charset="-128"/>
                </a:rPr>
                <a:t>GPU</a:t>
              </a:r>
              <a:endParaRPr kumimoji="0" lang="it-IT" altLang="ja-JP" sz="1000" b="1">
                <a:solidFill>
                  <a:srgbClr val="FFFFFF"/>
                </a:solidFill>
                <a:latin typeface="Fujitsu Infinity Pro" pitchFamily="2" charset="0"/>
                <a:ea typeface="Meiryo UI" panose="020B0604030504040204" pitchFamily="50" charset="-128"/>
              </a:endParaRPr>
            </a:p>
          </p:txBody>
        </p:sp>
        <p:sp>
          <p:nvSpPr>
            <p:cNvPr id="47" name="正方形/長方形 46">
              <a:extLst>
                <a:ext uri="{FF2B5EF4-FFF2-40B4-BE49-F238E27FC236}">
                  <a16:creationId xmlns:a16="http://schemas.microsoft.com/office/drawing/2014/main" id="{762EE191-539B-7EBF-AF26-23370FC4A087}"/>
                </a:ext>
              </a:extLst>
            </p:cNvPr>
            <p:cNvSpPr/>
            <p:nvPr/>
          </p:nvSpPr>
          <p:spPr bwMode="gray">
            <a:xfrm>
              <a:off x="6580359" y="3179540"/>
              <a:ext cx="990452" cy="296701"/>
            </a:xfrm>
            <a:prstGeom prst="rect">
              <a:avLst/>
            </a:prstGeom>
            <a:noFill/>
            <a:ln w="6350" cap="flat" cmpd="sng" algn="ctr">
              <a:solidFill>
                <a:schemeClr val="bg1"/>
              </a:solidFill>
              <a:prstDash val="solid"/>
              <a:miter lim="800000"/>
            </a:ln>
            <a:effectLst/>
          </p:spPr>
          <p:txBody>
            <a:bodyPr lIns="36000" rIns="3600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kumimoji="0" lang="ja-JP" altLang="en-US" sz="1000" b="1">
                  <a:solidFill>
                    <a:srgbClr val="FFFFFF"/>
                  </a:solidFill>
                  <a:latin typeface="Fujitsu Infinity Pro" pitchFamily="2" charset="0"/>
                  <a:ea typeface="Meiryo UI" panose="020B0604030504040204" pitchFamily="50" charset="-128"/>
                </a:rPr>
                <a:t>量子シミュレータ</a:t>
              </a:r>
              <a:endParaRPr kumimoji="0" lang="it-IT" altLang="ja-JP" sz="1000" b="1">
                <a:solidFill>
                  <a:srgbClr val="FFFFFF"/>
                </a:solidFill>
                <a:latin typeface="Fujitsu Infinity Pro" pitchFamily="2" charset="0"/>
                <a:ea typeface="Meiryo UI" panose="020B0604030504040204" pitchFamily="50" charset="-128"/>
              </a:endParaRPr>
            </a:p>
          </p:txBody>
        </p:sp>
        <p:sp>
          <p:nvSpPr>
            <p:cNvPr id="48" name="正方形/長方形 47">
              <a:extLst>
                <a:ext uri="{FF2B5EF4-FFF2-40B4-BE49-F238E27FC236}">
                  <a16:creationId xmlns:a16="http://schemas.microsoft.com/office/drawing/2014/main" id="{FD6E010F-6A5E-8AE3-D881-BA0A30C673FB}"/>
                </a:ext>
              </a:extLst>
            </p:cNvPr>
            <p:cNvSpPr/>
            <p:nvPr/>
          </p:nvSpPr>
          <p:spPr bwMode="gray">
            <a:xfrm>
              <a:off x="6580359" y="2795775"/>
              <a:ext cx="2115967" cy="296701"/>
            </a:xfrm>
            <a:prstGeom prst="rect">
              <a:avLst/>
            </a:prstGeom>
            <a:noFill/>
            <a:ln w="6350" cap="flat" cmpd="sng" algn="ctr">
              <a:solidFill>
                <a:schemeClr val="bg1"/>
              </a:solidFill>
              <a:prstDash val="solid"/>
              <a:miter lim="800000"/>
            </a:ln>
            <a:effectLst/>
          </p:spPr>
          <p:txBody>
            <a:bodyPr lIns="36000" rIns="3600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kumimoji="0" lang="ja-JP" altLang="en-US" sz="1000" b="1">
                  <a:solidFill>
                    <a:srgbClr val="FFFFFF"/>
                  </a:solidFill>
                  <a:latin typeface="Fujitsu Infinity Pro" pitchFamily="2" charset="0"/>
                  <a:ea typeface="Meiryo UI" panose="020B0604030504040204" pitchFamily="50" charset="-128"/>
                </a:rPr>
                <a:t>量子機械学習</a:t>
              </a:r>
              <a:endParaRPr kumimoji="0" lang="it-IT" altLang="ja-JP" sz="1000" b="1">
                <a:solidFill>
                  <a:srgbClr val="FFFFFF"/>
                </a:solidFill>
                <a:latin typeface="Fujitsu Infinity Pro" pitchFamily="2" charset="0"/>
                <a:ea typeface="Meiryo UI" panose="020B0604030504040204" pitchFamily="50" charset="-128"/>
              </a:endParaRPr>
            </a:p>
          </p:txBody>
        </p:sp>
        <p:sp>
          <p:nvSpPr>
            <p:cNvPr id="49" name="正方形/長方形 48">
              <a:extLst>
                <a:ext uri="{FF2B5EF4-FFF2-40B4-BE49-F238E27FC236}">
                  <a16:creationId xmlns:a16="http://schemas.microsoft.com/office/drawing/2014/main" id="{576F9BBB-C7E8-5B8E-E198-DEA42F8FBD9D}"/>
                </a:ext>
              </a:extLst>
            </p:cNvPr>
            <p:cNvSpPr/>
            <p:nvPr/>
          </p:nvSpPr>
          <p:spPr bwMode="gray">
            <a:xfrm>
              <a:off x="5476876" y="2800350"/>
              <a:ext cx="990452" cy="1066800"/>
            </a:xfrm>
            <a:prstGeom prst="rect">
              <a:avLst/>
            </a:prstGeom>
            <a:noFill/>
            <a:ln w="6350" cap="flat" cmpd="sng" algn="ctr">
              <a:solidFill>
                <a:schemeClr val="bg1"/>
              </a:solidFill>
              <a:prstDash val="solid"/>
              <a:miter lim="800000"/>
            </a:ln>
            <a:effectLst/>
          </p:spPr>
          <p:txBody>
            <a:bodyPr lIns="36000" rIns="3600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kumimoji="0" lang="en-US" altLang="ja-JP" sz="1000" b="1">
                  <a:solidFill>
                    <a:srgbClr val="FFFFFF"/>
                  </a:solidFill>
                  <a:latin typeface="Fujitsu Infinity Pro" pitchFamily="2" charset="0"/>
                  <a:ea typeface="Meiryo UI" panose="020B0604030504040204" pitchFamily="50" charset="-128"/>
                </a:rPr>
                <a:t>HPC</a:t>
              </a:r>
              <a:r>
                <a:rPr kumimoji="0" lang="ja-JP" altLang="en-US" sz="1000" b="1">
                  <a:solidFill>
                    <a:srgbClr val="FFFFFF"/>
                  </a:solidFill>
                  <a:latin typeface="Fujitsu Infinity Pro" pitchFamily="2" charset="0"/>
                  <a:ea typeface="Meiryo UI" panose="020B0604030504040204" pitchFamily="50" charset="-128"/>
                </a:rPr>
                <a:t>・サーバ</a:t>
              </a:r>
              <a:endParaRPr kumimoji="0" lang="en-US" altLang="ja-JP" sz="1000" b="1">
                <a:solidFill>
                  <a:srgbClr val="FFFFFF"/>
                </a:solidFill>
                <a:latin typeface="Fujitsu Infinity Pro" pitchFamily="2" charset="0"/>
                <a:ea typeface="Meiryo UI" panose="020B0604030504040204" pitchFamily="50" charset="-128"/>
              </a:endParaRPr>
            </a:p>
            <a:p>
              <a:pPr algn="ctr" defTabSz="514350">
                <a:defRPr/>
              </a:pPr>
              <a:r>
                <a:rPr kumimoji="0" lang="ja-JP" altLang="en-US" sz="1000" b="1">
                  <a:solidFill>
                    <a:srgbClr val="FFFFFF"/>
                  </a:solidFill>
                  <a:latin typeface="Fujitsu Infinity Pro" pitchFamily="2" charset="0"/>
                  <a:ea typeface="Meiryo UI" panose="020B0604030504040204" pitchFamily="50" charset="-128"/>
                </a:rPr>
                <a:t>データセンター</a:t>
              </a:r>
              <a:endParaRPr kumimoji="0" lang="en-US" altLang="ja-JP" sz="1000" b="1">
                <a:solidFill>
                  <a:srgbClr val="FFFFFF"/>
                </a:solidFill>
                <a:latin typeface="Fujitsu Infinity Pro" pitchFamily="2" charset="0"/>
                <a:ea typeface="Meiryo UI" panose="020B0604030504040204" pitchFamily="50" charset="-128"/>
              </a:endParaRPr>
            </a:p>
          </p:txBody>
        </p:sp>
        <p:sp>
          <p:nvSpPr>
            <p:cNvPr id="50" name="矢印: 五方向 49">
              <a:extLst>
                <a:ext uri="{FF2B5EF4-FFF2-40B4-BE49-F238E27FC236}">
                  <a16:creationId xmlns:a16="http://schemas.microsoft.com/office/drawing/2014/main" id="{A32E3518-A060-700D-D851-B8BE9BCDB8F0}"/>
                </a:ext>
              </a:extLst>
            </p:cNvPr>
            <p:cNvSpPr/>
            <p:nvPr/>
          </p:nvSpPr>
          <p:spPr bwMode="gray">
            <a:xfrm>
              <a:off x="6494230" y="3237582"/>
              <a:ext cx="88040" cy="178020"/>
            </a:xfrm>
            <a:prstGeom prst="homePlate">
              <a:avLst>
                <a:gd name="adj" fmla="val 201887"/>
              </a:avLst>
            </a:prstGeom>
            <a:solidFill>
              <a:srgbClr val="00E7EF"/>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en-US" sz="2400">
                <a:solidFill>
                  <a:srgbClr val="000000"/>
                </a:solidFill>
                <a:latin typeface="Fujitsu Infinity Pro"/>
                <a:ea typeface="Meiryo UI" panose="020B0604030504040204" pitchFamily="50" charset="-128"/>
              </a:endParaRPr>
            </a:p>
          </p:txBody>
        </p:sp>
        <p:sp>
          <p:nvSpPr>
            <p:cNvPr id="51" name="矢印: 五方向 50">
              <a:extLst>
                <a:ext uri="{FF2B5EF4-FFF2-40B4-BE49-F238E27FC236}">
                  <a16:creationId xmlns:a16="http://schemas.microsoft.com/office/drawing/2014/main" id="{57CD60A2-471E-27D8-5ADF-66DD8E283FFF}"/>
                </a:ext>
              </a:extLst>
            </p:cNvPr>
            <p:cNvSpPr/>
            <p:nvPr/>
          </p:nvSpPr>
          <p:spPr bwMode="gray">
            <a:xfrm>
              <a:off x="6494230" y="2860504"/>
              <a:ext cx="88040" cy="178020"/>
            </a:xfrm>
            <a:prstGeom prst="homePlate">
              <a:avLst>
                <a:gd name="adj" fmla="val 201887"/>
              </a:avLst>
            </a:prstGeom>
            <a:solidFill>
              <a:srgbClr val="00E7EF"/>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en-US" sz="2400">
                <a:solidFill>
                  <a:srgbClr val="000000"/>
                </a:solidFill>
                <a:latin typeface="Fujitsu Infinity Pro"/>
                <a:ea typeface="Meiryo UI" panose="020B0604030504040204" pitchFamily="50" charset="-128"/>
              </a:endParaRPr>
            </a:p>
          </p:txBody>
        </p:sp>
        <p:sp>
          <p:nvSpPr>
            <p:cNvPr id="52" name="矢印: 五方向 51">
              <a:extLst>
                <a:ext uri="{FF2B5EF4-FFF2-40B4-BE49-F238E27FC236}">
                  <a16:creationId xmlns:a16="http://schemas.microsoft.com/office/drawing/2014/main" id="{9B291DE4-1DFC-0852-7E4A-B7C3C6401939}"/>
                </a:ext>
              </a:extLst>
            </p:cNvPr>
            <p:cNvSpPr/>
            <p:nvPr/>
          </p:nvSpPr>
          <p:spPr bwMode="gray">
            <a:xfrm>
              <a:off x="6494230" y="3616322"/>
              <a:ext cx="88040" cy="178020"/>
            </a:xfrm>
            <a:prstGeom prst="homePlate">
              <a:avLst>
                <a:gd name="adj" fmla="val 201887"/>
              </a:avLst>
            </a:prstGeom>
            <a:solidFill>
              <a:srgbClr val="00E7EF"/>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en-US" sz="2400">
                <a:solidFill>
                  <a:srgbClr val="000000"/>
                </a:solidFill>
                <a:latin typeface="Fujitsu Infinity Pro"/>
                <a:ea typeface="Meiryo UI" panose="020B0604030504040204" pitchFamily="50" charset="-128"/>
              </a:endParaRPr>
            </a:p>
          </p:txBody>
        </p:sp>
        <p:sp>
          <p:nvSpPr>
            <p:cNvPr id="53" name="正方形/長方形 52">
              <a:extLst>
                <a:ext uri="{FF2B5EF4-FFF2-40B4-BE49-F238E27FC236}">
                  <a16:creationId xmlns:a16="http://schemas.microsoft.com/office/drawing/2014/main" id="{FE4FDC0F-E5DE-2652-99BF-4E0B56CD4E55}"/>
                </a:ext>
              </a:extLst>
            </p:cNvPr>
            <p:cNvSpPr/>
            <p:nvPr/>
          </p:nvSpPr>
          <p:spPr bwMode="gray">
            <a:xfrm>
              <a:off x="7703154" y="3179540"/>
              <a:ext cx="990452" cy="296701"/>
            </a:xfrm>
            <a:prstGeom prst="rect">
              <a:avLst/>
            </a:prstGeom>
            <a:noFill/>
            <a:ln w="6350" cap="flat" cmpd="sng" algn="ctr">
              <a:solidFill>
                <a:schemeClr val="bg1"/>
              </a:solidFill>
              <a:prstDash val="solid"/>
              <a:miter lim="800000"/>
            </a:ln>
            <a:effectLst/>
          </p:spPr>
          <p:txBody>
            <a:bodyPr lIns="36000" rIns="3600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kumimoji="0" lang="ja-JP" altLang="en-US" sz="1000" b="1">
                  <a:solidFill>
                    <a:srgbClr val="FFFFFF"/>
                  </a:solidFill>
                  <a:latin typeface="Fujitsu Infinity Pro" pitchFamily="2" charset="0"/>
                  <a:ea typeface="Meiryo UI" panose="020B0604030504040204" pitchFamily="50" charset="-128"/>
                </a:rPr>
                <a:t>量子アルゴリズム</a:t>
              </a:r>
              <a:endParaRPr kumimoji="0" lang="it-IT" altLang="ja-JP" sz="1000" b="1">
                <a:solidFill>
                  <a:srgbClr val="FFFFFF"/>
                </a:solidFill>
                <a:latin typeface="Fujitsu Infinity Pro" pitchFamily="2" charset="0"/>
                <a:ea typeface="Meiryo UI" panose="020B0604030504040204" pitchFamily="50" charset="-128"/>
              </a:endParaRPr>
            </a:p>
          </p:txBody>
        </p:sp>
        <p:sp>
          <p:nvSpPr>
            <p:cNvPr id="54" name="矢印: 五方向 53">
              <a:extLst>
                <a:ext uri="{FF2B5EF4-FFF2-40B4-BE49-F238E27FC236}">
                  <a16:creationId xmlns:a16="http://schemas.microsoft.com/office/drawing/2014/main" id="{3C919321-0AE1-B74A-B60D-3878367E9E31}"/>
                </a:ext>
              </a:extLst>
            </p:cNvPr>
            <p:cNvSpPr/>
            <p:nvPr/>
          </p:nvSpPr>
          <p:spPr bwMode="gray">
            <a:xfrm>
              <a:off x="7600687" y="3238171"/>
              <a:ext cx="88040" cy="178020"/>
            </a:xfrm>
            <a:prstGeom prst="homePlate">
              <a:avLst>
                <a:gd name="adj" fmla="val 201887"/>
              </a:avLst>
            </a:prstGeom>
            <a:solidFill>
              <a:srgbClr val="00E7EF"/>
            </a:solid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en-US" sz="2400">
                <a:solidFill>
                  <a:srgbClr val="000000"/>
                </a:solidFill>
                <a:latin typeface="Fujitsu Infinity Pro"/>
                <a:ea typeface="Meiryo UI" panose="020B0604030504040204" pitchFamily="50" charset="-128"/>
              </a:endParaRPr>
            </a:p>
          </p:txBody>
        </p:sp>
        <p:grpSp>
          <p:nvGrpSpPr>
            <p:cNvPr id="65" name="グループ化 64">
              <a:extLst>
                <a:ext uri="{FF2B5EF4-FFF2-40B4-BE49-F238E27FC236}">
                  <a16:creationId xmlns:a16="http://schemas.microsoft.com/office/drawing/2014/main" id="{50A72252-7C15-12B0-D76D-46086EA0F785}"/>
                </a:ext>
              </a:extLst>
            </p:cNvPr>
            <p:cNvGrpSpPr/>
            <p:nvPr/>
          </p:nvGrpSpPr>
          <p:grpSpPr>
            <a:xfrm>
              <a:off x="5381625" y="2038695"/>
              <a:ext cx="3400426" cy="2457105"/>
              <a:chOff x="5394138" y="2162521"/>
              <a:chExt cx="3423264" cy="2285654"/>
            </a:xfrm>
          </p:grpSpPr>
          <p:sp>
            <p:nvSpPr>
              <p:cNvPr id="23" name="正方形/長方形 22">
                <a:extLst>
                  <a:ext uri="{FF2B5EF4-FFF2-40B4-BE49-F238E27FC236}">
                    <a16:creationId xmlns:a16="http://schemas.microsoft.com/office/drawing/2014/main" id="{E5AE6DD5-CBBD-CD70-D214-994637222126}"/>
                  </a:ext>
                </a:extLst>
              </p:cNvPr>
              <p:cNvSpPr/>
              <p:nvPr/>
            </p:nvSpPr>
            <p:spPr>
              <a:xfrm>
                <a:off x="5394138" y="2162521"/>
                <a:ext cx="3423264" cy="2285654"/>
              </a:xfrm>
              <a:prstGeom prst="rect">
                <a:avLst/>
              </a:prstGeom>
              <a:noFill/>
              <a:ln w="6350">
                <a:solidFill>
                  <a:schemeClr val="bg1"/>
                </a:solidFill>
                <a:prstDash val="solid"/>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85717" fontAlgn="auto">
                  <a:spcBef>
                    <a:spcPts val="0"/>
                  </a:spcBef>
                  <a:spcAft>
                    <a:spcPts val="0"/>
                  </a:spcAft>
                  <a:defRPr/>
                </a:pPr>
                <a:endParaRPr lang="ja-JP" altLang="en-US" sz="300">
                  <a:solidFill>
                    <a:prstClr val="white"/>
                  </a:solidFill>
                  <a:latin typeface="Fujitsu Infinity Pro" pitchFamily="2" charset="0"/>
                  <a:ea typeface="Meiryo UI" panose="020B0604030504040204" pitchFamily="50" charset="-128"/>
                </a:endParaRPr>
              </a:p>
            </p:txBody>
          </p:sp>
          <p:grpSp>
            <p:nvGrpSpPr>
              <p:cNvPr id="55" name="グループ化 54">
                <a:extLst>
                  <a:ext uri="{FF2B5EF4-FFF2-40B4-BE49-F238E27FC236}">
                    <a16:creationId xmlns:a16="http://schemas.microsoft.com/office/drawing/2014/main" id="{E05B0098-397D-7E7E-4154-F6786498F508}"/>
                  </a:ext>
                </a:extLst>
              </p:cNvPr>
              <p:cNvGrpSpPr/>
              <p:nvPr/>
            </p:nvGrpSpPr>
            <p:grpSpPr>
              <a:xfrm>
                <a:off x="5394138" y="2162521"/>
                <a:ext cx="3423264" cy="230334"/>
                <a:chOff x="6188319" y="3326621"/>
                <a:chExt cx="2736000" cy="180000"/>
              </a:xfrm>
            </p:grpSpPr>
            <p:sp>
              <p:nvSpPr>
                <p:cNvPr id="59" name="正方形/長方形 58">
                  <a:extLst>
                    <a:ext uri="{FF2B5EF4-FFF2-40B4-BE49-F238E27FC236}">
                      <a16:creationId xmlns:a16="http://schemas.microsoft.com/office/drawing/2014/main" id="{6E192EAF-A3D8-BE98-9301-FDFC0BCB9D99}"/>
                    </a:ext>
                  </a:extLst>
                </p:cNvPr>
                <p:cNvSpPr/>
                <p:nvPr/>
              </p:nvSpPr>
              <p:spPr bwMode="gray">
                <a:xfrm>
                  <a:off x="6188319" y="3326621"/>
                  <a:ext cx="2736000" cy="180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342892" fontAlgn="auto">
                    <a:spcBef>
                      <a:spcPts val="0"/>
                    </a:spcBef>
                    <a:spcAft>
                      <a:spcPts val="0"/>
                    </a:spcAft>
                    <a:defRPr/>
                  </a:pPr>
                  <a:endParaRPr lang="ja-JP" altLang="en-US" sz="1000" b="1">
                    <a:solidFill>
                      <a:srgbClr val="000000"/>
                    </a:solidFill>
                    <a:latin typeface="Fujitsu Infinity Pro" pitchFamily="2" charset="0"/>
                    <a:ea typeface="Meiryo UI" panose="020B0604030504040204" pitchFamily="50" charset="-128"/>
                  </a:endParaRPr>
                </a:p>
              </p:txBody>
            </p:sp>
            <p:cxnSp>
              <p:nvCxnSpPr>
                <p:cNvPr id="60" name="直線コネクタ 59">
                  <a:extLst>
                    <a:ext uri="{FF2B5EF4-FFF2-40B4-BE49-F238E27FC236}">
                      <a16:creationId xmlns:a16="http://schemas.microsoft.com/office/drawing/2014/main" id="{3E3FB845-C52F-5CB1-1BAE-3B3B80D2A4E2}"/>
                    </a:ext>
                  </a:extLst>
                </p:cNvPr>
                <p:cNvCxnSpPr>
                  <a:cxnSpLocks/>
                </p:cNvCxnSpPr>
                <p:nvPr/>
              </p:nvCxnSpPr>
              <p:spPr>
                <a:xfrm>
                  <a:off x="7118857" y="3326621"/>
                  <a:ext cx="0" cy="18000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8AD74F0A-D476-7EEE-4439-4E19E1F3F837}"/>
                    </a:ext>
                  </a:extLst>
                </p:cNvPr>
                <p:cNvCxnSpPr>
                  <a:cxnSpLocks/>
                </p:cNvCxnSpPr>
                <p:nvPr/>
              </p:nvCxnSpPr>
              <p:spPr>
                <a:xfrm>
                  <a:off x="8011753" y="3326621"/>
                  <a:ext cx="0" cy="18000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sp>
          <p:nvSpPr>
            <p:cNvPr id="56" name="正方形/長方形 55">
              <a:extLst>
                <a:ext uri="{FF2B5EF4-FFF2-40B4-BE49-F238E27FC236}">
                  <a16:creationId xmlns:a16="http://schemas.microsoft.com/office/drawing/2014/main" id="{D30CBCE6-F7CD-F4BD-852C-91BE94A158AB}"/>
                </a:ext>
              </a:extLst>
            </p:cNvPr>
            <p:cNvSpPr/>
            <p:nvPr/>
          </p:nvSpPr>
          <p:spPr bwMode="gray">
            <a:xfrm>
              <a:off x="6795509" y="2075776"/>
              <a:ext cx="622468" cy="162599"/>
            </a:xfrm>
            <a:prstGeom prst="rect">
              <a:avLst/>
            </a:prstGeom>
            <a:noFill/>
            <a:ln w="9525" cap="flat" cmpd="sng" algn="ctr">
              <a:noFill/>
              <a:prstDash val="solid"/>
              <a:miter lim="800000"/>
            </a:ln>
            <a:effectLst/>
          </p:spPr>
          <p:txBody>
            <a:bodyPr wrap="none" lIns="36000" rIns="3600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kumimoji="0" lang="ja-JP" altLang="en-US" sz="1050" b="1">
                  <a:solidFill>
                    <a:srgbClr val="000000"/>
                  </a:solidFill>
                  <a:latin typeface="Fujitsu Infinity Pro" pitchFamily="2" charset="0"/>
                  <a:ea typeface="Meiryo UI" panose="020B0604030504040204" pitchFamily="50" charset="-128"/>
                </a:rPr>
                <a:t>ハイブリッド</a:t>
              </a:r>
              <a:endParaRPr kumimoji="0" lang="it-IT" altLang="ja-JP" sz="1050" b="1">
                <a:solidFill>
                  <a:srgbClr val="000000"/>
                </a:solidFill>
                <a:latin typeface="Fujitsu Infinity Pro" pitchFamily="2" charset="0"/>
                <a:ea typeface="Meiryo UI" panose="020B0604030504040204" pitchFamily="50" charset="-128"/>
              </a:endParaRPr>
            </a:p>
          </p:txBody>
        </p:sp>
        <p:sp>
          <p:nvSpPr>
            <p:cNvPr id="57" name="正方形/長方形 56">
              <a:extLst>
                <a:ext uri="{FF2B5EF4-FFF2-40B4-BE49-F238E27FC236}">
                  <a16:creationId xmlns:a16="http://schemas.microsoft.com/office/drawing/2014/main" id="{954419BC-8E05-3BB5-88E8-3EF25D5F5141}"/>
                </a:ext>
              </a:extLst>
            </p:cNvPr>
            <p:cNvSpPr/>
            <p:nvPr/>
          </p:nvSpPr>
          <p:spPr bwMode="gray">
            <a:xfrm>
              <a:off x="5795399" y="2075776"/>
              <a:ext cx="315600" cy="162599"/>
            </a:xfrm>
            <a:prstGeom prst="rect">
              <a:avLst/>
            </a:prstGeom>
            <a:noFill/>
            <a:ln w="9525" cap="flat" cmpd="sng" algn="ctr">
              <a:noFill/>
              <a:prstDash val="solid"/>
              <a:miter lim="800000"/>
            </a:ln>
            <a:effectLst/>
          </p:spPr>
          <p:txBody>
            <a:bodyPr wrap="none" lIns="36000" rIns="3600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lang="ja-JP" altLang="en-US" sz="1050" b="1">
                  <a:solidFill>
                    <a:srgbClr val="000000"/>
                  </a:solidFill>
                  <a:latin typeface="Fujitsu Infinity Pro" pitchFamily="2" charset="0"/>
                  <a:ea typeface="Meiryo UI" panose="020B0604030504040204" pitchFamily="50" charset="-128"/>
                </a:rPr>
                <a:t>古典</a:t>
              </a:r>
              <a:endParaRPr kumimoji="0" lang="it-IT" altLang="ja-JP" sz="1050" b="1">
                <a:solidFill>
                  <a:srgbClr val="000000"/>
                </a:solidFill>
                <a:latin typeface="Fujitsu Infinity Pro" pitchFamily="2" charset="0"/>
                <a:ea typeface="Meiryo UI" panose="020B0604030504040204" pitchFamily="50" charset="-128"/>
              </a:endParaRPr>
            </a:p>
          </p:txBody>
        </p:sp>
        <p:sp>
          <p:nvSpPr>
            <p:cNvPr id="58" name="正方形/長方形 57">
              <a:extLst>
                <a:ext uri="{FF2B5EF4-FFF2-40B4-BE49-F238E27FC236}">
                  <a16:creationId xmlns:a16="http://schemas.microsoft.com/office/drawing/2014/main" id="{518DD458-5DCB-FEA8-7EA8-86398B20A6D5}"/>
                </a:ext>
              </a:extLst>
            </p:cNvPr>
            <p:cNvSpPr/>
            <p:nvPr/>
          </p:nvSpPr>
          <p:spPr bwMode="gray">
            <a:xfrm>
              <a:off x="8046093" y="2075776"/>
              <a:ext cx="315600" cy="162599"/>
            </a:xfrm>
            <a:prstGeom prst="rect">
              <a:avLst/>
            </a:prstGeom>
            <a:noFill/>
            <a:ln w="9525" cap="flat" cmpd="sng" algn="ctr">
              <a:noFill/>
              <a:prstDash val="solid"/>
              <a:miter lim="800000"/>
            </a:ln>
            <a:effectLst/>
          </p:spPr>
          <p:txBody>
            <a:bodyPr wrap="none" lIns="36000" rIns="3600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514350">
                <a:defRPr/>
              </a:pPr>
              <a:r>
                <a:rPr lang="ja-JP" altLang="en-US" sz="1050" b="1">
                  <a:solidFill>
                    <a:srgbClr val="000000"/>
                  </a:solidFill>
                  <a:latin typeface="Fujitsu Infinity Pro" pitchFamily="2" charset="0"/>
                  <a:ea typeface="Meiryo UI" panose="020B0604030504040204" pitchFamily="50" charset="-128"/>
                </a:rPr>
                <a:t>量子</a:t>
              </a:r>
              <a:endParaRPr kumimoji="0" lang="it-IT" altLang="ja-JP" sz="1050" b="1">
                <a:solidFill>
                  <a:srgbClr val="000000"/>
                </a:solidFill>
                <a:latin typeface="Fujitsu Infinity Pro" pitchFamily="2" charset="0"/>
                <a:ea typeface="Meiryo UI" panose="020B0604030504040204" pitchFamily="50" charset="-128"/>
              </a:endParaRPr>
            </a:p>
          </p:txBody>
        </p:sp>
      </p:grpSp>
      <p:sp>
        <p:nvSpPr>
          <p:cNvPr id="2" name="Slide Number Placeholder 5">
            <a:extLst>
              <a:ext uri="{FF2B5EF4-FFF2-40B4-BE49-F238E27FC236}">
                <a16:creationId xmlns:a16="http://schemas.microsoft.com/office/drawing/2014/main" id="{FE3BFDAF-C166-8F90-3F5A-8204F0FC7938}"/>
              </a:ext>
            </a:extLst>
          </p:cNvPr>
          <p:cNvSpPr txBox="1">
            <a:spLocks/>
          </p:cNvSpPr>
          <p:nvPr/>
        </p:nvSpPr>
        <p:spPr bwMode="gray">
          <a:xfrm>
            <a:off x="4962529" y="4854607"/>
            <a:ext cx="3905940" cy="107722"/>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kumimoji="0" lang="en-GB">
                <a:solidFill>
                  <a:srgbClr val="FFFFFF"/>
                </a:solidFill>
                <a:latin typeface="Fujitsu Infinity Pro" pitchFamily="2" charset="0"/>
                <a:ea typeface="Meiryo UI"/>
              </a:rPr>
              <a:t>© 202</a:t>
            </a:r>
            <a:r>
              <a:rPr kumimoji="0" lang="en-US" altLang="ja-JP">
                <a:solidFill>
                  <a:srgbClr val="FFFFFF"/>
                </a:solidFill>
                <a:latin typeface="Fujitsu Infinity Pro" pitchFamily="2" charset="0"/>
                <a:ea typeface="Meiryo UI"/>
              </a:rPr>
              <a:t>6</a:t>
            </a:r>
            <a:r>
              <a:rPr kumimoji="0" lang="en-GB">
                <a:solidFill>
                  <a:srgbClr val="FFFFFF"/>
                </a:solidFill>
                <a:latin typeface="Fujitsu Infinity Pro" pitchFamily="2" charset="0"/>
                <a:ea typeface="Meiryo UI"/>
              </a:rPr>
              <a:t> </a:t>
            </a:r>
            <a:r>
              <a:rPr kumimoji="0" lang="en-GB" dirty="0">
                <a:solidFill>
                  <a:srgbClr val="FFFFFF"/>
                </a:solidFill>
                <a:latin typeface="Fujitsu Infinity Pro" pitchFamily="2" charset="0"/>
                <a:ea typeface="Meiryo UI"/>
              </a:rPr>
              <a:t>Fujitsu Limited</a:t>
            </a:r>
          </a:p>
        </p:txBody>
      </p:sp>
    </p:spTree>
    <p:extLst>
      <p:ext uri="{BB962C8B-B14F-4D97-AF65-F5344CB8AC3E}">
        <p14:creationId xmlns:p14="http://schemas.microsoft.com/office/powerpoint/2010/main" val="27222191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960A9-17C4-73C8-CC12-7CFD15DCB3B0}"/>
            </a:ext>
          </a:extLst>
        </p:cNvPr>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88E4A870-078E-2991-A187-30B6BCE1B2A7}"/>
              </a:ext>
            </a:extLst>
          </p:cNvPr>
          <p:cNvSpPr/>
          <p:nvPr/>
        </p:nvSpPr>
        <p:spPr>
          <a:xfrm>
            <a:off x="1412" y="1589"/>
            <a:ext cx="9141179" cy="5141913"/>
          </a:xfrm>
          <a:prstGeom prst="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052" fontAlgn="auto">
              <a:spcBef>
                <a:spcPts val="0"/>
              </a:spcBef>
              <a:spcAft>
                <a:spcPts val="0"/>
              </a:spcAft>
              <a:defRPr/>
            </a:pPr>
            <a:endParaRPr lang="ja-JP" altLang="en-US" sz="1799">
              <a:solidFill>
                <a:prstClr val="white"/>
              </a:solidFill>
              <a:latin typeface="Meiryo UI" panose="020B0604030504040204" pitchFamily="50" charset="-128"/>
              <a:ea typeface="Meiryo UI" panose="020B0604030504040204" pitchFamily="50" charset="-128"/>
            </a:endParaRPr>
          </a:p>
        </p:txBody>
      </p:sp>
      <p:sp>
        <p:nvSpPr>
          <p:cNvPr id="13" name="タイトル 12">
            <a:extLst>
              <a:ext uri="{FF2B5EF4-FFF2-40B4-BE49-F238E27FC236}">
                <a16:creationId xmlns:a16="http://schemas.microsoft.com/office/drawing/2014/main" id="{90407DAA-B43C-201A-CEF7-B895196B2512}"/>
              </a:ext>
            </a:extLst>
          </p:cNvPr>
          <p:cNvSpPr>
            <a:spLocks noGrp="1"/>
          </p:cNvSpPr>
          <p:nvPr>
            <p:ph type="title"/>
          </p:nvPr>
        </p:nvSpPr>
        <p:spPr>
          <a:xfrm>
            <a:off x="235339" y="33979"/>
            <a:ext cx="8907251" cy="708329"/>
          </a:xfrm>
        </p:spPr>
        <p:txBody>
          <a:bodyPr vert="horz" lIns="35989" tIns="35989" rIns="35989" bIns="35989" rtlCol="0" anchor="ctr">
            <a:noAutofit/>
          </a:bodyPr>
          <a:lstStyle/>
          <a:p>
            <a:pPr>
              <a:lnSpc>
                <a:spcPct val="100000"/>
              </a:lnSpc>
              <a:spcBef>
                <a:spcPts val="600"/>
              </a:spcBef>
              <a:spcAft>
                <a:spcPts val="1799"/>
              </a:spcAft>
            </a:pPr>
            <a:r>
              <a:rPr lang="en-US" altLang="ja-JP" sz="1600">
                <a:solidFill>
                  <a:prstClr val="white"/>
                </a:solidFill>
                <a:latin typeface="Meiryo UI" panose="020B0604030504040204" pitchFamily="50" charset="-128"/>
                <a:ea typeface="Meiryo UI" panose="020B0604030504040204" pitchFamily="50" charset="-128"/>
              </a:rPr>
              <a:t>[</a:t>
            </a:r>
            <a:r>
              <a:rPr lang="ja-JP" altLang="en-US" sz="1600">
                <a:solidFill>
                  <a:prstClr val="white"/>
                </a:solidFill>
                <a:latin typeface="Meiryo UI" panose="020B0604030504040204" pitchFamily="50" charset="-128"/>
                <a:ea typeface="Meiryo UI" panose="020B0604030504040204" pitchFamily="50" charset="-128"/>
              </a:rPr>
              <a:t>ご参考</a:t>
            </a:r>
            <a:r>
              <a:rPr lang="en-US" altLang="ja-JP" sz="1600">
                <a:solidFill>
                  <a:prstClr val="white"/>
                </a:solidFill>
                <a:latin typeface="Meiryo UI" panose="020B0604030504040204" pitchFamily="50" charset="-128"/>
                <a:ea typeface="Meiryo UI" panose="020B0604030504040204" pitchFamily="50" charset="-128"/>
              </a:rPr>
              <a:t>] </a:t>
            </a:r>
            <a:r>
              <a:rPr lang="ja-JP" altLang="en-US" sz="1600">
                <a:solidFill>
                  <a:prstClr val="white"/>
                </a:solidFill>
                <a:latin typeface="Meiryo UI" panose="020B0604030504040204" pitchFamily="50" charset="-128"/>
                <a:ea typeface="Meiryo UI" panose="020B0604030504040204" pitchFamily="50" charset="-128"/>
              </a:rPr>
              <a:t>プレスリリース</a:t>
            </a:r>
            <a:br>
              <a:rPr lang="en-US" altLang="ja-JP" sz="1600">
                <a:solidFill>
                  <a:prstClr val="white"/>
                </a:solidFill>
                <a:latin typeface="Meiryo UI" panose="020B0604030504040204" pitchFamily="50" charset="-128"/>
                <a:ea typeface="Meiryo UI" panose="020B0604030504040204" pitchFamily="50" charset="-128"/>
              </a:rPr>
            </a:br>
            <a:r>
              <a:rPr lang="en-US" altLang="ja-JP" sz="2399">
                <a:solidFill>
                  <a:prstClr val="white"/>
                </a:solidFill>
                <a:latin typeface="Meiryo UI" panose="020B0604030504040204" pitchFamily="50" charset="-128"/>
                <a:ea typeface="Meiryo UI" panose="020B0604030504040204" pitchFamily="50" charset="-128"/>
              </a:rPr>
              <a:t>AI×MD </a:t>
            </a:r>
            <a:r>
              <a:rPr lang="ja-JP" altLang="en-US" sz="2399">
                <a:solidFill>
                  <a:prstClr val="white"/>
                </a:solidFill>
                <a:latin typeface="Meiryo UI" panose="020B0604030504040204" pitchFamily="50" charset="-128"/>
                <a:ea typeface="Meiryo UI" panose="020B0604030504040204" pitchFamily="50" charset="-128"/>
              </a:rPr>
              <a:t>～</a:t>
            </a:r>
            <a:r>
              <a:rPr lang="en-US" altLang="ja-JP" sz="2399">
                <a:solidFill>
                  <a:prstClr val="white"/>
                </a:solidFill>
                <a:latin typeface="Meiryo UI" panose="020B0604030504040204" pitchFamily="50" charset="-128"/>
                <a:ea typeface="Meiryo UI" panose="020B0604030504040204" pitchFamily="50" charset="-128"/>
              </a:rPr>
              <a:t>10</a:t>
            </a:r>
            <a:r>
              <a:rPr lang="ja-JP" altLang="en-US" sz="2399">
                <a:solidFill>
                  <a:prstClr val="white"/>
                </a:solidFill>
                <a:latin typeface="Meiryo UI" panose="020B0604030504040204" pitchFamily="50" charset="-128"/>
                <a:ea typeface="Meiryo UI" panose="020B0604030504040204" pitchFamily="50" charset="-128"/>
              </a:rPr>
              <a:t>万原子全固体電池界面の高精度シミュレーション</a:t>
            </a:r>
            <a:r>
              <a:rPr lang="ja-JP" altLang="en-US" sz="1999">
                <a:solidFill>
                  <a:prstClr val="white"/>
                </a:solidFill>
                <a:latin typeface="Meiryo UI" panose="020B0604030504040204" pitchFamily="50" charset="-128"/>
                <a:ea typeface="Meiryo UI" panose="020B0604030504040204" pitchFamily="50" charset="-128"/>
              </a:rPr>
              <a:t>～</a:t>
            </a:r>
            <a:endParaRPr lang="ja-JP" altLang="en-US" sz="1999">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788A81B1-DB01-1BF6-1A0E-C17953F0091A}"/>
              </a:ext>
            </a:extLst>
          </p:cNvPr>
          <p:cNvPicPr>
            <a:picLocks noChangeAspect="1"/>
          </p:cNvPicPr>
          <p:nvPr/>
        </p:nvPicPr>
        <p:blipFill>
          <a:blip r:embed="rId3"/>
          <a:stretch>
            <a:fillRect/>
          </a:stretch>
        </p:blipFill>
        <p:spPr>
          <a:xfrm>
            <a:off x="231743" y="875287"/>
            <a:ext cx="4401459" cy="3162992"/>
          </a:xfrm>
          <a:prstGeom prst="rect">
            <a:avLst/>
          </a:prstGeom>
        </p:spPr>
      </p:pic>
      <p:sp>
        <p:nvSpPr>
          <p:cNvPr id="14" name="テキスト ボックス 13">
            <a:extLst>
              <a:ext uri="{FF2B5EF4-FFF2-40B4-BE49-F238E27FC236}">
                <a16:creationId xmlns:a16="http://schemas.microsoft.com/office/drawing/2014/main" id="{03FFEAB2-5F4D-6E3E-44B8-D0488CA31767}"/>
              </a:ext>
            </a:extLst>
          </p:cNvPr>
          <p:cNvSpPr txBox="1"/>
          <p:nvPr/>
        </p:nvSpPr>
        <p:spPr>
          <a:xfrm>
            <a:off x="154789" y="4159249"/>
            <a:ext cx="4181264" cy="692283"/>
          </a:xfrm>
          <a:prstGeom prst="rect">
            <a:avLst/>
          </a:prstGeom>
          <a:noFill/>
        </p:spPr>
        <p:txBody>
          <a:bodyPr wrap="none" rtlCol="0">
            <a:spAutoFit/>
          </a:bodyPr>
          <a:lstStyle/>
          <a:p>
            <a:pPr algn="l" defTabSz="1218438"/>
            <a:r>
              <a:rPr kumimoji="0" lang="ja-JP" altLang="en-US" sz="900">
                <a:solidFill>
                  <a:prstClr val="white"/>
                </a:solidFill>
                <a:latin typeface="Meiryo UI" panose="020B0604030504040204" pitchFamily="50" charset="-128"/>
                <a:ea typeface="Meiryo UI" panose="020B0604030504040204" pitchFamily="50" charset="-128"/>
              </a:rPr>
              <a:t>プレスリリース</a:t>
            </a:r>
            <a:endParaRPr kumimoji="0" lang="en-US" altLang="ja-JP" sz="900">
              <a:solidFill>
                <a:prstClr val="white"/>
              </a:solidFill>
              <a:latin typeface="Meiryo UI" panose="020B0604030504040204" pitchFamily="50" charset="-128"/>
              <a:ea typeface="Meiryo UI" panose="020B0604030504040204" pitchFamily="50" charset="-128"/>
            </a:endParaRPr>
          </a:p>
          <a:p>
            <a:pPr algn="l" defTabSz="1218438"/>
            <a:r>
              <a:rPr kumimoji="0" lang="en-US" altLang="ja-JP" sz="900">
                <a:solidFill>
                  <a:srgbClr val="00E7EF"/>
                </a:solidFill>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https://global.fujitsu/ja-jp/pr/news/2025/12/01-01</a:t>
            </a:r>
            <a:br>
              <a:rPr kumimoji="0" lang="en-US" altLang="ja-JP" sz="900">
                <a:solidFill>
                  <a:srgbClr val="00E7EF"/>
                </a:solidFill>
                <a:latin typeface="Meiryo UI" panose="020B0604030504040204" pitchFamily="50" charset="-128"/>
                <a:ea typeface="Meiryo UI" panose="020B0604030504040204" pitchFamily="50" charset="-128"/>
              </a:rPr>
            </a:br>
            <a:br>
              <a:rPr kumimoji="0" lang="en-US" altLang="ja-JP" sz="300">
                <a:solidFill>
                  <a:srgbClr val="00E7EF"/>
                </a:solidFill>
                <a:latin typeface="Meiryo UI" panose="020B0604030504040204" pitchFamily="50" charset="-128"/>
                <a:ea typeface="Meiryo UI" panose="020B0604030504040204" pitchFamily="50" charset="-128"/>
              </a:rPr>
            </a:br>
            <a:r>
              <a:rPr kumimoji="0" lang="ja-JP" altLang="en-US" sz="900">
                <a:solidFill>
                  <a:prstClr val="white"/>
                </a:solidFill>
                <a:latin typeface="Meiryo UI" panose="020B0604030504040204" pitchFamily="50" charset="-128"/>
                <a:ea typeface="Meiryo UI" panose="020B0604030504040204" pitchFamily="50" charset="-128"/>
              </a:rPr>
              <a:t>出展</a:t>
            </a:r>
            <a:r>
              <a:rPr kumimoji="0" lang="en-US" altLang="ja-JP" sz="900">
                <a:solidFill>
                  <a:prstClr val="white"/>
                </a:solidFill>
                <a:latin typeface="Meiryo UI" panose="020B0604030504040204" pitchFamily="50" charset="-128"/>
                <a:ea typeface="Meiryo UI" panose="020B0604030504040204" pitchFamily="50" charset="-128"/>
              </a:rPr>
              <a:t>:</a:t>
            </a:r>
            <a:r>
              <a:rPr kumimoji="0" lang="zh-TW" altLang="en-US" sz="900">
                <a:solidFill>
                  <a:prstClr val="white"/>
                </a:solidFill>
                <a:latin typeface="Meiryo UI" panose="020B0604030504040204" pitchFamily="50" charset="-128"/>
                <a:ea typeface="Meiryo UI" panose="020B0604030504040204" pitchFamily="50" charset="-128"/>
              </a:rPr>
              <a:t>日本経済新聞</a:t>
            </a:r>
            <a:r>
              <a:rPr kumimoji="0" lang="en-US" altLang="zh-TW" sz="900">
                <a:solidFill>
                  <a:prstClr val="white"/>
                </a:solidFill>
                <a:latin typeface="Meiryo UI" panose="020B0604030504040204" pitchFamily="50" charset="-128"/>
                <a:ea typeface="Meiryo UI" panose="020B0604030504040204" pitchFamily="50" charset="-128"/>
              </a:rPr>
              <a:t>11/29</a:t>
            </a:r>
            <a:r>
              <a:rPr kumimoji="0" lang="zh-TW" altLang="en-US" sz="900">
                <a:solidFill>
                  <a:prstClr val="white"/>
                </a:solidFill>
                <a:latin typeface="Meiryo UI" panose="020B0604030504040204" pitchFamily="50" charset="-128"/>
                <a:ea typeface="Meiryo UI" panose="020B0604030504040204" pitchFamily="50" charset="-128"/>
              </a:rPr>
              <a:t>朝刊</a:t>
            </a:r>
            <a:endParaRPr kumimoji="0" lang="en-US" altLang="ja-JP" sz="900">
              <a:solidFill>
                <a:prstClr val="white"/>
              </a:solidFill>
              <a:latin typeface="Meiryo UI" panose="020B0604030504040204" pitchFamily="50" charset="-128"/>
              <a:ea typeface="Meiryo UI" panose="020B0604030504040204" pitchFamily="50" charset="-128"/>
            </a:endParaRPr>
          </a:p>
          <a:p>
            <a:pPr algn="l" defTabSz="1218438"/>
            <a:r>
              <a:rPr kumimoji="0" lang="en-US" altLang="ja-JP" sz="900">
                <a:solidFill>
                  <a:srgbClr val="00E7EF"/>
                </a:solidFill>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https://www.nikkei.com/article/DGXZQOUC241FD0U5A121C2000000/</a:t>
            </a:r>
            <a:endParaRPr kumimoji="0" lang="en-US" altLang="ja-JP" sz="900">
              <a:solidFill>
                <a:srgbClr val="00E7EF"/>
              </a:solidFill>
              <a:latin typeface="Meiryo UI" panose="020B0604030504040204" pitchFamily="50" charset="-128"/>
              <a:ea typeface="Meiryo UI" panose="020B0604030504040204" pitchFamily="50" charset="-128"/>
            </a:endParaRPr>
          </a:p>
        </p:txBody>
      </p:sp>
      <p:sp>
        <p:nvSpPr>
          <p:cNvPr id="39" name="Footer Placeholder 5">
            <a:extLst>
              <a:ext uri="{FF2B5EF4-FFF2-40B4-BE49-F238E27FC236}">
                <a16:creationId xmlns:a16="http://schemas.microsoft.com/office/drawing/2014/main" id="{C1C6C5B3-8F70-5AFF-24BC-95C2CAEB00E7}"/>
              </a:ext>
            </a:extLst>
          </p:cNvPr>
          <p:cNvSpPr>
            <a:spLocks noGrp="1"/>
          </p:cNvSpPr>
          <p:nvPr>
            <p:ph type="ftr" sz="quarter" idx="11"/>
          </p:nvPr>
        </p:nvSpPr>
        <p:spPr>
          <a:xfrm>
            <a:off x="7757018" y="4888881"/>
            <a:ext cx="1155243" cy="107967"/>
          </a:xfrm>
        </p:spPr>
        <p:txBody>
          <a:bodyPr/>
          <a:lstStyle>
            <a:lvl1pPr>
              <a:defRPr>
                <a:latin typeface="メイリオ" panose="020B0604030504040204" pitchFamily="50" charset="-128"/>
                <a:ea typeface="メイリオ" panose="020B0604030504040204" pitchFamily="50" charset="-128"/>
              </a:defRPr>
            </a:lvl1pPr>
          </a:lstStyle>
          <a:p>
            <a:pPr defTabSz="457063" fontAlgn="auto">
              <a:spcBef>
                <a:spcPts val="0"/>
              </a:spcBef>
              <a:spcAft>
                <a:spcPts val="0"/>
              </a:spcAft>
            </a:pPr>
            <a:r>
              <a:rPr lang="en-US" altLang="ja-JP">
                <a:solidFill>
                  <a:prstClr val="white"/>
                </a:solidFill>
              </a:rPr>
              <a:t>© 2026 Fujitsu Limited</a:t>
            </a:r>
            <a:endParaRPr lang="ja-JP" altLang="en-US">
              <a:solidFill>
                <a:prstClr val="white"/>
              </a:solidFill>
            </a:endParaRPr>
          </a:p>
        </p:txBody>
      </p:sp>
      <p:sp>
        <p:nvSpPr>
          <p:cNvPr id="47" name="SD_TXT_FUJITSU-CONFIDENTIAL">
            <a:extLst>
              <a:ext uri="{FF2B5EF4-FFF2-40B4-BE49-F238E27FC236}">
                <a16:creationId xmlns:a16="http://schemas.microsoft.com/office/drawing/2014/main" id="{61BD838B-8CB8-06A1-6ABD-E03497EF5D42}"/>
              </a:ext>
            </a:extLst>
          </p:cNvPr>
          <p:cNvSpPr txBox="1"/>
          <p:nvPr/>
        </p:nvSpPr>
        <p:spPr>
          <a:xfrm>
            <a:off x="231743" y="4873249"/>
            <a:ext cx="868613" cy="149284"/>
          </a:xfrm>
          <a:prstGeom prst="roundRect">
            <a:avLst>
              <a:gd name="adj" fmla="val 50000"/>
            </a:avLst>
          </a:prstGeom>
          <a:noFill/>
          <a:ln w="6350">
            <a:solidFill>
              <a:srgbClr val="FFFFFF"/>
            </a:solidFill>
          </a:ln>
        </p:spPr>
        <p:txBody>
          <a:bodyPr vert="horz" wrap="none" lIns="53966" tIns="3598" rIns="53966" bIns="0" rtlCol="0">
            <a:spAutoFit/>
          </a:bodyPr>
          <a:lstStyle/>
          <a:p>
            <a:pPr algn="l" defTabSz="457063" fontAlgn="auto">
              <a:lnSpc>
                <a:spcPts val="840"/>
              </a:lnSpc>
              <a:spcBef>
                <a:spcPts val="0"/>
              </a:spcBef>
              <a:spcAft>
                <a:spcPts val="0"/>
              </a:spcAft>
            </a:pPr>
            <a:r>
              <a:rPr lang="en-US" altLang="ja-JP" sz="600">
                <a:solidFill>
                  <a:srgbClr val="FFFFFF"/>
                </a:solidFill>
                <a:latin typeface="メイリオ" panose="020B0604030504040204" pitchFamily="50" charset="-128"/>
                <a:ea typeface="メイリオ" panose="020B0604030504040204" pitchFamily="50" charset="-128"/>
                <a:sym typeface="メイリオ" panose="020B0604030504040204" pitchFamily="50" charset="-128"/>
              </a:rPr>
              <a:t>Fujitsu Confidential</a:t>
            </a:r>
            <a:endParaRPr lang="ja-JP" altLang="en-US" sz="600">
              <a:solidFill>
                <a:srgbClr val="FFFFFF"/>
              </a:solidFill>
              <a:latin typeface="メイリオ" panose="020B0604030504040204" pitchFamily="50" charset="-128"/>
              <a:ea typeface="メイリオ" panose="020B0604030504040204" pitchFamily="50" charset="-128"/>
              <a:sym typeface="メイリオ" panose="020B0604030504040204" pitchFamily="50" charset="-128"/>
            </a:endParaRPr>
          </a:p>
        </p:txBody>
      </p:sp>
      <p:pic>
        <p:nvPicPr>
          <p:cNvPr id="6" name="図 5">
            <a:extLst>
              <a:ext uri="{FF2B5EF4-FFF2-40B4-BE49-F238E27FC236}">
                <a16:creationId xmlns:a16="http://schemas.microsoft.com/office/drawing/2014/main" id="{117C9664-2A6F-08F9-B47E-3068F62253C4}"/>
              </a:ext>
            </a:extLst>
          </p:cNvPr>
          <p:cNvPicPr>
            <a:picLocks noChangeAspect="1"/>
          </p:cNvPicPr>
          <p:nvPr/>
        </p:nvPicPr>
        <p:blipFill>
          <a:blip r:embed="rId6"/>
          <a:stretch>
            <a:fillRect/>
          </a:stretch>
        </p:blipFill>
        <p:spPr>
          <a:xfrm>
            <a:off x="4863531" y="1080905"/>
            <a:ext cx="4111180" cy="2118292"/>
          </a:xfrm>
          <a:prstGeom prst="rect">
            <a:avLst/>
          </a:prstGeom>
        </p:spPr>
      </p:pic>
      <p:sp>
        <p:nvSpPr>
          <p:cNvPr id="8" name="テキスト プレースホルダー 2">
            <a:extLst>
              <a:ext uri="{FF2B5EF4-FFF2-40B4-BE49-F238E27FC236}">
                <a16:creationId xmlns:a16="http://schemas.microsoft.com/office/drawing/2014/main" id="{7B99B710-9B51-54DC-D205-3B83056370B3}"/>
              </a:ext>
            </a:extLst>
          </p:cNvPr>
          <p:cNvSpPr txBox="1">
            <a:spLocks/>
          </p:cNvSpPr>
          <p:nvPr/>
        </p:nvSpPr>
        <p:spPr>
          <a:xfrm>
            <a:off x="4863531" y="3345854"/>
            <a:ext cx="4111180" cy="499929"/>
          </a:xfrm>
          <a:prstGeom prst="rect">
            <a:avLst/>
          </a:prstGeom>
        </p:spPr>
        <p:txBody>
          <a:bodyPr/>
          <a:lstStyle>
            <a:lvl1pPr marL="171399" indent="-215935" algn="l" defTabSz="685594" rtl="0" eaLnBrk="1" latinLnBrk="0" hangingPunct="1">
              <a:lnSpc>
                <a:spcPct val="90000"/>
              </a:lnSpc>
              <a:spcBef>
                <a:spcPts val="750"/>
              </a:spcBef>
              <a:buClr>
                <a:schemeClr val="accent6"/>
              </a:buClr>
              <a:buSzPct val="130000"/>
              <a:buFont typeface="Tahoma" panose="020B0604030504040204" pitchFamily="34" charset="0"/>
              <a:buChar char="○"/>
              <a:defRPr kumimoji="1" sz="2199" kern="1200">
                <a:solidFill>
                  <a:schemeClr val="tx1"/>
                </a:solidFill>
                <a:latin typeface="+mn-lt"/>
                <a:ea typeface="+mn-ea"/>
                <a:cs typeface="+mn-cs"/>
              </a:defRPr>
            </a:lvl1pPr>
            <a:lvl2pPr marL="514196" indent="-171399" algn="l" defTabSz="685594" rtl="0" eaLnBrk="1" latinLnBrk="0" hangingPunct="1">
              <a:lnSpc>
                <a:spcPct val="90000"/>
              </a:lnSpc>
              <a:spcBef>
                <a:spcPts val="375"/>
              </a:spcBef>
              <a:buClr>
                <a:schemeClr val="accent5"/>
              </a:buClr>
              <a:buSzPct val="130000"/>
              <a:buFont typeface="Tahoma" panose="020B0604030504040204" pitchFamily="34" charset="0"/>
              <a:buChar char="○"/>
              <a:defRPr kumimoji="1" sz="1799" kern="1200">
                <a:solidFill>
                  <a:schemeClr val="tx1"/>
                </a:solidFill>
                <a:latin typeface="+mn-lt"/>
                <a:ea typeface="+mn-ea"/>
                <a:cs typeface="+mn-cs"/>
              </a:defRPr>
            </a:lvl2pPr>
            <a:lvl3pPr marL="856993" indent="-171399" algn="l" defTabSz="685594" rtl="0" eaLnBrk="1" latinLnBrk="0" hangingPunct="1">
              <a:lnSpc>
                <a:spcPct val="90000"/>
              </a:lnSpc>
              <a:spcBef>
                <a:spcPts val="375"/>
              </a:spcBef>
              <a:buClr>
                <a:schemeClr val="tx1">
                  <a:lumMod val="50000"/>
                  <a:lumOff val="50000"/>
                </a:schemeClr>
              </a:buClr>
              <a:buSzPct val="130000"/>
              <a:buFont typeface="Tahoma" panose="020B0604030504040204" pitchFamily="34" charset="0"/>
              <a:buChar char="○"/>
              <a:defRPr kumimoji="1" sz="1600" kern="1200">
                <a:solidFill>
                  <a:schemeClr val="tx1"/>
                </a:solidFill>
                <a:latin typeface="+mn-lt"/>
                <a:ea typeface="+mn-ea"/>
                <a:cs typeface="+mn-cs"/>
              </a:defRPr>
            </a:lvl3pPr>
            <a:lvl4pPr marL="1199790" indent="-171399" algn="l" defTabSz="685594" rtl="0" eaLnBrk="1" latinLnBrk="0" hangingPunct="1">
              <a:lnSpc>
                <a:spcPct val="90000"/>
              </a:lnSpc>
              <a:spcBef>
                <a:spcPts val="375"/>
              </a:spcBef>
              <a:buClr>
                <a:schemeClr val="bg1">
                  <a:lumMod val="50000"/>
                </a:schemeClr>
              </a:buClr>
              <a:buSzPct val="130000"/>
              <a:buFont typeface="Arial" panose="020B0604020202020204" pitchFamily="34" charset="0"/>
              <a:buChar char="●"/>
              <a:defRPr kumimoji="1" sz="1400" kern="1200">
                <a:solidFill>
                  <a:schemeClr val="tx1"/>
                </a:solidFill>
                <a:latin typeface="+mn-lt"/>
                <a:ea typeface="+mn-ea"/>
                <a:cs typeface="+mn-cs"/>
              </a:defRPr>
            </a:lvl4pPr>
            <a:lvl5pPr marL="1542587" indent="-171399" algn="l" defTabSz="685594"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5pPr>
            <a:lvl6pPr marL="1885384" indent="-171399" algn="l" defTabSz="685594"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6pPr>
            <a:lvl7pPr marL="2228181" indent="-171399" algn="l" defTabSz="685594"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7pPr>
            <a:lvl8pPr marL="2570978" indent="-171399" algn="l" defTabSz="685594"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8pPr>
            <a:lvl9pPr marL="2913776" indent="-171399" algn="l" defTabSz="685594"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9pPr>
          </a:lstStyle>
          <a:p>
            <a:pPr marL="0" indent="0" algn="ctr" defTabSz="685388" fontAlgn="auto">
              <a:spcAft>
                <a:spcPts val="0"/>
              </a:spcAft>
              <a:buClr>
                <a:srgbClr val="008224"/>
              </a:buClr>
              <a:buNone/>
            </a:pPr>
            <a:r>
              <a:rPr lang="ja-JP" altLang="en-US" sz="1799">
                <a:solidFill>
                  <a:prstClr val="white"/>
                </a:solidFill>
                <a:latin typeface="Meiryo UI" panose="020B0604030504040204" pitchFamily="50" charset="-128"/>
                <a:ea typeface="Meiryo UI" panose="020B0604030504040204" pitchFamily="50" charset="-128"/>
              </a:rPr>
              <a:t>大規模</a:t>
            </a:r>
            <a:r>
              <a:rPr lang="en-US" altLang="ja-JP" sz="1799">
                <a:solidFill>
                  <a:prstClr val="white"/>
                </a:solidFill>
                <a:latin typeface="Meiryo UI" panose="020B0604030504040204" pitchFamily="50" charset="-128"/>
                <a:ea typeface="Meiryo UI" panose="020B0604030504040204" pitchFamily="50" charset="-128"/>
              </a:rPr>
              <a:t>MD</a:t>
            </a:r>
            <a:r>
              <a:rPr lang="ja-JP" altLang="en-US" sz="1799">
                <a:solidFill>
                  <a:prstClr val="white"/>
                </a:solidFill>
                <a:latin typeface="Meiryo UI" panose="020B0604030504040204" pitchFamily="50" charset="-128"/>
                <a:ea typeface="Meiryo UI" panose="020B0604030504040204" pitchFamily="50" charset="-128"/>
              </a:rPr>
              <a:t>を実現した</a:t>
            </a:r>
            <a:r>
              <a:rPr lang="en-US" altLang="ja-JP" sz="1799">
                <a:solidFill>
                  <a:prstClr val="white"/>
                </a:solidFill>
                <a:latin typeface="Meiryo UI" panose="020B0604030504040204" pitchFamily="50" charset="-128"/>
                <a:ea typeface="Meiryo UI" panose="020B0604030504040204" pitchFamily="50" charset="-128"/>
              </a:rPr>
              <a:t>AI</a:t>
            </a:r>
            <a:r>
              <a:rPr lang="ja-JP" altLang="en-US" sz="1799">
                <a:solidFill>
                  <a:prstClr val="white"/>
                </a:solidFill>
                <a:latin typeface="Meiryo UI" panose="020B0604030504040204" pitchFamily="50" charset="-128"/>
                <a:ea typeface="Meiryo UI" panose="020B0604030504040204" pitchFamily="50" charset="-128"/>
              </a:rPr>
              <a:t>技術により</a:t>
            </a:r>
            <a:endParaRPr lang="en-US" altLang="ja-JP" sz="1799">
              <a:solidFill>
                <a:prstClr val="white"/>
              </a:solidFill>
              <a:latin typeface="Meiryo UI" panose="020B0604030504040204" pitchFamily="50" charset="-128"/>
              <a:ea typeface="Meiryo UI" panose="020B0604030504040204" pitchFamily="50" charset="-128"/>
            </a:endParaRPr>
          </a:p>
          <a:p>
            <a:pPr marL="0" indent="0" algn="ctr" defTabSz="685388" fontAlgn="auto">
              <a:spcAft>
                <a:spcPts val="0"/>
              </a:spcAft>
              <a:buClr>
                <a:srgbClr val="008224"/>
              </a:buClr>
              <a:buNone/>
            </a:pPr>
            <a:r>
              <a:rPr lang="ja-JP" altLang="en-US" sz="1799">
                <a:solidFill>
                  <a:prstClr val="white"/>
                </a:solidFill>
                <a:latin typeface="Meiryo UI" panose="020B0604030504040204" pitchFamily="50" charset="-128"/>
                <a:ea typeface="Meiryo UI" panose="020B0604030504040204" pitchFamily="50" charset="-128"/>
              </a:rPr>
              <a:t>令和７年度 電気科学技術奨励賞を受賞</a:t>
            </a:r>
          </a:p>
        </p:txBody>
      </p:sp>
      <p:sp>
        <p:nvSpPr>
          <p:cNvPr id="9" name="テキスト ボックス 8">
            <a:extLst>
              <a:ext uri="{FF2B5EF4-FFF2-40B4-BE49-F238E27FC236}">
                <a16:creationId xmlns:a16="http://schemas.microsoft.com/office/drawing/2014/main" id="{8E7AB044-4EDC-FAD2-A976-21527CFA224E}"/>
              </a:ext>
            </a:extLst>
          </p:cNvPr>
          <p:cNvSpPr txBox="1"/>
          <p:nvPr/>
        </p:nvSpPr>
        <p:spPr>
          <a:xfrm>
            <a:off x="4714500" y="4156523"/>
            <a:ext cx="3440906" cy="646132"/>
          </a:xfrm>
          <a:prstGeom prst="rect">
            <a:avLst/>
          </a:prstGeom>
          <a:noFill/>
        </p:spPr>
        <p:txBody>
          <a:bodyPr wrap="none" rtlCol="0">
            <a:spAutoFit/>
          </a:bodyPr>
          <a:lstStyle/>
          <a:p>
            <a:pPr algn="l" defTabSz="1218438"/>
            <a:r>
              <a:rPr kumimoji="0" lang="ja-JP" altLang="en-US" sz="900">
                <a:solidFill>
                  <a:prstClr val="white"/>
                </a:solidFill>
                <a:latin typeface="Meiryo UI" panose="020B0604030504040204" pitchFamily="50" charset="-128"/>
                <a:ea typeface="Meiryo UI" panose="020B0604030504040204" pitchFamily="50" charset="-128"/>
              </a:rPr>
              <a:t>電気科学技術奨励賞について</a:t>
            </a:r>
            <a:endParaRPr kumimoji="0" lang="en-US" altLang="ja-JP" sz="900">
              <a:solidFill>
                <a:prstClr val="white"/>
              </a:solidFill>
              <a:latin typeface="Meiryo UI" panose="020B0604030504040204" pitchFamily="50" charset="-128"/>
              <a:ea typeface="Meiryo UI" panose="020B0604030504040204" pitchFamily="50" charset="-128"/>
            </a:endParaRPr>
          </a:p>
          <a:p>
            <a:pPr algn="l" defTabSz="1218438"/>
            <a:r>
              <a:rPr kumimoji="0" lang="en-US" altLang="ja-JP" sz="900" u="sng">
                <a:solidFill>
                  <a:srgbClr val="00E7EF"/>
                </a:solidFill>
                <a:latin typeface="Meiryo UI" panose="020B0604030504040204" pitchFamily="50" charset="-128"/>
                <a:ea typeface="Meiryo UI" panose="020B0604030504040204" pitchFamily="50" charset="-128"/>
              </a:rPr>
              <a:t>https://shoureikai.or.jp/awards/</a:t>
            </a:r>
            <a:br>
              <a:rPr kumimoji="0" lang="en-US" altLang="ja-JP" sz="200">
                <a:solidFill>
                  <a:srgbClr val="00E7EF"/>
                </a:solidFill>
                <a:latin typeface="Meiryo UI" panose="020B0604030504040204" pitchFamily="50" charset="-128"/>
                <a:ea typeface="Meiryo UI" panose="020B0604030504040204" pitchFamily="50" charset="-128"/>
              </a:rPr>
            </a:br>
            <a:r>
              <a:rPr kumimoji="0" lang="ja-JP" altLang="en-US" sz="900">
                <a:solidFill>
                  <a:prstClr val="white"/>
                </a:solidFill>
                <a:latin typeface="Meiryo UI" panose="020B0604030504040204" pitchFamily="50" charset="-128"/>
                <a:ea typeface="Meiryo UI" panose="020B0604030504040204" pitchFamily="50" charset="-128"/>
              </a:rPr>
              <a:t>電気科学技術奨励賞 受賞者名簿</a:t>
            </a:r>
            <a:endParaRPr kumimoji="0" lang="en-US" altLang="ja-JP" sz="900">
              <a:solidFill>
                <a:prstClr val="white"/>
              </a:solidFill>
              <a:latin typeface="Meiryo UI" panose="020B0604030504040204" pitchFamily="50" charset="-128"/>
              <a:ea typeface="Meiryo UI" panose="020B0604030504040204" pitchFamily="50" charset="-128"/>
            </a:endParaRPr>
          </a:p>
          <a:p>
            <a:pPr algn="l" defTabSz="1218438"/>
            <a:r>
              <a:rPr kumimoji="0" lang="en-US" altLang="ja-JP" sz="900" u="sng">
                <a:solidFill>
                  <a:srgbClr val="00E7EF"/>
                </a:solidFill>
                <a:latin typeface="Meiryo UI" panose="020B0604030504040204" pitchFamily="50" charset="-128"/>
                <a:ea typeface="Meiryo UI" panose="020B0604030504040204" pitchFamily="50" charset="-128"/>
              </a:rPr>
              <a:t>https://shoureikai.or.jp/img/awards/past/award_73.pdf</a:t>
            </a:r>
          </a:p>
        </p:txBody>
      </p:sp>
      <p:sp>
        <p:nvSpPr>
          <p:cNvPr id="3" name="スライド番号プレースホルダー 2">
            <a:extLst>
              <a:ext uri="{FF2B5EF4-FFF2-40B4-BE49-F238E27FC236}">
                <a16:creationId xmlns:a16="http://schemas.microsoft.com/office/drawing/2014/main" id="{A1DDAB86-3B93-5208-63E7-8E47E24C31BC}"/>
              </a:ext>
            </a:extLst>
          </p:cNvPr>
          <p:cNvSpPr>
            <a:spLocks noGrp="1"/>
          </p:cNvSpPr>
          <p:nvPr>
            <p:ph type="sldNum" sz="quarter" idx="12"/>
          </p:nvPr>
        </p:nvSpPr>
        <p:spPr/>
        <p:txBody>
          <a:bodyPr/>
          <a:lstStyle/>
          <a:p>
            <a:pPr defTabSz="456926">
              <a:defRPr/>
            </a:pPr>
            <a:fld id="{4D029D89-7B63-4C94-AD4D-2E4D6BB83637}" type="slidenum">
              <a:rPr lang="ja-JP" altLang="en-US" smtClean="0">
                <a:solidFill>
                  <a:prstClr val="white"/>
                </a:solidFill>
              </a:rPr>
              <a:pPr defTabSz="456926">
                <a:defRPr/>
              </a:pPr>
              <a:t>12</a:t>
            </a:fld>
            <a:endParaRPr lang="ja-JP" altLang="en-US">
              <a:solidFill>
                <a:prstClr val="white"/>
              </a:solidFill>
            </a:endParaRPr>
          </a:p>
        </p:txBody>
      </p:sp>
    </p:spTree>
    <p:extLst>
      <p:ext uri="{BB962C8B-B14F-4D97-AF65-F5344CB8AC3E}">
        <p14:creationId xmlns:p14="http://schemas.microsoft.com/office/powerpoint/2010/main" val="1074292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4F34C-AFAE-53DA-A2E7-4BC295E26036}"/>
            </a:ext>
          </a:extLst>
        </p:cNvPr>
        <p:cNvGrpSpPr/>
        <p:nvPr/>
      </p:nvGrpSpPr>
      <p:grpSpPr>
        <a:xfrm>
          <a:off x="0" y="0"/>
          <a:ext cx="0" cy="0"/>
          <a:chOff x="0" y="0"/>
          <a:chExt cx="0" cy="0"/>
        </a:xfrm>
      </p:grpSpPr>
      <p:sp>
        <p:nvSpPr>
          <p:cNvPr id="564" name="四角形: 角を丸くする 563">
            <a:extLst>
              <a:ext uri="{FF2B5EF4-FFF2-40B4-BE49-F238E27FC236}">
                <a16:creationId xmlns:a16="http://schemas.microsoft.com/office/drawing/2014/main" id="{C32FC99A-6E32-5F1A-3869-72195E8BFC86}"/>
              </a:ext>
            </a:extLst>
          </p:cNvPr>
          <p:cNvSpPr/>
          <p:nvPr/>
        </p:nvSpPr>
        <p:spPr>
          <a:xfrm>
            <a:off x="5628551" y="2245843"/>
            <a:ext cx="1588680" cy="653402"/>
          </a:xfrm>
          <a:prstGeom prst="roundRect">
            <a:avLst>
              <a:gd name="adj" fmla="val 1302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ja-JP" altLang="en-US" sz="1800">
              <a:solidFill>
                <a:srgbClr val="FFFFFF"/>
              </a:solidFill>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EF55447F-EC68-34EA-D78E-21CFF7ABC93C}"/>
              </a:ext>
            </a:extLst>
          </p:cNvPr>
          <p:cNvSpPr>
            <a:spLocks noGrp="1"/>
          </p:cNvSpPr>
          <p:nvPr>
            <p:ph type="title"/>
          </p:nvPr>
        </p:nvSpPr>
        <p:spPr/>
        <p:txBody>
          <a:bodyPr/>
          <a:lstStyle/>
          <a:p>
            <a:r>
              <a:rPr kumimoji="1" lang="ja-JP" altLang="en-US" sz="2400" kern="0">
                <a:solidFill>
                  <a:srgbClr val="FFFFFF"/>
                </a:solidFill>
                <a:latin typeface="Meiryo UI" panose="020B0604030504040204" pitchFamily="50" charset="-128"/>
                <a:ea typeface="Meiryo UI" panose="020B0604030504040204" pitchFamily="50" charset="-128"/>
              </a:rPr>
              <a:t>大規模＆高精度分子動力学シミュレーション</a:t>
            </a:r>
            <a:endParaRPr kumimoji="1" lang="ja-JP" altLang="en-US" sz="2400">
              <a:latin typeface="Meiryo UI" panose="020B0604030504040204" pitchFamily="50" charset="-128"/>
              <a:ea typeface="Meiryo UI" panose="020B0604030504040204" pitchFamily="50" charset="-128"/>
            </a:endParaRPr>
          </a:p>
        </p:txBody>
      </p:sp>
      <p:sp>
        <p:nvSpPr>
          <p:cNvPr id="3" name="テキスト プレースホルダー 2">
            <a:extLst>
              <a:ext uri="{FF2B5EF4-FFF2-40B4-BE49-F238E27FC236}">
                <a16:creationId xmlns:a16="http://schemas.microsoft.com/office/drawing/2014/main" id="{7C03C727-5395-D93B-C98D-FFB3DBBB0BC8}"/>
              </a:ext>
            </a:extLst>
          </p:cNvPr>
          <p:cNvSpPr>
            <a:spLocks noGrp="1"/>
          </p:cNvSpPr>
          <p:nvPr>
            <p:ph type="body" sz="quarter" idx="10"/>
          </p:nvPr>
        </p:nvSpPr>
        <p:spPr>
          <a:xfrm>
            <a:off x="284947" y="705466"/>
            <a:ext cx="7585766" cy="388649"/>
          </a:xfrm>
        </p:spPr>
        <p:txBody>
          <a:bodyPr/>
          <a:lstStyle/>
          <a:p>
            <a:pPr marL="0" indent="0">
              <a:buNone/>
            </a:pPr>
            <a:r>
              <a:rPr kumimoji="1" lang="ja-JP" altLang="en-US" sz="2000">
                <a:latin typeface="Meiryo UI" panose="020B0604030504040204" pitchFamily="50" charset="-128"/>
                <a:ea typeface="Meiryo UI" panose="020B0604030504040204" pitchFamily="50" charset="-128"/>
              </a:rPr>
              <a:t>富岳で培った</a:t>
            </a:r>
            <a:r>
              <a:rPr kumimoji="1" lang="en-US" altLang="ja-JP" sz="2000">
                <a:latin typeface="Meiryo UI" panose="020B0604030504040204" pitchFamily="50" charset="-128"/>
                <a:ea typeface="Meiryo UI" panose="020B0604030504040204" pitchFamily="50" charset="-128"/>
              </a:rPr>
              <a:t>HPC</a:t>
            </a:r>
            <a:r>
              <a:rPr kumimoji="1" lang="ja-JP" altLang="en-US" sz="2000">
                <a:latin typeface="Meiryo UI" panose="020B0604030504040204" pitchFamily="50" charset="-128"/>
                <a:ea typeface="Meiryo UI" panose="020B0604030504040204" pitchFamily="50" charset="-128"/>
              </a:rPr>
              <a:t>技術を基盤とし、自社での材料・デバイス開発の経験や量子化学計算の知見を</a:t>
            </a:r>
            <a:r>
              <a:rPr kumimoji="1" lang="en-US" altLang="ja-JP" sz="2000">
                <a:latin typeface="Meiryo UI" panose="020B0604030504040204" pitchFamily="50" charset="-128"/>
                <a:ea typeface="Meiryo UI" panose="020B0604030504040204" pitchFamily="50" charset="-128"/>
              </a:rPr>
              <a:t>AI</a:t>
            </a:r>
            <a:r>
              <a:rPr kumimoji="1" lang="ja-JP" altLang="en-US" sz="2000">
                <a:latin typeface="Meiryo UI" panose="020B0604030504040204" pitchFamily="50" charset="-128"/>
                <a:ea typeface="Meiryo UI" panose="020B0604030504040204" pitchFamily="50" charset="-128"/>
              </a:rPr>
              <a:t>技術に融合させることで実現</a:t>
            </a:r>
          </a:p>
        </p:txBody>
      </p:sp>
      <p:sp>
        <p:nvSpPr>
          <p:cNvPr id="9" name="四角形: 角を丸くする 8">
            <a:extLst>
              <a:ext uri="{FF2B5EF4-FFF2-40B4-BE49-F238E27FC236}">
                <a16:creationId xmlns:a16="http://schemas.microsoft.com/office/drawing/2014/main" id="{80413049-42C3-E6AF-46CB-271BAE4FB26A}"/>
              </a:ext>
            </a:extLst>
          </p:cNvPr>
          <p:cNvSpPr/>
          <p:nvPr/>
        </p:nvSpPr>
        <p:spPr>
          <a:xfrm>
            <a:off x="7398387" y="1554875"/>
            <a:ext cx="1498767" cy="228239"/>
          </a:xfrm>
          <a:prstGeom prst="roundRect">
            <a:avLst>
              <a:gd name="adj" fmla="val 50000"/>
            </a:avLst>
          </a:prstGeom>
          <a:solidFill>
            <a:schemeClr val="bg1">
              <a:lumMod val="95000"/>
            </a:schemeClr>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0" rIns="0" rtlCol="0" anchor="ctr"/>
          <a:lstStyle/>
          <a:p>
            <a:pPr defTabSz="342892" fontAlgn="auto">
              <a:spcBef>
                <a:spcPts val="0"/>
              </a:spcBef>
              <a:spcAft>
                <a:spcPts val="0"/>
              </a:spcAft>
              <a:defRPr/>
            </a:pPr>
            <a:r>
              <a:rPr kumimoji="0" lang="ja-JP" altLang="en-US" sz="1000">
                <a:solidFill>
                  <a:srgbClr val="000000"/>
                </a:solidFill>
                <a:latin typeface="Meiryo UI" panose="020B0604030504040204" pitchFamily="50" charset="-128"/>
                <a:ea typeface="Meiryo UI" panose="020B0604030504040204" pitchFamily="50" charset="-128"/>
              </a:rPr>
              <a:t>分子動力学シミュレーション</a:t>
            </a:r>
            <a:endParaRPr kumimoji="0" lang="en-US" altLang="ja-JP" sz="1000">
              <a:solidFill>
                <a:srgbClr val="000000"/>
              </a:solidFill>
              <a:latin typeface="Meiryo UI" panose="020B0604030504040204" pitchFamily="50" charset="-128"/>
              <a:ea typeface="Meiryo UI" panose="020B0604030504040204" pitchFamily="50" charset="-128"/>
            </a:endParaRPr>
          </a:p>
        </p:txBody>
      </p:sp>
      <p:sp>
        <p:nvSpPr>
          <p:cNvPr id="30" name="矢印: 右 29">
            <a:extLst>
              <a:ext uri="{FF2B5EF4-FFF2-40B4-BE49-F238E27FC236}">
                <a16:creationId xmlns:a16="http://schemas.microsoft.com/office/drawing/2014/main" id="{CDDCE4A2-8B03-EFEB-4FEA-68BE02692B82}"/>
              </a:ext>
            </a:extLst>
          </p:cNvPr>
          <p:cNvSpPr/>
          <p:nvPr/>
        </p:nvSpPr>
        <p:spPr bwMode="gray">
          <a:xfrm>
            <a:off x="7075644" y="3161376"/>
            <a:ext cx="412496" cy="653401"/>
          </a:xfrm>
          <a:prstGeom prst="rightArrow">
            <a:avLst>
              <a:gd name="adj1" fmla="val 45046"/>
              <a:gd name="adj2" fmla="val 49181"/>
            </a:avLst>
          </a:prstGeom>
          <a:solidFill>
            <a:srgbClr val="FFFFFF"/>
          </a:solidFill>
          <a:ln w="19050" cap="flat" cmpd="sng" algn="ctr">
            <a:noFill/>
            <a:prstDash val="solid"/>
            <a:miter lim="800000"/>
          </a:ln>
          <a:effectLst/>
        </p:spPr>
        <p:txBody>
          <a:bodyPr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defTabSz="342900" fontAlgn="auto">
              <a:spcBef>
                <a:spcPts val="0"/>
              </a:spcBef>
              <a:spcAft>
                <a:spcPts val="0"/>
              </a:spcAft>
              <a:defRPr/>
            </a:pPr>
            <a:endParaRPr kumimoji="0" lang="ja-JP" altLang="en-US" sz="1050" kern="0" err="1">
              <a:solidFill>
                <a:srgbClr val="000000"/>
              </a:solidFill>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E232CB48-E34B-E65B-6E9A-7035B827266C}"/>
              </a:ext>
            </a:extLst>
          </p:cNvPr>
          <p:cNvSpPr txBox="1"/>
          <p:nvPr/>
        </p:nvSpPr>
        <p:spPr>
          <a:xfrm>
            <a:off x="5798654" y="1803736"/>
            <a:ext cx="1289050" cy="338554"/>
          </a:xfrm>
          <a:prstGeom prst="rect">
            <a:avLst/>
          </a:prstGeom>
          <a:noFill/>
        </p:spPr>
        <p:txBody>
          <a:bodyPr wrap="square" rtlCol="0">
            <a:spAutoFit/>
          </a:bodyPr>
          <a:lstStyle/>
          <a:p>
            <a:pPr defTabSz="457189" fontAlgn="auto">
              <a:spcBef>
                <a:spcPts val="0"/>
              </a:spcBef>
              <a:spcAft>
                <a:spcPts val="0"/>
              </a:spcAft>
              <a:defRPr/>
            </a:pPr>
            <a:r>
              <a:rPr lang="ja-JP" altLang="en-US" sz="800">
                <a:solidFill>
                  <a:srgbClr val="FFFFFF"/>
                </a:solidFill>
                <a:latin typeface="Meiryo UI" panose="020B0604030504040204" pitchFamily="50" charset="-128"/>
                <a:ea typeface="Meiryo UI" panose="020B0604030504040204" pitchFamily="50" charset="-128"/>
              </a:rPr>
              <a:t>任意の原子配置における原子に働く力を予測</a:t>
            </a:r>
            <a:endParaRPr lang="en-US" altLang="ja-JP" sz="800">
              <a:solidFill>
                <a:srgbClr val="FFFFFF"/>
              </a:solidFill>
              <a:latin typeface="Meiryo UI" panose="020B0604030504040204" pitchFamily="50" charset="-128"/>
              <a:ea typeface="Meiryo UI" panose="020B0604030504040204" pitchFamily="50" charset="-128"/>
            </a:endParaRPr>
          </a:p>
        </p:txBody>
      </p:sp>
      <p:sp>
        <p:nvSpPr>
          <p:cNvPr id="32" name="四角形: 角を丸くする 31">
            <a:extLst>
              <a:ext uri="{FF2B5EF4-FFF2-40B4-BE49-F238E27FC236}">
                <a16:creationId xmlns:a16="http://schemas.microsoft.com/office/drawing/2014/main" id="{7CE521B7-95F8-0740-AA93-DE561226DA09}"/>
              </a:ext>
            </a:extLst>
          </p:cNvPr>
          <p:cNvSpPr/>
          <p:nvPr/>
        </p:nvSpPr>
        <p:spPr>
          <a:xfrm>
            <a:off x="5893875" y="1554875"/>
            <a:ext cx="1098608" cy="228239"/>
          </a:xfrm>
          <a:prstGeom prst="roundRect">
            <a:avLst>
              <a:gd name="adj" fmla="val 50000"/>
            </a:avLst>
          </a:prstGeom>
          <a:solidFill>
            <a:schemeClr val="bg1">
              <a:lumMod val="95000"/>
            </a:schemeClr>
          </a:solidFill>
          <a:ln w="12700">
            <a:solidFill>
              <a:schemeClr val="tx1"/>
            </a:solidFill>
          </a:ln>
        </p:spPr>
        <p:style>
          <a:lnRef idx="2">
            <a:schemeClr val="accent1"/>
          </a:lnRef>
          <a:fillRef idx="1">
            <a:schemeClr val="lt1"/>
          </a:fillRef>
          <a:effectRef idx="0">
            <a:schemeClr val="accent1"/>
          </a:effectRef>
          <a:fontRef idx="minor">
            <a:schemeClr val="dk1"/>
          </a:fontRef>
        </p:style>
        <p:txBody>
          <a:bodyPr lIns="0" rIns="0" rtlCol="0" anchor="ctr"/>
          <a:lstStyle/>
          <a:p>
            <a:pPr defTabSz="342892" fontAlgn="auto">
              <a:spcBef>
                <a:spcPts val="0"/>
              </a:spcBef>
              <a:spcAft>
                <a:spcPts val="0"/>
              </a:spcAft>
              <a:defRPr/>
            </a:pPr>
            <a:r>
              <a:rPr kumimoji="0" lang="en-US" altLang="ja-JP" sz="1000">
                <a:solidFill>
                  <a:srgbClr val="000000"/>
                </a:solidFill>
                <a:latin typeface="Meiryo UI" panose="020B0604030504040204" pitchFamily="50" charset="-128"/>
                <a:ea typeface="Meiryo UI" panose="020B0604030504040204" pitchFamily="50" charset="-128"/>
              </a:rPr>
              <a:t>AI</a:t>
            </a:r>
            <a:r>
              <a:rPr kumimoji="0" lang="ja-JP" altLang="en-US" sz="1000">
                <a:solidFill>
                  <a:srgbClr val="000000"/>
                </a:solidFill>
                <a:latin typeface="Meiryo UI" panose="020B0604030504040204" pitchFamily="50" charset="-128"/>
                <a:ea typeface="Meiryo UI" panose="020B0604030504040204" pitchFamily="50" charset="-128"/>
              </a:rPr>
              <a:t>モデル予測</a:t>
            </a:r>
            <a:endParaRPr kumimoji="0" lang="en-US" altLang="ja-JP" sz="1000">
              <a:solidFill>
                <a:srgbClr val="000000"/>
              </a:solidFill>
              <a:latin typeface="Meiryo UI" panose="020B0604030504040204" pitchFamily="50" charset="-128"/>
              <a:ea typeface="Meiryo UI" panose="020B0604030504040204" pitchFamily="50" charset="-128"/>
            </a:endParaRPr>
          </a:p>
        </p:txBody>
      </p:sp>
      <p:sp>
        <p:nvSpPr>
          <p:cNvPr id="34" name="四角形: 角を丸くする 33">
            <a:extLst>
              <a:ext uri="{FF2B5EF4-FFF2-40B4-BE49-F238E27FC236}">
                <a16:creationId xmlns:a16="http://schemas.microsoft.com/office/drawing/2014/main" id="{606E22C3-3416-9DEF-C505-5921BB4EBD14}"/>
              </a:ext>
            </a:extLst>
          </p:cNvPr>
          <p:cNvSpPr/>
          <p:nvPr/>
        </p:nvSpPr>
        <p:spPr bwMode="gray">
          <a:xfrm>
            <a:off x="1945381" y="1452651"/>
            <a:ext cx="1498768" cy="385529"/>
          </a:xfrm>
          <a:prstGeom prst="roundRect">
            <a:avLst>
              <a:gd name="adj" fmla="val 44026"/>
            </a:avLst>
          </a:prstGeom>
          <a:solidFill>
            <a:srgbClr val="FFC000"/>
          </a:solidFill>
          <a:ln w="12700" cap="flat" cmpd="sng" algn="ctr">
            <a:noFill/>
            <a:prstDash val="solid"/>
            <a:miter lim="800000"/>
          </a:ln>
          <a:effectLst/>
        </p:spPr>
        <p:style>
          <a:lnRef idx="2">
            <a:schemeClr val="accent1"/>
          </a:lnRef>
          <a:fillRef idx="1">
            <a:schemeClr val="lt1"/>
          </a:fillRef>
          <a:effectRef idx="0">
            <a:schemeClr val="accent1"/>
          </a:effectRef>
          <a:fontRef idx="minor">
            <a:schemeClr val="dk1"/>
          </a:fontRef>
        </p:style>
        <p:txBody>
          <a:bodyPr lIns="0" rIns="0" rtlCol="0" anchor="ctr"/>
          <a:lstStyle/>
          <a:p>
            <a:pPr defTabSz="342892" fontAlgn="auto">
              <a:spcBef>
                <a:spcPts val="0"/>
              </a:spcBef>
              <a:spcAft>
                <a:spcPts val="0"/>
              </a:spcAft>
              <a:defRPr/>
            </a:pPr>
            <a:r>
              <a:rPr kumimoji="0" lang="en-US" altLang="ja-JP" sz="1200" b="1">
                <a:solidFill>
                  <a:srgbClr val="000000"/>
                </a:solidFill>
                <a:latin typeface="Meiryo UI" panose="020B0604030504040204" pitchFamily="50" charset="-128"/>
                <a:ea typeface="Meiryo UI" panose="020B0604030504040204" pitchFamily="50" charset="-128"/>
              </a:rPr>
              <a:t>AI</a:t>
            </a:r>
            <a:r>
              <a:rPr kumimoji="0" lang="ja-JP" altLang="en-US" sz="1200" b="1">
                <a:solidFill>
                  <a:srgbClr val="000000"/>
                </a:solidFill>
                <a:latin typeface="Meiryo UI" panose="020B0604030504040204" pitchFamily="50" charset="-128"/>
                <a:ea typeface="Meiryo UI" panose="020B0604030504040204" pitchFamily="50" charset="-128"/>
              </a:rPr>
              <a:t>モデル生成</a:t>
            </a:r>
            <a:endParaRPr kumimoji="0" lang="en-US" altLang="ja-JP" sz="1000" b="1">
              <a:solidFill>
                <a:srgbClr val="000000"/>
              </a:solidFill>
              <a:latin typeface="Meiryo UI" panose="020B0604030504040204" pitchFamily="50" charset="-128"/>
              <a:ea typeface="Meiryo UI" panose="020B0604030504040204" pitchFamily="50" charset="-128"/>
            </a:endParaRPr>
          </a:p>
          <a:p>
            <a:pPr defTabSz="342892" fontAlgn="auto">
              <a:spcBef>
                <a:spcPts val="0"/>
              </a:spcBef>
              <a:spcAft>
                <a:spcPts val="0"/>
              </a:spcAft>
              <a:defRPr/>
            </a:pPr>
            <a:r>
              <a:rPr kumimoji="0" lang="en-US" altLang="ja-JP" sz="1000" b="1">
                <a:solidFill>
                  <a:srgbClr val="000000"/>
                </a:solidFill>
                <a:latin typeface="Meiryo UI" panose="020B0604030504040204" pitchFamily="50" charset="-128"/>
                <a:ea typeface="Meiryo UI" panose="020B0604030504040204" pitchFamily="50" charset="-128"/>
              </a:rPr>
              <a:t>(GeNNIP4MD)</a:t>
            </a:r>
            <a:endParaRPr kumimoji="0" lang="en-US" altLang="ja-JP" sz="1200" b="1">
              <a:solidFill>
                <a:srgbClr val="000000"/>
              </a:solidFill>
              <a:latin typeface="Meiryo UI" panose="020B0604030504040204" pitchFamily="50" charset="-128"/>
              <a:ea typeface="Meiryo UI" panose="020B0604030504040204" pitchFamily="50" charset="-128"/>
            </a:endParaRPr>
          </a:p>
        </p:txBody>
      </p:sp>
      <p:pic>
        <p:nvPicPr>
          <p:cNvPr id="44" name="13K">
            <a:hlinkClick r:id="" action="ppaction://media"/>
            <a:extLst>
              <a:ext uri="{FF2B5EF4-FFF2-40B4-BE49-F238E27FC236}">
                <a16:creationId xmlns:a16="http://schemas.microsoft.com/office/drawing/2014/main" id="{2947B005-95BA-4462-C562-A065D87ACAAC}"/>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36113" t="38048" r="36998"/>
          <a:stretch/>
        </p:blipFill>
        <p:spPr>
          <a:xfrm>
            <a:off x="7626754" y="2170427"/>
            <a:ext cx="1042030" cy="2400911"/>
          </a:xfrm>
          <a:prstGeom prst="rect">
            <a:avLst/>
          </a:prstGeom>
        </p:spPr>
      </p:pic>
      <p:pic>
        <p:nvPicPr>
          <p:cNvPr id="45" name="図 44">
            <a:extLst>
              <a:ext uri="{FF2B5EF4-FFF2-40B4-BE49-F238E27FC236}">
                <a16:creationId xmlns:a16="http://schemas.microsoft.com/office/drawing/2014/main" id="{0E9E90ED-FC1B-3344-06FF-C823C8BDCB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078" y="2373077"/>
            <a:ext cx="743367" cy="1054736"/>
          </a:xfrm>
          <a:prstGeom prst="rect">
            <a:avLst/>
          </a:prstGeom>
          <a:effectLst>
            <a:glow rad="63500">
              <a:schemeClr val="accent1">
                <a:satMod val="175000"/>
                <a:alpha val="40000"/>
              </a:schemeClr>
            </a:glow>
          </a:effectLst>
        </p:spPr>
      </p:pic>
      <p:sp>
        <p:nvSpPr>
          <p:cNvPr id="46" name="テキスト ボックス 45">
            <a:extLst>
              <a:ext uri="{FF2B5EF4-FFF2-40B4-BE49-F238E27FC236}">
                <a16:creationId xmlns:a16="http://schemas.microsoft.com/office/drawing/2014/main" id="{F10CF43B-73A7-FB39-5240-0A7BC3DF9362}"/>
              </a:ext>
            </a:extLst>
          </p:cNvPr>
          <p:cNvSpPr txBox="1"/>
          <p:nvPr/>
        </p:nvSpPr>
        <p:spPr>
          <a:xfrm>
            <a:off x="626048" y="1948733"/>
            <a:ext cx="1492697" cy="369332"/>
          </a:xfrm>
          <a:prstGeom prst="rect">
            <a:avLst/>
          </a:prstGeom>
          <a:noFill/>
        </p:spPr>
        <p:txBody>
          <a:bodyPr wrap="square" lIns="0" tIns="0" rIns="0" bIns="0" rtlCol="0">
            <a:spAutoFit/>
          </a:bodyPr>
          <a:lstStyle/>
          <a:p>
            <a:pPr defTabSz="342900" fontAlgn="auto">
              <a:spcBef>
                <a:spcPts val="0"/>
              </a:spcBef>
              <a:spcAft>
                <a:spcPts val="0"/>
              </a:spcAft>
              <a:defRPr/>
            </a:pPr>
            <a:r>
              <a:rPr lang="ja-JP" altLang="en-US" sz="1200">
                <a:solidFill>
                  <a:srgbClr val="FFFFFF"/>
                </a:solidFill>
                <a:latin typeface="Meiryo UI" panose="020B0604030504040204" pitchFamily="50" charset="-128"/>
                <a:ea typeface="Meiryo UI" panose="020B0604030504040204" pitchFamily="50" charset="-128"/>
              </a:rPr>
              <a:t>量子化学計算を用いた大量のデータセット生成</a:t>
            </a:r>
            <a:endParaRPr lang="en-US" altLang="ja-JP" sz="1200">
              <a:solidFill>
                <a:srgbClr val="FFFFFF"/>
              </a:solidFill>
              <a:latin typeface="Meiryo UI" panose="020B0604030504040204" pitchFamily="50" charset="-128"/>
              <a:ea typeface="Meiryo UI" panose="020B0604030504040204" pitchFamily="50" charset="-128"/>
            </a:endParaRPr>
          </a:p>
        </p:txBody>
      </p:sp>
      <p:sp>
        <p:nvSpPr>
          <p:cNvPr id="47" name="テキスト ボックス 46">
            <a:extLst>
              <a:ext uri="{FF2B5EF4-FFF2-40B4-BE49-F238E27FC236}">
                <a16:creationId xmlns:a16="http://schemas.microsoft.com/office/drawing/2014/main" id="{C8940A0B-93AA-2681-7AF8-D3FFEA1223E9}"/>
              </a:ext>
            </a:extLst>
          </p:cNvPr>
          <p:cNvSpPr txBox="1"/>
          <p:nvPr/>
        </p:nvSpPr>
        <p:spPr>
          <a:xfrm>
            <a:off x="3538365" y="2013058"/>
            <a:ext cx="761692" cy="184666"/>
          </a:xfrm>
          <a:prstGeom prst="rect">
            <a:avLst/>
          </a:prstGeom>
          <a:noFill/>
          <a:ln>
            <a:noFill/>
          </a:ln>
        </p:spPr>
        <p:txBody>
          <a:bodyPr wrap="square" lIns="0" tIns="0" rIns="0" bIns="0" rtlCol="0">
            <a:spAutoFit/>
          </a:bodyPr>
          <a:lstStyle/>
          <a:p>
            <a:pPr defTabSz="342900" fontAlgn="auto">
              <a:spcBef>
                <a:spcPts val="0"/>
              </a:spcBef>
              <a:spcAft>
                <a:spcPts val="0"/>
              </a:spcAft>
              <a:defRPr/>
            </a:pPr>
            <a:r>
              <a:rPr lang="en-US" altLang="ja-JP" sz="1200">
                <a:solidFill>
                  <a:srgbClr val="FFFFFF"/>
                </a:solidFill>
                <a:latin typeface="Meiryo UI" panose="020B0604030504040204" pitchFamily="50" charset="-128"/>
                <a:ea typeface="Meiryo UI" panose="020B0604030504040204" pitchFamily="50" charset="-128"/>
              </a:rPr>
              <a:t>AI</a:t>
            </a:r>
            <a:r>
              <a:rPr lang="ja-JP" altLang="en-US" sz="1200">
                <a:solidFill>
                  <a:srgbClr val="FFFFFF"/>
                </a:solidFill>
                <a:latin typeface="Meiryo UI" panose="020B0604030504040204" pitchFamily="50" charset="-128"/>
                <a:ea typeface="Meiryo UI" panose="020B0604030504040204" pitchFamily="50" charset="-128"/>
              </a:rPr>
              <a:t>訓練</a:t>
            </a:r>
            <a:endParaRPr lang="en-US" altLang="ja-JP" sz="1200">
              <a:solidFill>
                <a:srgbClr val="FFFFFF"/>
              </a:solidFill>
              <a:latin typeface="Meiryo UI" panose="020B0604030504040204" pitchFamily="50" charset="-128"/>
              <a:ea typeface="Meiryo UI" panose="020B0604030504040204" pitchFamily="50" charset="-128"/>
            </a:endParaRPr>
          </a:p>
        </p:txBody>
      </p:sp>
      <p:grpSp>
        <p:nvGrpSpPr>
          <p:cNvPr id="48" name="グループ化 47">
            <a:extLst>
              <a:ext uri="{FF2B5EF4-FFF2-40B4-BE49-F238E27FC236}">
                <a16:creationId xmlns:a16="http://schemas.microsoft.com/office/drawing/2014/main" id="{C21BF585-2A37-727E-AB23-C3B624866D14}"/>
              </a:ext>
            </a:extLst>
          </p:cNvPr>
          <p:cNvGrpSpPr/>
          <p:nvPr/>
        </p:nvGrpSpPr>
        <p:grpSpPr>
          <a:xfrm>
            <a:off x="3178897" y="2389365"/>
            <a:ext cx="1498772" cy="1038461"/>
            <a:chOff x="4002813" y="2782157"/>
            <a:chExt cx="860716" cy="596369"/>
          </a:xfrm>
          <a:solidFill>
            <a:schemeClr val="bg1">
              <a:lumMod val="95000"/>
            </a:schemeClr>
          </a:solidFill>
          <a:effectLst>
            <a:glow rad="63500">
              <a:schemeClr val="accent1">
                <a:satMod val="175000"/>
                <a:alpha val="40000"/>
              </a:schemeClr>
            </a:glow>
          </a:effectLst>
        </p:grpSpPr>
        <p:sp>
          <p:nvSpPr>
            <p:cNvPr id="49" name="楕円 48">
              <a:extLst>
                <a:ext uri="{FF2B5EF4-FFF2-40B4-BE49-F238E27FC236}">
                  <a16:creationId xmlns:a16="http://schemas.microsoft.com/office/drawing/2014/main" id="{019B064A-3FF0-F8C2-02E7-29BA84E88607}"/>
                </a:ext>
              </a:extLst>
            </p:cNvPr>
            <p:cNvSpPr/>
            <p:nvPr/>
          </p:nvSpPr>
          <p:spPr>
            <a:xfrm>
              <a:off x="4002813" y="2911097"/>
              <a:ext cx="80609" cy="80609"/>
            </a:xfrm>
            <a:prstGeom prst="ellipse">
              <a:avLst/>
            </a:prstGeom>
            <a:solidFill>
              <a:srgbClr val="92D050"/>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50" name="楕円 49">
              <a:extLst>
                <a:ext uri="{FF2B5EF4-FFF2-40B4-BE49-F238E27FC236}">
                  <a16:creationId xmlns:a16="http://schemas.microsoft.com/office/drawing/2014/main" id="{80B85AE9-36BC-DDC1-DA26-99E22EEDF6CB}"/>
                </a:ext>
              </a:extLst>
            </p:cNvPr>
            <p:cNvSpPr/>
            <p:nvPr/>
          </p:nvSpPr>
          <p:spPr>
            <a:xfrm>
              <a:off x="4002813" y="3040037"/>
              <a:ext cx="80609" cy="80609"/>
            </a:xfrm>
            <a:prstGeom prst="ellipse">
              <a:avLst/>
            </a:prstGeom>
            <a:solidFill>
              <a:srgbClr val="92D050"/>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51" name="楕円 50">
              <a:extLst>
                <a:ext uri="{FF2B5EF4-FFF2-40B4-BE49-F238E27FC236}">
                  <a16:creationId xmlns:a16="http://schemas.microsoft.com/office/drawing/2014/main" id="{CD69FE6E-263E-3ED4-EFB5-E9D9BB54FEE1}"/>
                </a:ext>
              </a:extLst>
            </p:cNvPr>
            <p:cNvSpPr/>
            <p:nvPr/>
          </p:nvSpPr>
          <p:spPr>
            <a:xfrm>
              <a:off x="4002813" y="3168977"/>
              <a:ext cx="80609" cy="80609"/>
            </a:xfrm>
            <a:prstGeom prst="ellipse">
              <a:avLst/>
            </a:prstGeom>
            <a:solidFill>
              <a:srgbClr val="92D050"/>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52" name="楕円 51">
              <a:extLst>
                <a:ext uri="{FF2B5EF4-FFF2-40B4-BE49-F238E27FC236}">
                  <a16:creationId xmlns:a16="http://schemas.microsoft.com/office/drawing/2014/main" id="{45172C09-BA82-269E-576E-731248A662AA}"/>
                </a:ext>
              </a:extLst>
            </p:cNvPr>
            <p:cNvSpPr/>
            <p:nvPr/>
          </p:nvSpPr>
          <p:spPr>
            <a:xfrm>
              <a:off x="4240907" y="2782157"/>
              <a:ext cx="80609" cy="80609"/>
            </a:xfrm>
            <a:prstGeom prst="ellipse">
              <a:avLst/>
            </a:prstGeom>
            <a:solidFill>
              <a:schemeClr val="bg1">
                <a:lumMod val="75000"/>
              </a:schemeClr>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53" name="楕円 52">
              <a:extLst>
                <a:ext uri="{FF2B5EF4-FFF2-40B4-BE49-F238E27FC236}">
                  <a16:creationId xmlns:a16="http://schemas.microsoft.com/office/drawing/2014/main" id="{EE1F4F92-C40F-7A20-9696-B1CC428648ED}"/>
                </a:ext>
              </a:extLst>
            </p:cNvPr>
            <p:cNvSpPr/>
            <p:nvPr/>
          </p:nvSpPr>
          <p:spPr>
            <a:xfrm>
              <a:off x="4240907" y="2911097"/>
              <a:ext cx="80609" cy="80609"/>
            </a:xfrm>
            <a:prstGeom prst="ellipse">
              <a:avLst/>
            </a:prstGeom>
            <a:solidFill>
              <a:schemeClr val="bg1">
                <a:lumMod val="75000"/>
              </a:schemeClr>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54" name="楕円 53">
              <a:extLst>
                <a:ext uri="{FF2B5EF4-FFF2-40B4-BE49-F238E27FC236}">
                  <a16:creationId xmlns:a16="http://schemas.microsoft.com/office/drawing/2014/main" id="{8319D23F-93DD-6072-2720-21442E21B75F}"/>
                </a:ext>
              </a:extLst>
            </p:cNvPr>
            <p:cNvSpPr/>
            <p:nvPr/>
          </p:nvSpPr>
          <p:spPr>
            <a:xfrm>
              <a:off x="4240907" y="3040037"/>
              <a:ext cx="80609" cy="80609"/>
            </a:xfrm>
            <a:prstGeom prst="ellipse">
              <a:avLst/>
            </a:prstGeom>
            <a:solidFill>
              <a:schemeClr val="bg1">
                <a:lumMod val="75000"/>
              </a:schemeClr>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55" name="楕円 54">
              <a:extLst>
                <a:ext uri="{FF2B5EF4-FFF2-40B4-BE49-F238E27FC236}">
                  <a16:creationId xmlns:a16="http://schemas.microsoft.com/office/drawing/2014/main" id="{1EF1BB15-FB20-8DB1-F335-246DE05C2E58}"/>
                </a:ext>
              </a:extLst>
            </p:cNvPr>
            <p:cNvSpPr/>
            <p:nvPr/>
          </p:nvSpPr>
          <p:spPr>
            <a:xfrm>
              <a:off x="4240907" y="3168977"/>
              <a:ext cx="80609" cy="80609"/>
            </a:xfrm>
            <a:prstGeom prst="ellipse">
              <a:avLst/>
            </a:prstGeom>
            <a:solidFill>
              <a:schemeClr val="bg1">
                <a:lumMod val="75000"/>
              </a:schemeClr>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56" name="楕円 55">
              <a:extLst>
                <a:ext uri="{FF2B5EF4-FFF2-40B4-BE49-F238E27FC236}">
                  <a16:creationId xmlns:a16="http://schemas.microsoft.com/office/drawing/2014/main" id="{5F2949DA-FD2B-B4B0-385C-552D03D1F993}"/>
                </a:ext>
              </a:extLst>
            </p:cNvPr>
            <p:cNvSpPr/>
            <p:nvPr/>
          </p:nvSpPr>
          <p:spPr>
            <a:xfrm>
              <a:off x="4240907" y="3297917"/>
              <a:ext cx="80609" cy="80609"/>
            </a:xfrm>
            <a:prstGeom prst="ellipse">
              <a:avLst/>
            </a:prstGeom>
            <a:solidFill>
              <a:schemeClr val="bg1">
                <a:lumMod val="75000"/>
              </a:schemeClr>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57" name="楕円 56">
              <a:extLst>
                <a:ext uri="{FF2B5EF4-FFF2-40B4-BE49-F238E27FC236}">
                  <a16:creationId xmlns:a16="http://schemas.microsoft.com/office/drawing/2014/main" id="{A107CF21-1E88-4122-FCFD-22F6ED92DEC2}"/>
                </a:ext>
              </a:extLst>
            </p:cNvPr>
            <p:cNvSpPr/>
            <p:nvPr/>
          </p:nvSpPr>
          <p:spPr>
            <a:xfrm>
              <a:off x="4549595" y="2782157"/>
              <a:ext cx="80609" cy="80609"/>
            </a:xfrm>
            <a:prstGeom prst="ellipse">
              <a:avLst/>
            </a:prstGeom>
            <a:solidFill>
              <a:schemeClr val="bg1">
                <a:lumMod val="75000"/>
              </a:schemeClr>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58" name="楕円 57">
              <a:extLst>
                <a:ext uri="{FF2B5EF4-FFF2-40B4-BE49-F238E27FC236}">
                  <a16:creationId xmlns:a16="http://schemas.microsoft.com/office/drawing/2014/main" id="{046B666D-6BD5-AB22-6836-658466135A06}"/>
                </a:ext>
              </a:extLst>
            </p:cNvPr>
            <p:cNvSpPr/>
            <p:nvPr/>
          </p:nvSpPr>
          <p:spPr>
            <a:xfrm>
              <a:off x="4549595" y="2911097"/>
              <a:ext cx="80609" cy="80609"/>
            </a:xfrm>
            <a:prstGeom prst="ellipse">
              <a:avLst/>
            </a:prstGeom>
            <a:solidFill>
              <a:schemeClr val="bg1">
                <a:lumMod val="75000"/>
              </a:schemeClr>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59" name="楕円 58">
              <a:extLst>
                <a:ext uri="{FF2B5EF4-FFF2-40B4-BE49-F238E27FC236}">
                  <a16:creationId xmlns:a16="http://schemas.microsoft.com/office/drawing/2014/main" id="{84F067C9-F0B0-A72C-835F-B04750921984}"/>
                </a:ext>
              </a:extLst>
            </p:cNvPr>
            <p:cNvSpPr/>
            <p:nvPr/>
          </p:nvSpPr>
          <p:spPr>
            <a:xfrm>
              <a:off x="4549595" y="3040037"/>
              <a:ext cx="80609" cy="80609"/>
            </a:xfrm>
            <a:prstGeom prst="ellipse">
              <a:avLst/>
            </a:prstGeom>
            <a:solidFill>
              <a:schemeClr val="bg1">
                <a:lumMod val="75000"/>
              </a:schemeClr>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60" name="楕円 59">
              <a:extLst>
                <a:ext uri="{FF2B5EF4-FFF2-40B4-BE49-F238E27FC236}">
                  <a16:creationId xmlns:a16="http://schemas.microsoft.com/office/drawing/2014/main" id="{3A4B50E2-7F69-CB5E-E2B0-647281247EE3}"/>
                </a:ext>
              </a:extLst>
            </p:cNvPr>
            <p:cNvSpPr/>
            <p:nvPr/>
          </p:nvSpPr>
          <p:spPr>
            <a:xfrm>
              <a:off x="4549595" y="3168977"/>
              <a:ext cx="80609" cy="80609"/>
            </a:xfrm>
            <a:prstGeom prst="ellipse">
              <a:avLst/>
            </a:prstGeom>
            <a:solidFill>
              <a:schemeClr val="bg1">
                <a:lumMod val="75000"/>
              </a:schemeClr>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61" name="楕円 60">
              <a:extLst>
                <a:ext uri="{FF2B5EF4-FFF2-40B4-BE49-F238E27FC236}">
                  <a16:creationId xmlns:a16="http://schemas.microsoft.com/office/drawing/2014/main" id="{1075E45B-4CBE-131B-A8AB-8AFB3C8B0F2D}"/>
                </a:ext>
              </a:extLst>
            </p:cNvPr>
            <p:cNvSpPr/>
            <p:nvPr/>
          </p:nvSpPr>
          <p:spPr>
            <a:xfrm>
              <a:off x="4549595" y="3297917"/>
              <a:ext cx="80609" cy="80609"/>
            </a:xfrm>
            <a:prstGeom prst="ellipse">
              <a:avLst/>
            </a:prstGeom>
            <a:solidFill>
              <a:schemeClr val="bg1">
                <a:lumMod val="75000"/>
              </a:schemeClr>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sp>
          <p:nvSpPr>
            <p:cNvPr id="62" name="楕円 61">
              <a:extLst>
                <a:ext uri="{FF2B5EF4-FFF2-40B4-BE49-F238E27FC236}">
                  <a16:creationId xmlns:a16="http://schemas.microsoft.com/office/drawing/2014/main" id="{4F7FE416-BBD9-91CF-5920-7D33FD88C1AB}"/>
                </a:ext>
              </a:extLst>
            </p:cNvPr>
            <p:cNvSpPr/>
            <p:nvPr/>
          </p:nvSpPr>
          <p:spPr>
            <a:xfrm>
              <a:off x="4782920" y="3040037"/>
              <a:ext cx="80609" cy="80609"/>
            </a:xfrm>
            <a:prstGeom prst="ellipse">
              <a:avLst/>
            </a:prstGeom>
            <a:solidFill>
              <a:srgbClr val="00B0F0"/>
            </a:solidFill>
            <a:ln w="63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defTabSz="685800" fontAlgn="auto">
                <a:spcBef>
                  <a:spcPts val="0"/>
                </a:spcBef>
                <a:spcAft>
                  <a:spcPts val="0"/>
                </a:spcAft>
                <a:defRPr/>
              </a:pPr>
              <a:endParaRPr lang="ja-JP" altLang="en-US" sz="1050" kern="0">
                <a:solidFill>
                  <a:prstClr val="white"/>
                </a:solidFill>
                <a:latin typeface="Meiryo UI" panose="020B0604030504040204" pitchFamily="50" charset="-128"/>
                <a:ea typeface="Meiryo UI" panose="020B0604030504040204" pitchFamily="50" charset="-128"/>
              </a:endParaRPr>
            </a:p>
          </p:txBody>
        </p:sp>
        <p:cxnSp>
          <p:nvCxnSpPr>
            <p:cNvPr id="63" name="直線コネクタ 62">
              <a:extLst>
                <a:ext uri="{FF2B5EF4-FFF2-40B4-BE49-F238E27FC236}">
                  <a16:creationId xmlns:a16="http://schemas.microsoft.com/office/drawing/2014/main" id="{5B8D7FA6-C6B0-88EB-F640-AB61BC6278B0}"/>
                </a:ext>
              </a:extLst>
            </p:cNvPr>
            <p:cNvCxnSpPr>
              <a:cxnSpLocks/>
              <a:stCxn id="49" idx="6"/>
              <a:endCxn id="52" idx="2"/>
            </p:cNvCxnSpPr>
            <p:nvPr/>
          </p:nvCxnSpPr>
          <p:spPr>
            <a:xfrm flipV="1">
              <a:off x="4083422" y="2822462"/>
              <a:ext cx="157485" cy="128940"/>
            </a:xfrm>
            <a:prstGeom prst="line">
              <a:avLst/>
            </a:prstGeom>
            <a:grpFill/>
            <a:ln w="6350" cap="flat" cmpd="sng" algn="ctr">
              <a:solidFill>
                <a:schemeClr val="bg1"/>
              </a:solidFill>
              <a:prstDash val="solid"/>
              <a:miter lim="800000"/>
            </a:ln>
            <a:effectLst/>
          </p:spPr>
        </p:cxnSp>
        <p:cxnSp>
          <p:nvCxnSpPr>
            <p:cNvPr id="449" name="直線コネクタ 448">
              <a:extLst>
                <a:ext uri="{FF2B5EF4-FFF2-40B4-BE49-F238E27FC236}">
                  <a16:creationId xmlns:a16="http://schemas.microsoft.com/office/drawing/2014/main" id="{AF044B12-F3C0-02BA-C7B7-B2850CADAA7C}"/>
                </a:ext>
              </a:extLst>
            </p:cNvPr>
            <p:cNvCxnSpPr>
              <a:cxnSpLocks/>
              <a:stCxn id="50" idx="6"/>
              <a:endCxn id="52" idx="2"/>
            </p:cNvCxnSpPr>
            <p:nvPr/>
          </p:nvCxnSpPr>
          <p:spPr>
            <a:xfrm flipV="1">
              <a:off x="4083422" y="2822462"/>
              <a:ext cx="157485" cy="257880"/>
            </a:xfrm>
            <a:prstGeom prst="line">
              <a:avLst/>
            </a:prstGeom>
            <a:grpFill/>
            <a:ln w="6350" cap="flat" cmpd="sng" algn="ctr">
              <a:solidFill>
                <a:schemeClr val="bg1"/>
              </a:solidFill>
              <a:prstDash val="solid"/>
              <a:miter lim="800000"/>
            </a:ln>
            <a:effectLst/>
          </p:spPr>
        </p:cxnSp>
        <p:cxnSp>
          <p:nvCxnSpPr>
            <p:cNvPr id="459" name="直線コネクタ 458">
              <a:extLst>
                <a:ext uri="{FF2B5EF4-FFF2-40B4-BE49-F238E27FC236}">
                  <a16:creationId xmlns:a16="http://schemas.microsoft.com/office/drawing/2014/main" id="{E000AC71-17D8-D957-DF75-A41EE3818759}"/>
                </a:ext>
              </a:extLst>
            </p:cNvPr>
            <p:cNvCxnSpPr>
              <a:cxnSpLocks/>
              <a:stCxn id="51" idx="6"/>
              <a:endCxn id="52" idx="2"/>
            </p:cNvCxnSpPr>
            <p:nvPr/>
          </p:nvCxnSpPr>
          <p:spPr>
            <a:xfrm flipV="1">
              <a:off x="4083422" y="2822462"/>
              <a:ext cx="157485" cy="386820"/>
            </a:xfrm>
            <a:prstGeom prst="line">
              <a:avLst/>
            </a:prstGeom>
            <a:grpFill/>
            <a:ln w="6350" cap="flat" cmpd="sng" algn="ctr">
              <a:solidFill>
                <a:schemeClr val="bg1"/>
              </a:solidFill>
              <a:prstDash val="solid"/>
              <a:miter lim="800000"/>
            </a:ln>
            <a:effectLst/>
          </p:spPr>
        </p:cxnSp>
        <p:cxnSp>
          <p:nvCxnSpPr>
            <p:cNvPr id="460" name="直線コネクタ 459">
              <a:extLst>
                <a:ext uri="{FF2B5EF4-FFF2-40B4-BE49-F238E27FC236}">
                  <a16:creationId xmlns:a16="http://schemas.microsoft.com/office/drawing/2014/main" id="{FA3F80EC-A9AD-340D-1875-130289EDA94A}"/>
                </a:ext>
              </a:extLst>
            </p:cNvPr>
            <p:cNvCxnSpPr>
              <a:cxnSpLocks/>
              <a:stCxn id="49" idx="6"/>
              <a:endCxn id="53" idx="2"/>
            </p:cNvCxnSpPr>
            <p:nvPr/>
          </p:nvCxnSpPr>
          <p:spPr>
            <a:xfrm>
              <a:off x="4083422" y="2951402"/>
              <a:ext cx="157485" cy="0"/>
            </a:xfrm>
            <a:prstGeom prst="line">
              <a:avLst/>
            </a:prstGeom>
            <a:grpFill/>
            <a:ln w="6350" cap="flat" cmpd="sng" algn="ctr">
              <a:solidFill>
                <a:schemeClr val="bg1"/>
              </a:solidFill>
              <a:prstDash val="solid"/>
              <a:miter lim="800000"/>
            </a:ln>
            <a:effectLst/>
          </p:spPr>
        </p:cxnSp>
        <p:cxnSp>
          <p:nvCxnSpPr>
            <p:cNvPr id="463" name="直線コネクタ 462">
              <a:extLst>
                <a:ext uri="{FF2B5EF4-FFF2-40B4-BE49-F238E27FC236}">
                  <a16:creationId xmlns:a16="http://schemas.microsoft.com/office/drawing/2014/main" id="{AA329B28-54BA-DFBE-B204-072B48A3BF10}"/>
                </a:ext>
              </a:extLst>
            </p:cNvPr>
            <p:cNvCxnSpPr>
              <a:cxnSpLocks/>
              <a:stCxn id="50" idx="6"/>
              <a:endCxn id="53" idx="2"/>
            </p:cNvCxnSpPr>
            <p:nvPr/>
          </p:nvCxnSpPr>
          <p:spPr>
            <a:xfrm flipV="1">
              <a:off x="4083422" y="2951402"/>
              <a:ext cx="157485" cy="128940"/>
            </a:xfrm>
            <a:prstGeom prst="line">
              <a:avLst/>
            </a:prstGeom>
            <a:grpFill/>
            <a:ln w="6350" cap="flat" cmpd="sng" algn="ctr">
              <a:solidFill>
                <a:schemeClr val="bg1"/>
              </a:solidFill>
              <a:prstDash val="solid"/>
              <a:miter lim="800000"/>
            </a:ln>
            <a:effectLst/>
          </p:spPr>
        </p:cxnSp>
        <p:cxnSp>
          <p:nvCxnSpPr>
            <p:cNvPr id="464" name="直線コネクタ 463">
              <a:extLst>
                <a:ext uri="{FF2B5EF4-FFF2-40B4-BE49-F238E27FC236}">
                  <a16:creationId xmlns:a16="http://schemas.microsoft.com/office/drawing/2014/main" id="{15B788C6-F1EC-6CAA-E147-8B5E9B83D7EE}"/>
                </a:ext>
              </a:extLst>
            </p:cNvPr>
            <p:cNvCxnSpPr>
              <a:cxnSpLocks/>
              <a:stCxn id="51" idx="6"/>
              <a:endCxn id="53" idx="2"/>
            </p:cNvCxnSpPr>
            <p:nvPr/>
          </p:nvCxnSpPr>
          <p:spPr>
            <a:xfrm flipV="1">
              <a:off x="4083422" y="2951402"/>
              <a:ext cx="157485" cy="257880"/>
            </a:xfrm>
            <a:prstGeom prst="line">
              <a:avLst/>
            </a:prstGeom>
            <a:grpFill/>
            <a:ln w="6350" cap="flat" cmpd="sng" algn="ctr">
              <a:solidFill>
                <a:schemeClr val="bg1"/>
              </a:solidFill>
              <a:prstDash val="solid"/>
              <a:miter lim="800000"/>
            </a:ln>
            <a:effectLst/>
          </p:spPr>
        </p:cxnSp>
        <p:cxnSp>
          <p:nvCxnSpPr>
            <p:cNvPr id="466" name="直線コネクタ 465">
              <a:extLst>
                <a:ext uri="{FF2B5EF4-FFF2-40B4-BE49-F238E27FC236}">
                  <a16:creationId xmlns:a16="http://schemas.microsoft.com/office/drawing/2014/main" id="{BD173780-BD0B-F7AD-E476-E6F233E0AB4B}"/>
                </a:ext>
              </a:extLst>
            </p:cNvPr>
            <p:cNvCxnSpPr>
              <a:cxnSpLocks/>
              <a:stCxn id="49" idx="6"/>
              <a:endCxn id="54" idx="2"/>
            </p:cNvCxnSpPr>
            <p:nvPr/>
          </p:nvCxnSpPr>
          <p:spPr>
            <a:xfrm>
              <a:off x="4083422" y="2951402"/>
              <a:ext cx="157485" cy="128940"/>
            </a:xfrm>
            <a:prstGeom prst="line">
              <a:avLst/>
            </a:prstGeom>
            <a:grpFill/>
            <a:ln w="6350" cap="flat" cmpd="sng" algn="ctr">
              <a:solidFill>
                <a:schemeClr val="bg1"/>
              </a:solidFill>
              <a:prstDash val="solid"/>
              <a:miter lim="800000"/>
            </a:ln>
            <a:effectLst/>
          </p:spPr>
        </p:cxnSp>
        <p:cxnSp>
          <p:nvCxnSpPr>
            <p:cNvPr id="467" name="直線コネクタ 466">
              <a:extLst>
                <a:ext uri="{FF2B5EF4-FFF2-40B4-BE49-F238E27FC236}">
                  <a16:creationId xmlns:a16="http://schemas.microsoft.com/office/drawing/2014/main" id="{BC205A14-98D1-8C42-F01A-EA4951407441}"/>
                </a:ext>
              </a:extLst>
            </p:cNvPr>
            <p:cNvCxnSpPr>
              <a:cxnSpLocks/>
              <a:stCxn id="50" idx="6"/>
              <a:endCxn id="54" idx="2"/>
            </p:cNvCxnSpPr>
            <p:nvPr/>
          </p:nvCxnSpPr>
          <p:spPr>
            <a:xfrm>
              <a:off x="4083422" y="3080342"/>
              <a:ext cx="157485" cy="0"/>
            </a:xfrm>
            <a:prstGeom prst="line">
              <a:avLst/>
            </a:prstGeom>
            <a:grpFill/>
            <a:ln w="6350" cap="flat" cmpd="sng" algn="ctr">
              <a:solidFill>
                <a:schemeClr val="bg1"/>
              </a:solidFill>
              <a:prstDash val="solid"/>
              <a:miter lim="800000"/>
            </a:ln>
            <a:effectLst/>
          </p:spPr>
        </p:cxnSp>
        <p:cxnSp>
          <p:nvCxnSpPr>
            <p:cNvPr id="468" name="直線コネクタ 467">
              <a:extLst>
                <a:ext uri="{FF2B5EF4-FFF2-40B4-BE49-F238E27FC236}">
                  <a16:creationId xmlns:a16="http://schemas.microsoft.com/office/drawing/2014/main" id="{F3579889-39E3-E447-1815-2243A5CC8F09}"/>
                </a:ext>
              </a:extLst>
            </p:cNvPr>
            <p:cNvCxnSpPr>
              <a:cxnSpLocks/>
              <a:stCxn id="51" idx="6"/>
              <a:endCxn id="54" idx="2"/>
            </p:cNvCxnSpPr>
            <p:nvPr/>
          </p:nvCxnSpPr>
          <p:spPr>
            <a:xfrm flipV="1">
              <a:off x="4083422" y="3080342"/>
              <a:ext cx="157485" cy="128940"/>
            </a:xfrm>
            <a:prstGeom prst="line">
              <a:avLst/>
            </a:prstGeom>
            <a:grpFill/>
            <a:ln w="6350" cap="flat" cmpd="sng" algn="ctr">
              <a:solidFill>
                <a:schemeClr val="bg1"/>
              </a:solidFill>
              <a:prstDash val="solid"/>
              <a:miter lim="800000"/>
            </a:ln>
            <a:effectLst/>
          </p:spPr>
        </p:cxnSp>
        <p:cxnSp>
          <p:nvCxnSpPr>
            <p:cNvPr id="469" name="直線コネクタ 468">
              <a:extLst>
                <a:ext uri="{FF2B5EF4-FFF2-40B4-BE49-F238E27FC236}">
                  <a16:creationId xmlns:a16="http://schemas.microsoft.com/office/drawing/2014/main" id="{47CD22E7-6C01-D424-3B22-91F4B2A3BCFA}"/>
                </a:ext>
              </a:extLst>
            </p:cNvPr>
            <p:cNvCxnSpPr>
              <a:cxnSpLocks/>
              <a:stCxn id="49" idx="6"/>
              <a:endCxn id="55" idx="2"/>
            </p:cNvCxnSpPr>
            <p:nvPr/>
          </p:nvCxnSpPr>
          <p:spPr>
            <a:xfrm>
              <a:off x="4083422" y="2951402"/>
              <a:ext cx="157485" cy="257880"/>
            </a:xfrm>
            <a:prstGeom prst="line">
              <a:avLst/>
            </a:prstGeom>
            <a:grpFill/>
            <a:ln w="6350" cap="flat" cmpd="sng" algn="ctr">
              <a:solidFill>
                <a:schemeClr val="bg1"/>
              </a:solidFill>
              <a:prstDash val="solid"/>
              <a:miter lim="800000"/>
            </a:ln>
            <a:effectLst/>
          </p:spPr>
        </p:cxnSp>
        <p:cxnSp>
          <p:nvCxnSpPr>
            <p:cNvPr id="470" name="直線コネクタ 469">
              <a:extLst>
                <a:ext uri="{FF2B5EF4-FFF2-40B4-BE49-F238E27FC236}">
                  <a16:creationId xmlns:a16="http://schemas.microsoft.com/office/drawing/2014/main" id="{66B3E590-69B3-6A7C-29B3-64CE4F251EBE}"/>
                </a:ext>
              </a:extLst>
            </p:cNvPr>
            <p:cNvCxnSpPr>
              <a:cxnSpLocks/>
              <a:stCxn id="50" idx="6"/>
              <a:endCxn id="55" idx="2"/>
            </p:cNvCxnSpPr>
            <p:nvPr/>
          </p:nvCxnSpPr>
          <p:spPr>
            <a:xfrm>
              <a:off x="4083422" y="3080342"/>
              <a:ext cx="157485" cy="128940"/>
            </a:xfrm>
            <a:prstGeom prst="line">
              <a:avLst/>
            </a:prstGeom>
            <a:grpFill/>
            <a:ln w="6350" cap="flat" cmpd="sng" algn="ctr">
              <a:solidFill>
                <a:schemeClr val="bg1"/>
              </a:solidFill>
              <a:prstDash val="solid"/>
              <a:miter lim="800000"/>
            </a:ln>
            <a:effectLst/>
          </p:spPr>
        </p:cxnSp>
        <p:cxnSp>
          <p:nvCxnSpPr>
            <p:cNvPr id="471" name="直線コネクタ 470">
              <a:extLst>
                <a:ext uri="{FF2B5EF4-FFF2-40B4-BE49-F238E27FC236}">
                  <a16:creationId xmlns:a16="http://schemas.microsoft.com/office/drawing/2014/main" id="{B1C92A68-AE5D-9A4D-F295-80C1904F2B20}"/>
                </a:ext>
              </a:extLst>
            </p:cNvPr>
            <p:cNvCxnSpPr>
              <a:cxnSpLocks/>
              <a:stCxn id="51" idx="6"/>
              <a:endCxn id="55" idx="2"/>
            </p:cNvCxnSpPr>
            <p:nvPr/>
          </p:nvCxnSpPr>
          <p:spPr>
            <a:xfrm>
              <a:off x="4083422" y="3209282"/>
              <a:ext cx="157485" cy="0"/>
            </a:xfrm>
            <a:prstGeom prst="line">
              <a:avLst/>
            </a:prstGeom>
            <a:grpFill/>
            <a:ln w="6350" cap="flat" cmpd="sng" algn="ctr">
              <a:solidFill>
                <a:schemeClr val="bg1"/>
              </a:solidFill>
              <a:prstDash val="solid"/>
              <a:miter lim="800000"/>
            </a:ln>
            <a:effectLst/>
          </p:spPr>
        </p:cxnSp>
        <p:cxnSp>
          <p:nvCxnSpPr>
            <p:cNvPr id="472" name="直線コネクタ 471">
              <a:extLst>
                <a:ext uri="{FF2B5EF4-FFF2-40B4-BE49-F238E27FC236}">
                  <a16:creationId xmlns:a16="http://schemas.microsoft.com/office/drawing/2014/main" id="{C267A27D-9F01-A7C6-6AEC-E25CC6C85DF8}"/>
                </a:ext>
              </a:extLst>
            </p:cNvPr>
            <p:cNvCxnSpPr>
              <a:cxnSpLocks/>
              <a:stCxn id="49" idx="6"/>
              <a:endCxn id="56" idx="2"/>
            </p:cNvCxnSpPr>
            <p:nvPr/>
          </p:nvCxnSpPr>
          <p:spPr>
            <a:xfrm>
              <a:off x="4083422" y="2951402"/>
              <a:ext cx="157485" cy="386820"/>
            </a:xfrm>
            <a:prstGeom prst="line">
              <a:avLst/>
            </a:prstGeom>
            <a:grpFill/>
            <a:ln w="6350" cap="flat" cmpd="sng" algn="ctr">
              <a:solidFill>
                <a:schemeClr val="bg1"/>
              </a:solidFill>
              <a:prstDash val="solid"/>
              <a:miter lim="800000"/>
            </a:ln>
            <a:effectLst/>
          </p:spPr>
        </p:cxnSp>
        <p:cxnSp>
          <p:nvCxnSpPr>
            <p:cNvPr id="473" name="直線コネクタ 472">
              <a:extLst>
                <a:ext uri="{FF2B5EF4-FFF2-40B4-BE49-F238E27FC236}">
                  <a16:creationId xmlns:a16="http://schemas.microsoft.com/office/drawing/2014/main" id="{4095577D-A910-F5AC-0CEE-23F473AB8555}"/>
                </a:ext>
              </a:extLst>
            </p:cNvPr>
            <p:cNvCxnSpPr>
              <a:cxnSpLocks/>
              <a:stCxn id="50" idx="6"/>
              <a:endCxn id="56" idx="2"/>
            </p:cNvCxnSpPr>
            <p:nvPr/>
          </p:nvCxnSpPr>
          <p:spPr>
            <a:xfrm>
              <a:off x="4083422" y="3080342"/>
              <a:ext cx="157485" cy="257880"/>
            </a:xfrm>
            <a:prstGeom prst="line">
              <a:avLst/>
            </a:prstGeom>
            <a:grpFill/>
            <a:ln w="6350" cap="flat" cmpd="sng" algn="ctr">
              <a:solidFill>
                <a:schemeClr val="bg1"/>
              </a:solidFill>
              <a:prstDash val="solid"/>
              <a:miter lim="800000"/>
            </a:ln>
            <a:effectLst/>
          </p:spPr>
        </p:cxnSp>
        <p:cxnSp>
          <p:nvCxnSpPr>
            <p:cNvPr id="474" name="直線コネクタ 473">
              <a:extLst>
                <a:ext uri="{FF2B5EF4-FFF2-40B4-BE49-F238E27FC236}">
                  <a16:creationId xmlns:a16="http://schemas.microsoft.com/office/drawing/2014/main" id="{7DF49D7A-5B50-2625-C0BF-99AC0BFDFDFA}"/>
                </a:ext>
              </a:extLst>
            </p:cNvPr>
            <p:cNvCxnSpPr>
              <a:cxnSpLocks/>
              <a:stCxn id="51" idx="6"/>
              <a:endCxn id="56" idx="2"/>
            </p:cNvCxnSpPr>
            <p:nvPr/>
          </p:nvCxnSpPr>
          <p:spPr>
            <a:xfrm>
              <a:off x="4083422" y="3209282"/>
              <a:ext cx="157485" cy="128940"/>
            </a:xfrm>
            <a:prstGeom prst="line">
              <a:avLst/>
            </a:prstGeom>
            <a:grpFill/>
            <a:ln w="6350" cap="flat" cmpd="sng" algn="ctr">
              <a:solidFill>
                <a:schemeClr val="bg1"/>
              </a:solidFill>
              <a:prstDash val="solid"/>
              <a:miter lim="800000"/>
            </a:ln>
            <a:effectLst/>
          </p:spPr>
        </p:cxnSp>
        <p:cxnSp>
          <p:nvCxnSpPr>
            <p:cNvPr id="475" name="直線コネクタ 474">
              <a:extLst>
                <a:ext uri="{FF2B5EF4-FFF2-40B4-BE49-F238E27FC236}">
                  <a16:creationId xmlns:a16="http://schemas.microsoft.com/office/drawing/2014/main" id="{54BB2878-3DF5-4983-EF30-E13494341C05}"/>
                </a:ext>
              </a:extLst>
            </p:cNvPr>
            <p:cNvCxnSpPr>
              <a:cxnSpLocks/>
              <a:stCxn id="52" idx="6"/>
              <a:endCxn id="57" idx="2"/>
            </p:cNvCxnSpPr>
            <p:nvPr/>
          </p:nvCxnSpPr>
          <p:spPr>
            <a:xfrm>
              <a:off x="4321516" y="2822462"/>
              <a:ext cx="228079" cy="0"/>
            </a:xfrm>
            <a:prstGeom prst="line">
              <a:avLst/>
            </a:prstGeom>
            <a:grpFill/>
            <a:ln w="6350" cap="flat" cmpd="sng" algn="ctr">
              <a:solidFill>
                <a:schemeClr val="bg1"/>
              </a:solidFill>
              <a:prstDash val="solid"/>
              <a:miter lim="800000"/>
            </a:ln>
            <a:effectLst/>
          </p:spPr>
        </p:cxnSp>
        <p:cxnSp>
          <p:nvCxnSpPr>
            <p:cNvPr id="476" name="直線コネクタ 475">
              <a:extLst>
                <a:ext uri="{FF2B5EF4-FFF2-40B4-BE49-F238E27FC236}">
                  <a16:creationId xmlns:a16="http://schemas.microsoft.com/office/drawing/2014/main" id="{721448CB-AAE9-2F6E-CA4F-592632EB6D9B}"/>
                </a:ext>
              </a:extLst>
            </p:cNvPr>
            <p:cNvCxnSpPr>
              <a:cxnSpLocks/>
              <a:stCxn id="52" idx="6"/>
              <a:endCxn id="58" idx="2"/>
            </p:cNvCxnSpPr>
            <p:nvPr/>
          </p:nvCxnSpPr>
          <p:spPr>
            <a:xfrm>
              <a:off x="4321516" y="2822462"/>
              <a:ext cx="228079" cy="128940"/>
            </a:xfrm>
            <a:prstGeom prst="line">
              <a:avLst/>
            </a:prstGeom>
            <a:grpFill/>
            <a:ln w="6350" cap="flat" cmpd="sng" algn="ctr">
              <a:solidFill>
                <a:schemeClr val="bg1"/>
              </a:solidFill>
              <a:prstDash val="solid"/>
              <a:miter lim="800000"/>
            </a:ln>
            <a:effectLst/>
          </p:spPr>
        </p:cxnSp>
        <p:cxnSp>
          <p:nvCxnSpPr>
            <p:cNvPr id="477" name="直線コネクタ 476">
              <a:extLst>
                <a:ext uri="{FF2B5EF4-FFF2-40B4-BE49-F238E27FC236}">
                  <a16:creationId xmlns:a16="http://schemas.microsoft.com/office/drawing/2014/main" id="{66573915-2947-3F67-B4F8-969698E7028C}"/>
                </a:ext>
              </a:extLst>
            </p:cNvPr>
            <p:cNvCxnSpPr>
              <a:cxnSpLocks/>
              <a:stCxn id="52" idx="6"/>
              <a:endCxn id="59" idx="2"/>
            </p:cNvCxnSpPr>
            <p:nvPr/>
          </p:nvCxnSpPr>
          <p:spPr>
            <a:xfrm>
              <a:off x="4321516" y="2822462"/>
              <a:ext cx="228079" cy="257880"/>
            </a:xfrm>
            <a:prstGeom prst="line">
              <a:avLst/>
            </a:prstGeom>
            <a:grpFill/>
            <a:ln w="6350" cap="flat" cmpd="sng" algn="ctr">
              <a:solidFill>
                <a:schemeClr val="bg1"/>
              </a:solidFill>
              <a:prstDash val="solid"/>
              <a:miter lim="800000"/>
            </a:ln>
            <a:effectLst/>
          </p:spPr>
        </p:cxnSp>
        <p:cxnSp>
          <p:nvCxnSpPr>
            <p:cNvPr id="478" name="直線コネクタ 477">
              <a:extLst>
                <a:ext uri="{FF2B5EF4-FFF2-40B4-BE49-F238E27FC236}">
                  <a16:creationId xmlns:a16="http://schemas.microsoft.com/office/drawing/2014/main" id="{054E083B-B563-9EAB-8448-F51E089F710F}"/>
                </a:ext>
              </a:extLst>
            </p:cNvPr>
            <p:cNvCxnSpPr>
              <a:cxnSpLocks/>
              <a:stCxn id="52" idx="6"/>
              <a:endCxn id="60" idx="2"/>
            </p:cNvCxnSpPr>
            <p:nvPr/>
          </p:nvCxnSpPr>
          <p:spPr>
            <a:xfrm>
              <a:off x="4321516" y="2822462"/>
              <a:ext cx="228079" cy="386820"/>
            </a:xfrm>
            <a:prstGeom prst="line">
              <a:avLst/>
            </a:prstGeom>
            <a:grpFill/>
            <a:ln w="6350" cap="flat" cmpd="sng" algn="ctr">
              <a:solidFill>
                <a:schemeClr val="bg1"/>
              </a:solidFill>
              <a:prstDash val="solid"/>
              <a:miter lim="800000"/>
            </a:ln>
            <a:effectLst/>
          </p:spPr>
        </p:cxnSp>
        <p:cxnSp>
          <p:nvCxnSpPr>
            <p:cNvPr id="479" name="直線コネクタ 478">
              <a:extLst>
                <a:ext uri="{FF2B5EF4-FFF2-40B4-BE49-F238E27FC236}">
                  <a16:creationId xmlns:a16="http://schemas.microsoft.com/office/drawing/2014/main" id="{F29CB617-AEEF-7D17-AE68-0B2B0B7285AB}"/>
                </a:ext>
              </a:extLst>
            </p:cNvPr>
            <p:cNvCxnSpPr>
              <a:cxnSpLocks/>
              <a:stCxn id="52" idx="6"/>
              <a:endCxn id="61" idx="2"/>
            </p:cNvCxnSpPr>
            <p:nvPr/>
          </p:nvCxnSpPr>
          <p:spPr>
            <a:xfrm>
              <a:off x="4321516" y="2822462"/>
              <a:ext cx="228079" cy="515760"/>
            </a:xfrm>
            <a:prstGeom prst="line">
              <a:avLst/>
            </a:prstGeom>
            <a:grpFill/>
            <a:ln w="6350" cap="flat" cmpd="sng" algn="ctr">
              <a:solidFill>
                <a:schemeClr val="bg1"/>
              </a:solidFill>
              <a:prstDash val="solid"/>
              <a:miter lim="800000"/>
            </a:ln>
            <a:effectLst/>
          </p:spPr>
        </p:cxnSp>
        <p:cxnSp>
          <p:nvCxnSpPr>
            <p:cNvPr id="480" name="直線コネクタ 479">
              <a:extLst>
                <a:ext uri="{FF2B5EF4-FFF2-40B4-BE49-F238E27FC236}">
                  <a16:creationId xmlns:a16="http://schemas.microsoft.com/office/drawing/2014/main" id="{BF54BAA2-EF73-6C73-8974-39968DF9E49B}"/>
                </a:ext>
              </a:extLst>
            </p:cNvPr>
            <p:cNvCxnSpPr>
              <a:cxnSpLocks/>
              <a:stCxn id="53" idx="6"/>
              <a:endCxn id="57" idx="2"/>
            </p:cNvCxnSpPr>
            <p:nvPr/>
          </p:nvCxnSpPr>
          <p:spPr>
            <a:xfrm flipV="1">
              <a:off x="4321516" y="2822462"/>
              <a:ext cx="228079" cy="128940"/>
            </a:xfrm>
            <a:prstGeom prst="line">
              <a:avLst/>
            </a:prstGeom>
            <a:grpFill/>
            <a:ln w="6350" cap="flat" cmpd="sng" algn="ctr">
              <a:solidFill>
                <a:schemeClr val="bg1"/>
              </a:solidFill>
              <a:prstDash val="solid"/>
              <a:miter lim="800000"/>
            </a:ln>
            <a:effectLst/>
          </p:spPr>
        </p:cxnSp>
        <p:cxnSp>
          <p:nvCxnSpPr>
            <p:cNvPr id="481" name="直線コネクタ 480">
              <a:extLst>
                <a:ext uri="{FF2B5EF4-FFF2-40B4-BE49-F238E27FC236}">
                  <a16:creationId xmlns:a16="http://schemas.microsoft.com/office/drawing/2014/main" id="{C578DD7A-CA12-AF57-2DD2-11FAB1F07A79}"/>
                </a:ext>
              </a:extLst>
            </p:cNvPr>
            <p:cNvCxnSpPr>
              <a:cxnSpLocks/>
              <a:stCxn id="53" idx="6"/>
              <a:endCxn id="58" idx="2"/>
            </p:cNvCxnSpPr>
            <p:nvPr/>
          </p:nvCxnSpPr>
          <p:spPr>
            <a:xfrm>
              <a:off x="4321516" y="2951402"/>
              <a:ext cx="228079" cy="0"/>
            </a:xfrm>
            <a:prstGeom prst="line">
              <a:avLst/>
            </a:prstGeom>
            <a:grpFill/>
            <a:ln w="6350" cap="flat" cmpd="sng" algn="ctr">
              <a:solidFill>
                <a:schemeClr val="bg1"/>
              </a:solidFill>
              <a:prstDash val="solid"/>
              <a:miter lim="800000"/>
            </a:ln>
            <a:effectLst/>
          </p:spPr>
        </p:cxnSp>
        <p:cxnSp>
          <p:nvCxnSpPr>
            <p:cNvPr id="482" name="直線コネクタ 481">
              <a:extLst>
                <a:ext uri="{FF2B5EF4-FFF2-40B4-BE49-F238E27FC236}">
                  <a16:creationId xmlns:a16="http://schemas.microsoft.com/office/drawing/2014/main" id="{122FBB1C-9BF9-50F7-157C-2C3B6AAF3747}"/>
                </a:ext>
              </a:extLst>
            </p:cNvPr>
            <p:cNvCxnSpPr>
              <a:cxnSpLocks/>
              <a:stCxn id="53" idx="6"/>
              <a:endCxn id="59" idx="2"/>
            </p:cNvCxnSpPr>
            <p:nvPr/>
          </p:nvCxnSpPr>
          <p:spPr>
            <a:xfrm>
              <a:off x="4321516" y="2951402"/>
              <a:ext cx="228079" cy="128940"/>
            </a:xfrm>
            <a:prstGeom prst="line">
              <a:avLst/>
            </a:prstGeom>
            <a:grpFill/>
            <a:ln w="6350" cap="flat" cmpd="sng" algn="ctr">
              <a:solidFill>
                <a:schemeClr val="bg1"/>
              </a:solidFill>
              <a:prstDash val="solid"/>
              <a:miter lim="800000"/>
            </a:ln>
            <a:effectLst/>
          </p:spPr>
        </p:cxnSp>
        <p:cxnSp>
          <p:nvCxnSpPr>
            <p:cNvPr id="483" name="直線コネクタ 482">
              <a:extLst>
                <a:ext uri="{FF2B5EF4-FFF2-40B4-BE49-F238E27FC236}">
                  <a16:creationId xmlns:a16="http://schemas.microsoft.com/office/drawing/2014/main" id="{9E20EFC7-52C6-90F5-78AF-E864CCD34199}"/>
                </a:ext>
              </a:extLst>
            </p:cNvPr>
            <p:cNvCxnSpPr>
              <a:cxnSpLocks/>
              <a:stCxn id="53" idx="6"/>
              <a:endCxn id="60" idx="2"/>
            </p:cNvCxnSpPr>
            <p:nvPr/>
          </p:nvCxnSpPr>
          <p:spPr>
            <a:xfrm>
              <a:off x="4321516" y="2951402"/>
              <a:ext cx="228079" cy="257880"/>
            </a:xfrm>
            <a:prstGeom prst="line">
              <a:avLst/>
            </a:prstGeom>
            <a:grpFill/>
            <a:ln w="6350" cap="flat" cmpd="sng" algn="ctr">
              <a:solidFill>
                <a:schemeClr val="bg1"/>
              </a:solidFill>
              <a:prstDash val="solid"/>
              <a:miter lim="800000"/>
            </a:ln>
            <a:effectLst/>
          </p:spPr>
        </p:cxnSp>
        <p:cxnSp>
          <p:nvCxnSpPr>
            <p:cNvPr id="484" name="直線コネクタ 483">
              <a:extLst>
                <a:ext uri="{FF2B5EF4-FFF2-40B4-BE49-F238E27FC236}">
                  <a16:creationId xmlns:a16="http://schemas.microsoft.com/office/drawing/2014/main" id="{3B273B56-F3A4-E0F4-44E3-52D4FA4A2412}"/>
                </a:ext>
              </a:extLst>
            </p:cNvPr>
            <p:cNvCxnSpPr>
              <a:cxnSpLocks/>
              <a:stCxn id="53" idx="6"/>
              <a:endCxn id="61" idx="2"/>
            </p:cNvCxnSpPr>
            <p:nvPr/>
          </p:nvCxnSpPr>
          <p:spPr>
            <a:xfrm>
              <a:off x="4321516" y="2951402"/>
              <a:ext cx="228079" cy="386820"/>
            </a:xfrm>
            <a:prstGeom prst="line">
              <a:avLst/>
            </a:prstGeom>
            <a:grpFill/>
            <a:ln w="6350" cap="flat" cmpd="sng" algn="ctr">
              <a:solidFill>
                <a:schemeClr val="bg1"/>
              </a:solidFill>
              <a:prstDash val="solid"/>
              <a:miter lim="800000"/>
            </a:ln>
            <a:effectLst/>
          </p:spPr>
        </p:cxnSp>
        <p:cxnSp>
          <p:nvCxnSpPr>
            <p:cNvPr id="485" name="直線コネクタ 484">
              <a:extLst>
                <a:ext uri="{FF2B5EF4-FFF2-40B4-BE49-F238E27FC236}">
                  <a16:creationId xmlns:a16="http://schemas.microsoft.com/office/drawing/2014/main" id="{98B0D70A-E693-9742-F934-D7ADA1F92697}"/>
                </a:ext>
              </a:extLst>
            </p:cNvPr>
            <p:cNvCxnSpPr>
              <a:cxnSpLocks/>
              <a:stCxn id="54" idx="6"/>
              <a:endCxn id="57" idx="2"/>
            </p:cNvCxnSpPr>
            <p:nvPr/>
          </p:nvCxnSpPr>
          <p:spPr>
            <a:xfrm flipV="1">
              <a:off x="4321516" y="2822462"/>
              <a:ext cx="228079" cy="257880"/>
            </a:xfrm>
            <a:prstGeom prst="line">
              <a:avLst/>
            </a:prstGeom>
            <a:grpFill/>
            <a:ln w="6350" cap="flat" cmpd="sng" algn="ctr">
              <a:solidFill>
                <a:schemeClr val="bg1"/>
              </a:solidFill>
              <a:prstDash val="solid"/>
              <a:miter lim="800000"/>
            </a:ln>
            <a:effectLst/>
          </p:spPr>
        </p:cxnSp>
        <p:cxnSp>
          <p:nvCxnSpPr>
            <p:cNvPr id="486" name="直線コネクタ 485">
              <a:extLst>
                <a:ext uri="{FF2B5EF4-FFF2-40B4-BE49-F238E27FC236}">
                  <a16:creationId xmlns:a16="http://schemas.microsoft.com/office/drawing/2014/main" id="{7BD0CEB6-BA0C-BE65-32CB-46ADC84B0765}"/>
                </a:ext>
              </a:extLst>
            </p:cNvPr>
            <p:cNvCxnSpPr>
              <a:cxnSpLocks/>
              <a:stCxn id="54" idx="6"/>
              <a:endCxn id="58" idx="2"/>
            </p:cNvCxnSpPr>
            <p:nvPr/>
          </p:nvCxnSpPr>
          <p:spPr>
            <a:xfrm flipV="1">
              <a:off x="4321516" y="2951402"/>
              <a:ext cx="228079" cy="128940"/>
            </a:xfrm>
            <a:prstGeom prst="line">
              <a:avLst/>
            </a:prstGeom>
            <a:grpFill/>
            <a:ln w="6350" cap="flat" cmpd="sng" algn="ctr">
              <a:solidFill>
                <a:schemeClr val="bg1"/>
              </a:solidFill>
              <a:prstDash val="solid"/>
              <a:miter lim="800000"/>
            </a:ln>
            <a:effectLst/>
          </p:spPr>
        </p:cxnSp>
        <p:cxnSp>
          <p:nvCxnSpPr>
            <p:cNvPr id="487" name="直線コネクタ 486">
              <a:extLst>
                <a:ext uri="{FF2B5EF4-FFF2-40B4-BE49-F238E27FC236}">
                  <a16:creationId xmlns:a16="http://schemas.microsoft.com/office/drawing/2014/main" id="{0DE84022-F317-A91D-7895-C4321346A238}"/>
                </a:ext>
              </a:extLst>
            </p:cNvPr>
            <p:cNvCxnSpPr>
              <a:cxnSpLocks/>
              <a:stCxn id="54" idx="6"/>
              <a:endCxn id="59" idx="2"/>
            </p:cNvCxnSpPr>
            <p:nvPr/>
          </p:nvCxnSpPr>
          <p:spPr>
            <a:xfrm>
              <a:off x="4321516" y="3080342"/>
              <a:ext cx="228079" cy="0"/>
            </a:xfrm>
            <a:prstGeom prst="line">
              <a:avLst/>
            </a:prstGeom>
            <a:grpFill/>
            <a:ln w="6350" cap="flat" cmpd="sng" algn="ctr">
              <a:solidFill>
                <a:schemeClr val="bg1"/>
              </a:solidFill>
              <a:prstDash val="solid"/>
              <a:miter lim="800000"/>
            </a:ln>
            <a:effectLst/>
          </p:spPr>
        </p:cxnSp>
        <p:cxnSp>
          <p:nvCxnSpPr>
            <p:cNvPr id="488" name="直線コネクタ 487">
              <a:extLst>
                <a:ext uri="{FF2B5EF4-FFF2-40B4-BE49-F238E27FC236}">
                  <a16:creationId xmlns:a16="http://schemas.microsoft.com/office/drawing/2014/main" id="{B514021C-B6AB-E1E6-E6BD-3D0357900EEC}"/>
                </a:ext>
              </a:extLst>
            </p:cNvPr>
            <p:cNvCxnSpPr>
              <a:cxnSpLocks/>
              <a:stCxn id="54" idx="6"/>
              <a:endCxn id="60" idx="2"/>
            </p:cNvCxnSpPr>
            <p:nvPr/>
          </p:nvCxnSpPr>
          <p:spPr>
            <a:xfrm>
              <a:off x="4321516" y="3080342"/>
              <a:ext cx="228079" cy="128940"/>
            </a:xfrm>
            <a:prstGeom prst="line">
              <a:avLst/>
            </a:prstGeom>
            <a:grpFill/>
            <a:ln w="6350" cap="flat" cmpd="sng" algn="ctr">
              <a:solidFill>
                <a:schemeClr val="bg1"/>
              </a:solidFill>
              <a:prstDash val="solid"/>
              <a:miter lim="800000"/>
            </a:ln>
            <a:effectLst/>
          </p:spPr>
        </p:cxnSp>
        <p:cxnSp>
          <p:nvCxnSpPr>
            <p:cNvPr id="489" name="直線コネクタ 488">
              <a:extLst>
                <a:ext uri="{FF2B5EF4-FFF2-40B4-BE49-F238E27FC236}">
                  <a16:creationId xmlns:a16="http://schemas.microsoft.com/office/drawing/2014/main" id="{51B1F681-CC41-7E3B-AC97-C7F8E4816F80}"/>
                </a:ext>
              </a:extLst>
            </p:cNvPr>
            <p:cNvCxnSpPr>
              <a:cxnSpLocks/>
              <a:stCxn id="54" idx="6"/>
              <a:endCxn id="61" idx="2"/>
            </p:cNvCxnSpPr>
            <p:nvPr/>
          </p:nvCxnSpPr>
          <p:spPr>
            <a:xfrm>
              <a:off x="4321516" y="3080342"/>
              <a:ext cx="228079" cy="257880"/>
            </a:xfrm>
            <a:prstGeom prst="line">
              <a:avLst/>
            </a:prstGeom>
            <a:grpFill/>
            <a:ln w="6350" cap="flat" cmpd="sng" algn="ctr">
              <a:solidFill>
                <a:schemeClr val="bg1"/>
              </a:solidFill>
              <a:prstDash val="solid"/>
              <a:miter lim="800000"/>
            </a:ln>
            <a:effectLst/>
          </p:spPr>
        </p:cxnSp>
        <p:cxnSp>
          <p:nvCxnSpPr>
            <p:cNvPr id="490" name="直線コネクタ 489">
              <a:extLst>
                <a:ext uri="{FF2B5EF4-FFF2-40B4-BE49-F238E27FC236}">
                  <a16:creationId xmlns:a16="http://schemas.microsoft.com/office/drawing/2014/main" id="{EF144C1C-F4AE-C7FE-B13B-48C1DA7C4963}"/>
                </a:ext>
              </a:extLst>
            </p:cNvPr>
            <p:cNvCxnSpPr>
              <a:cxnSpLocks/>
              <a:stCxn id="55" idx="6"/>
              <a:endCxn id="57" idx="2"/>
            </p:cNvCxnSpPr>
            <p:nvPr/>
          </p:nvCxnSpPr>
          <p:spPr>
            <a:xfrm flipV="1">
              <a:off x="4321516" y="2822462"/>
              <a:ext cx="228079" cy="386820"/>
            </a:xfrm>
            <a:prstGeom prst="line">
              <a:avLst/>
            </a:prstGeom>
            <a:grpFill/>
            <a:ln w="6350" cap="flat" cmpd="sng" algn="ctr">
              <a:solidFill>
                <a:schemeClr val="bg1"/>
              </a:solidFill>
              <a:prstDash val="solid"/>
              <a:miter lim="800000"/>
            </a:ln>
            <a:effectLst/>
          </p:spPr>
        </p:cxnSp>
        <p:cxnSp>
          <p:nvCxnSpPr>
            <p:cNvPr id="491" name="直線コネクタ 490">
              <a:extLst>
                <a:ext uri="{FF2B5EF4-FFF2-40B4-BE49-F238E27FC236}">
                  <a16:creationId xmlns:a16="http://schemas.microsoft.com/office/drawing/2014/main" id="{6B5E948D-0005-7E20-55C9-92DBF03D3BD5}"/>
                </a:ext>
              </a:extLst>
            </p:cNvPr>
            <p:cNvCxnSpPr>
              <a:cxnSpLocks/>
              <a:stCxn id="55" idx="6"/>
              <a:endCxn id="58" idx="2"/>
            </p:cNvCxnSpPr>
            <p:nvPr/>
          </p:nvCxnSpPr>
          <p:spPr>
            <a:xfrm flipV="1">
              <a:off x="4321516" y="2951402"/>
              <a:ext cx="228079" cy="257880"/>
            </a:xfrm>
            <a:prstGeom prst="line">
              <a:avLst/>
            </a:prstGeom>
            <a:grpFill/>
            <a:ln w="6350" cap="flat" cmpd="sng" algn="ctr">
              <a:solidFill>
                <a:schemeClr val="bg1"/>
              </a:solidFill>
              <a:prstDash val="solid"/>
              <a:miter lim="800000"/>
            </a:ln>
            <a:effectLst/>
          </p:spPr>
        </p:cxnSp>
        <p:cxnSp>
          <p:nvCxnSpPr>
            <p:cNvPr id="492" name="直線コネクタ 491">
              <a:extLst>
                <a:ext uri="{FF2B5EF4-FFF2-40B4-BE49-F238E27FC236}">
                  <a16:creationId xmlns:a16="http://schemas.microsoft.com/office/drawing/2014/main" id="{9664F6AF-13F0-75EB-84FA-0CE3F5AAFDCB}"/>
                </a:ext>
              </a:extLst>
            </p:cNvPr>
            <p:cNvCxnSpPr>
              <a:cxnSpLocks/>
              <a:stCxn id="55" idx="6"/>
              <a:endCxn id="59" idx="2"/>
            </p:cNvCxnSpPr>
            <p:nvPr/>
          </p:nvCxnSpPr>
          <p:spPr>
            <a:xfrm flipV="1">
              <a:off x="4321516" y="3080342"/>
              <a:ext cx="228079" cy="128940"/>
            </a:xfrm>
            <a:prstGeom prst="line">
              <a:avLst/>
            </a:prstGeom>
            <a:grpFill/>
            <a:ln w="6350" cap="flat" cmpd="sng" algn="ctr">
              <a:solidFill>
                <a:schemeClr val="bg1"/>
              </a:solidFill>
              <a:prstDash val="solid"/>
              <a:miter lim="800000"/>
            </a:ln>
            <a:effectLst/>
          </p:spPr>
        </p:cxnSp>
        <p:cxnSp>
          <p:nvCxnSpPr>
            <p:cNvPr id="493" name="直線コネクタ 492">
              <a:extLst>
                <a:ext uri="{FF2B5EF4-FFF2-40B4-BE49-F238E27FC236}">
                  <a16:creationId xmlns:a16="http://schemas.microsoft.com/office/drawing/2014/main" id="{6450E35B-5066-EDE7-6ECC-3D606EFDA59E}"/>
                </a:ext>
              </a:extLst>
            </p:cNvPr>
            <p:cNvCxnSpPr>
              <a:cxnSpLocks/>
              <a:stCxn id="55" idx="6"/>
              <a:endCxn id="60" idx="2"/>
            </p:cNvCxnSpPr>
            <p:nvPr/>
          </p:nvCxnSpPr>
          <p:spPr>
            <a:xfrm>
              <a:off x="4321516" y="3209282"/>
              <a:ext cx="228079" cy="0"/>
            </a:xfrm>
            <a:prstGeom prst="line">
              <a:avLst/>
            </a:prstGeom>
            <a:grpFill/>
            <a:ln w="6350" cap="flat" cmpd="sng" algn="ctr">
              <a:solidFill>
                <a:schemeClr val="bg1"/>
              </a:solidFill>
              <a:prstDash val="solid"/>
              <a:miter lim="800000"/>
            </a:ln>
            <a:effectLst/>
          </p:spPr>
        </p:cxnSp>
        <p:cxnSp>
          <p:nvCxnSpPr>
            <p:cNvPr id="494" name="直線コネクタ 493">
              <a:extLst>
                <a:ext uri="{FF2B5EF4-FFF2-40B4-BE49-F238E27FC236}">
                  <a16:creationId xmlns:a16="http://schemas.microsoft.com/office/drawing/2014/main" id="{1926C177-5E4D-0C77-1DEC-CDACFB938D16}"/>
                </a:ext>
              </a:extLst>
            </p:cNvPr>
            <p:cNvCxnSpPr>
              <a:cxnSpLocks/>
              <a:stCxn id="55" idx="6"/>
              <a:endCxn id="61" idx="2"/>
            </p:cNvCxnSpPr>
            <p:nvPr/>
          </p:nvCxnSpPr>
          <p:spPr>
            <a:xfrm>
              <a:off x="4321516" y="3209282"/>
              <a:ext cx="228079" cy="128940"/>
            </a:xfrm>
            <a:prstGeom prst="line">
              <a:avLst/>
            </a:prstGeom>
            <a:grpFill/>
            <a:ln w="6350" cap="flat" cmpd="sng" algn="ctr">
              <a:solidFill>
                <a:schemeClr val="bg1"/>
              </a:solidFill>
              <a:prstDash val="solid"/>
              <a:miter lim="800000"/>
            </a:ln>
            <a:effectLst/>
          </p:spPr>
        </p:cxnSp>
        <p:cxnSp>
          <p:nvCxnSpPr>
            <p:cNvPr id="495" name="直線コネクタ 494">
              <a:extLst>
                <a:ext uri="{FF2B5EF4-FFF2-40B4-BE49-F238E27FC236}">
                  <a16:creationId xmlns:a16="http://schemas.microsoft.com/office/drawing/2014/main" id="{1DA5CBB6-7E1E-BC15-915F-7FDFC7E1C2C9}"/>
                </a:ext>
              </a:extLst>
            </p:cNvPr>
            <p:cNvCxnSpPr>
              <a:cxnSpLocks/>
              <a:stCxn id="56" idx="6"/>
              <a:endCxn id="57" idx="2"/>
            </p:cNvCxnSpPr>
            <p:nvPr/>
          </p:nvCxnSpPr>
          <p:spPr>
            <a:xfrm flipV="1">
              <a:off x="4321516" y="2822462"/>
              <a:ext cx="228079" cy="515760"/>
            </a:xfrm>
            <a:prstGeom prst="line">
              <a:avLst/>
            </a:prstGeom>
            <a:grpFill/>
            <a:ln w="6350" cap="flat" cmpd="sng" algn="ctr">
              <a:solidFill>
                <a:schemeClr val="bg1"/>
              </a:solidFill>
              <a:prstDash val="solid"/>
              <a:miter lim="800000"/>
            </a:ln>
            <a:effectLst/>
          </p:spPr>
        </p:cxnSp>
        <p:cxnSp>
          <p:nvCxnSpPr>
            <p:cNvPr id="496" name="直線コネクタ 495">
              <a:extLst>
                <a:ext uri="{FF2B5EF4-FFF2-40B4-BE49-F238E27FC236}">
                  <a16:creationId xmlns:a16="http://schemas.microsoft.com/office/drawing/2014/main" id="{E6FF90EF-34E1-F4E4-4CD2-6BB8974F02AA}"/>
                </a:ext>
              </a:extLst>
            </p:cNvPr>
            <p:cNvCxnSpPr>
              <a:cxnSpLocks/>
              <a:stCxn id="56" idx="6"/>
              <a:endCxn id="58" idx="2"/>
            </p:cNvCxnSpPr>
            <p:nvPr/>
          </p:nvCxnSpPr>
          <p:spPr>
            <a:xfrm flipV="1">
              <a:off x="4321516" y="2951402"/>
              <a:ext cx="228079" cy="386820"/>
            </a:xfrm>
            <a:prstGeom prst="line">
              <a:avLst/>
            </a:prstGeom>
            <a:grpFill/>
            <a:ln w="6350" cap="flat" cmpd="sng" algn="ctr">
              <a:solidFill>
                <a:schemeClr val="bg1"/>
              </a:solidFill>
              <a:prstDash val="solid"/>
              <a:miter lim="800000"/>
            </a:ln>
            <a:effectLst/>
          </p:spPr>
        </p:cxnSp>
        <p:cxnSp>
          <p:nvCxnSpPr>
            <p:cNvPr id="497" name="直線コネクタ 496">
              <a:extLst>
                <a:ext uri="{FF2B5EF4-FFF2-40B4-BE49-F238E27FC236}">
                  <a16:creationId xmlns:a16="http://schemas.microsoft.com/office/drawing/2014/main" id="{E8A52509-F969-2480-C90A-D107C890F37D}"/>
                </a:ext>
              </a:extLst>
            </p:cNvPr>
            <p:cNvCxnSpPr>
              <a:cxnSpLocks/>
              <a:stCxn id="56" idx="6"/>
              <a:endCxn id="59" idx="2"/>
            </p:cNvCxnSpPr>
            <p:nvPr/>
          </p:nvCxnSpPr>
          <p:spPr>
            <a:xfrm flipV="1">
              <a:off x="4321516" y="3080342"/>
              <a:ext cx="228079" cy="257880"/>
            </a:xfrm>
            <a:prstGeom prst="line">
              <a:avLst/>
            </a:prstGeom>
            <a:grpFill/>
            <a:ln w="6350" cap="flat" cmpd="sng" algn="ctr">
              <a:solidFill>
                <a:schemeClr val="bg1"/>
              </a:solidFill>
              <a:prstDash val="solid"/>
              <a:miter lim="800000"/>
            </a:ln>
            <a:effectLst/>
          </p:spPr>
        </p:cxnSp>
        <p:cxnSp>
          <p:nvCxnSpPr>
            <p:cNvPr id="498" name="直線コネクタ 497">
              <a:extLst>
                <a:ext uri="{FF2B5EF4-FFF2-40B4-BE49-F238E27FC236}">
                  <a16:creationId xmlns:a16="http://schemas.microsoft.com/office/drawing/2014/main" id="{89B1F708-8E73-F475-93A9-4FBC9847D9D8}"/>
                </a:ext>
              </a:extLst>
            </p:cNvPr>
            <p:cNvCxnSpPr>
              <a:cxnSpLocks/>
              <a:stCxn id="56" idx="6"/>
              <a:endCxn id="60" idx="2"/>
            </p:cNvCxnSpPr>
            <p:nvPr/>
          </p:nvCxnSpPr>
          <p:spPr>
            <a:xfrm flipV="1">
              <a:off x="4321516" y="3209282"/>
              <a:ext cx="228079" cy="128940"/>
            </a:xfrm>
            <a:prstGeom prst="line">
              <a:avLst/>
            </a:prstGeom>
            <a:grpFill/>
            <a:ln w="6350" cap="flat" cmpd="sng" algn="ctr">
              <a:solidFill>
                <a:schemeClr val="bg1"/>
              </a:solidFill>
              <a:prstDash val="solid"/>
              <a:miter lim="800000"/>
            </a:ln>
            <a:effectLst/>
          </p:spPr>
        </p:cxnSp>
        <p:cxnSp>
          <p:nvCxnSpPr>
            <p:cNvPr id="499" name="直線コネクタ 498">
              <a:extLst>
                <a:ext uri="{FF2B5EF4-FFF2-40B4-BE49-F238E27FC236}">
                  <a16:creationId xmlns:a16="http://schemas.microsoft.com/office/drawing/2014/main" id="{45DFAF37-AAC3-E788-07C7-98F4CB110B89}"/>
                </a:ext>
              </a:extLst>
            </p:cNvPr>
            <p:cNvCxnSpPr>
              <a:cxnSpLocks/>
              <a:stCxn id="56" idx="6"/>
              <a:endCxn id="61" idx="2"/>
            </p:cNvCxnSpPr>
            <p:nvPr/>
          </p:nvCxnSpPr>
          <p:spPr>
            <a:xfrm>
              <a:off x="4321516" y="3338222"/>
              <a:ext cx="228079" cy="0"/>
            </a:xfrm>
            <a:prstGeom prst="line">
              <a:avLst/>
            </a:prstGeom>
            <a:grpFill/>
            <a:ln w="6350" cap="flat" cmpd="sng" algn="ctr">
              <a:solidFill>
                <a:schemeClr val="bg1"/>
              </a:solidFill>
              <a:prstDash val="solid"/>
              <a:miter lim="800000"/>
            </a:ln>
            <a:effectLst/>
          </p:spPr>
        </p:cxnSp>
        <p:cxnSp>
          <p:nvCxnSpPr>
            <p:cNvPr id="500" name="直線コネクタ 499">
              <a:extLst>
                <a:ext uri="{FF2B5EF4-FFF2-40B4-BE49-F238E27FC236}">
                  <a16:creationId xmlns:a16="http://schemas.microsoft.com/office/drawing/2014/main" id="{5914DF56-FCF9-8846-0288-29282D7E2F3A}"/>
                </a:ext>
              </a:extLst>
            </p:cNvPr>
            <p:cNvCxnSpPr>
              <a:cxnSpLocks/>
              <a:stCxn id="62" idx="2"/>
              <a:endCxn id="57" idx="6"/>
            </p:cNvCxnSpPr>
            <p:nvPr/>
          </p:nvCxnSpPr>
          <p:spPr>
            <a:xfrm flipH="1" flipV="1">
              <a:off x="4630204" y="2822462"/>
              <a:ext cx="152716" cy="257880"/>
            </a:xfrm>
            <a:prstGeom prst="line">
              <a:avLst/>
            </a:prstGeom>
            <a:grpFill/>
            <a:ln w="6350" cap="flat" cmpd="sng" algn="ctr">
              <a:solidFill>
                <a:schemeClr val="bg1"/>
              </a:solidFill>
              <a:prstDash val="solid"/>
              <a:miter lim="800000"/>
            </a:ln>
            <a:effectLst/>
          </p:spPr>
        </p:cxnSp>
        <p:cxnSp>
          <p:nvCxnSpPr>
            <p:cNvPr id="501" name="直線コネクタ 500">
              <a:extLst>
                <a:ext uri="{FF2B5EF4-FFF2-40B4-BE49-F238E27FC236}">
                  <a16:creationId xmlns:a16="http://schemas.microsoft.com/office/drawing/2014/main" id="{989A41C2-A11D-C518-D9D8-5CA570E5368C}"/>
                </a:ext>
              </a:extLst>
            </p:cNvPr>
            <p:cNvCxnSpPr>
              <a:cxnSpLocks/>
              <a:stCxn id="62" idx="2"/>
              <a:endCxn id="58" idx="6"/>
            </p:cNvCxnSpPr>
            <p:nvPr/>
          </p:nvCxnSpPr>
          <p:spPr>
            <a:xfrm flipH="1" flipV="1">
              <a:off x="4630204" y="2951402"/>
              <a:ext cx="152716" cy="128940"/>
            </a:xfrm>
            <a:prstGeom prst="line">
              <a:avLst/>
            </a:prstGeom>
            <a:grpFill/>
            <a:ln w="6350" cap="flat" cmpd="sng" algn="ctr">
              <a:solidFill>
                <a:schemeClr val="bg1"/>
              </a:solidFill>
              <a:prstDash val="solid"/>
              <a:miter lim="800000"/>
            </a:ln>
            <a:effectLst/>
          </p:spPr>
        </p:cxnSp>
        <p:cxnSp>
          <p:nvCxnSpPr>
            <p:cNvPr id="502" name="直線コネクタ 501">
              <a:extLst>
                <a:ext uri="{FF2B5EF4-FFF2-40B4-BE49-F238E27FC236}">
                  <a16:creationId xmlns:a16="http://schemas.microsoft.com/office/drawing/2014/main" id="{E5D6033F-69A7-0F49-DD66-562469053281}"/>
                </a:ext>
              </a:extLst>
            </p:cNvPr>
            <p:cNvCxnSpPr>
              <a:cxnSpLocks/>
              <a:stCxn id="62" idx="2"/>
              <a:endCxn id="59" idx="6"/>
            </p:cNvCxnSpPr>
            <p:nvPr/>
          </p:nvCxnSpPr>
          <p:spPr>
            <a:xfrm flipH="1">
              <a:off x="4630204" y="3080342"/>
              <a:ext cx="152716" cy="0"/>
            </a:xfrm>
            <a:prstGeom prst="line">
              <a:avLst/>
            </a:prstGeom>
            <a:grpFill/>
            <a:ln w="6350" cap="flat" cmpd="sng" algn="ctr">
              <a:solidFill>
                <a:schemeClr val="bg1"/>
              </a:solidFill>
              <a:prstDash val="solid"/>
              <a:miter lim="800000"/>
            </a:ln>
            <a:effectLst/>
          </p:spPr>
        </p:cxnSp>
        <p:cxnSp>
          <p:nvCxnSpPr>
            <p:cNvPr id="511" name="直線コネクタ 510">
              <a:extLst>
                <a:ext uri="{FF2B5EF4-FFF2-40B4-BE49-F238E27FC236}">
                  <a16:creationId xmlns:a16="http://schemas.microsoft.com/office/drawing/2014/main" id="{A746FF17-D857-5980-736D-26F36D73586F}"/>
                </a:ext>
              </a:extLst>
            </p:cNvPr>
            <p:cNvCxnSpPr>
              <a:cxnSpLocks/>
              <a:stCxn id="62" idx="2"/>
              <a:endCxn id="60" idx="6"/>
            </p:cNvCxnSpPr>
            <p:nvPr/>
          </p:nvCxnSpPr>
          <p:spPr>
            <a:xfrm flipH="1">
              <a:off x="4630204" y="3080342"/>
              <a:ext cx="152716" cy="128940"/>
            </a:xfrm>
            <a:prstGeom prst="line">
              <a:avLst/>
            </a:prstGeom>
            <a:grpFill/>
            <a:ln w="6350" cap="flat" cmpd="sng" algn="ctr">
              <a:solidFill>
                <a:schemeClr val="bg1"/>
              </a:solidFill>
              <a:prstDash val="solid"/>
              <a:miter lim="800000"/>
            </a:ln>
            <a:effectLst/>
          </p:spPr>
        </p:cxnSp>
        <p:cxnSp>
          <p:nvCxnSpPr>
            <p:cNvPr id="518" name="直線コネクタ 517">
              <a:extLst>
                <a:ext uri="{FF2B5EF4-FFF2-40B4-BE49-F238E27FC236}">
                  <a16:creationId xmlns:a16="http://schemas.microsoft.com/office/drawing/2014/main" id="{B945EB8E-35CB-CA3C-A090-69817750D1A3}"/>
                </a:ext>
              </a:extLst>
            </p:cNvPr>
            <p:cNvCxnSpPr>
              <a:cxnSpLocks/>
              <a:stCxn id="62" idx="2"/>
              <a:endCxn id="61" idx="6"/>
            </p:cNvCxnSpPr>
            <p:nvPr/>
          </p:nvCxnSpPr>
          <p:spPr>
            <a:xfrm flipH="1">
              <a:off x="4630204" y="3080342"/>
              <a:ext cx="152716" cy="257880"/>
            </a:xfrm>
            <a:prstGeom prst="line">
              <a:avLst/>
            </a:prstGeom>
            <a:grpFill/>
            <a:ln w="6350" cap="flat" cmpd="sng" algn="ctr">
              <a:solidFill>
                <a:schemeClr val="bg1"/>
              </a:solidFill>
              <a:prstDash val="solid"/>
              <a:miter lim="800000"/>
            </a:ln>
            <a:effectLst/>
          </p:spPr>
        </p:cxnSp>
      </p:grpSp>
      <p:sp>
        <p:nvSpPr>
          <p:cNvPr id="519" name="円弧 518">
            <a:extLst>
              <a:ext uri="{FF2B5EF4-FFF2-40B4-BE49-F238E27FC236}">
                <a16:creationId xmlns:a16="http://schemas.microsoft.com/office/drawing/2014/main" id="{FEC22013-1BE4-256C-B0A7-0A51BAAA3D88}"/>
              </a:ext>
            </a:extLst>
          </p:cNvPr>
          <p:cNvSpPr/>
          <p:nvPr/>
        </p:nvSpPr>
        <p:spPr>
          <a:xfrm>
            <a:off x="2093506" y="2493357"/>
            <a:ext cx="838055" cy="775427"/>
          </a:xfrm>
          <a:prstGeom prst="arc">
            <a:avLst>
              <a:gd name="adj1" fmla="val 12265688"/>
              <a:gd name="adj2" fmla="val 10810919"/>
            </a:avLst>
          </a:prstGeom>
          <a:ln w="76200">
            <a:solidFill>
              <a:srgbClr val="FF6F00"/>
            </a:solidFill>
            <a:headEnd type="none" w="med" len="med"/>
            <a:tailEnd type="triangle" w="med" len="med"/>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defTabSz="342900" fontAlgn="auto">
              <a:spcBef>
                <a:spcPts val="0"/>
              </a:spcBef>
              <a:spcAft>
                <a:spcPts val="0"/>
              </a:spcAft>
              <a:defRPr/>
            </a:pPr>
            <a:endParaRPr lang="ja-JP" altLang="en-US" sz="1350">
              <a:solidFill>
                <a:srgbClr val="000000"/>
              </a:solidFill>
              <a:latin typeface="Meiryo UI" panose="020B0604030504040204" pitchFamily="50" charset="-128"/>
              <a:ea typeface="Meiryo UI" panose="020B0604030504040204" pitchFamily="50" charset="-128"/>
            </a:endParaRPr>
          </a:p>
        </p:txBody>
      </p:sp>
      <p:sp>
        <p:nvSpPr>
          <p:cNvPr id="520" name="テキスト ボックス 519">
            <a:extLst>
              <a:ext uri="{FF2B5EF4-FFF2-40B4-BE49-F238E27FC236}">
                <a16:creationId xmlns:a16="http://schemas.microsoft.com/office/drawing/2014/main" id="{2DA9248C-0BF0-C0D6-7B54-87A831C999D1}"/>
              </a:ext>
            </a:extLst>
          </p:cNvPr>
          <p:cNvSpPr txBox="1"/>
          <p:nvPr/>
        </p:nvSpPr>
        <p:spPr>
          <a:xfrm>
            <a:off x="7518994" y="1791048"/>
            <a:ext cx="1257553" cy="338554"/>
          </a:xfrm>
          <a:prstGeom prst="rect">
            <a:avLst/>
          </a:prstGeom>
          <a:noFill/>
        </p:spPr>
        <p:txBody>
          <a:bodyPr wrap="square" rtlCol="0">
            <a:spAutoFit/>
          </a:bodyPr>
          <a:lstStyle/>
          <a:p>
            <a:pPr defTabSz="457189" fontAlgn="auto">
              <a:spcBef>
                <a:spcPts val="0"/>
              </a:spcBef>
              <a:spcAft>
                <a:spcPts val="0"/>
              </a:spcAft>
              <a:defRPr/>
            </a:pPr>
            <a:r>
              <a:rPr lang="en-US" altLang="ja-JP" sz="800">
                <a:solidFill>
                  <a:srgbClr val="FFFFFF"/>
                </a:solidFill>
                <a:latin typeface="Meiryo UI" panose="020B0604030504040204" pitchFamily="50" charset="-128"/>
                <a:ea typeface="Meiryo UI" panose="020B0604030504040204" pitchFamily="50" charset="-128"/>
              </a:rPr>
              <a:t>AI</a:t>
            </a:r>
            <a:r>
              <a:rPr lang="ja-JP" altLang="en-US" sz="800">
                <a:solidFill>
                  <a:srgbClr val="FFFFFF"/>
                </a:solidFill>
                <a:latin typeface="Meiryo UI" panose="020B0604030504040204" pitchFamily="50" charset="-128"/>
                <a:ea typeface="Meiryo UI" panose="020B0604030504040204" pitchFamily="50" charset="-128"/>
              </a:rPr>
              <a:t>モデルが予測した原子に働く力に従って原子を移動</a:t>
            </a:r>
            <a:endParaRPr lang="en-US" altLang="ja-JP" sz="800">
              <a:solidFill>
                <a:srgbClr val="FFFFFF"/>
              </a:solidFill>
              <a:latin typeface="Meiryo UI" panose="020B0604030504040204" pitchFamily="50" charset="-128"/>
              <a:ea typeface="Meiryo UI" panose="020B0604030504040204" pitchFamily="50" charset="-128"/>
            </a:endParaRPr>
          </a:p>
        </p:txBody>
      </p:sp>
      <p:grpSp>
        <p:nvGrpSpPr>
          <p:cNvPr id="527" name="グループ化 526">
            <a:extLst>
              <a:ext uri="{FF2B5EF4-FFF2-40B4-BE49-F238E27FC236}">
                <a16:creationId xmlns:a16="http://schemas.microsoft.com/office/drawing/2014/main" id="{C005DA2A-85A5-4F81-F327-EE272F69D4A6}"/>
              </a:ext>
            </a:extLst>
          </p:cNvPr>
          <p:cNvGrpSpPr/>
          <p:nvPr/>
        </p:nvGrpSpPr>
        <p:grpSpPr>
          <a:xfrm>
            <a:off x="6043860" y="3066586"/>
            <a:ext cx="751219" cy="751219"/>
            <a:chOff x="6624002" y="1224000"/>
            <a:chExt cx="1440000" cy="1440000"/>
          </a:xfrm>
        </p:grpSpPr>
        <p:sp>
          <p:nvSpPr>
            <p:cNvPr id="528" name="楕円 527">
              <a:extLst>
                <a:ext uri="{FF2B5EF4-FFF2-40B4-BE49-F238E27FC236}">
                  <a16:creationId xmlns:a16="http://schemas.microsoft.com/office/drawing/2014/main" id="{A54B2EFB-B430-682F-53BC-1A667E0B04C8}"/>
                </a:ext>
              </a:extLst>
            </p:cNvPr>
            <p:cNvSpPr>
              <a:spLocks noChangeAspect="1"/>
            </p:cNvSpPr>
            <p:nvPr/>
          </p:nvSpPr>
          <p:spPr>
            <a:xfrm>
              <a:off x="6624002" y="1224000"/>
              <a:ext cx="1440000" cy="1440000"/>
            </a:xfrm>
            <a:prstGeom prst="ellipse">
              <a:avLst/>
            </a:prstGeom>
            <a:gradFill>
              <a:gsLst>
                <a:gs pos="40000">
                  <a:srgbClr val="D80084"/>
                </a:gs>
                <a:gs pos="100000">
                  <a:srgbClr val="FF8000"/>
                </a:gs>
              </a:gsLst>
              <a:lin ang="2700000" scaled="0"/>
            </a:gradFill>
            <a:ln w="19050" cap="flat" cmpd="sng" algn="ctr">
              <a:noFill/>
              <a:prstDash val="solid"/>
              <a:miter lim="800000"/>
            </a:ln>
            <a:effectLst/>
          </p:spPr>
          <p:txBody>
            <a:bodyPr wrap="none" lIns="0" tIns="18000" rIns="0" bIns="0" rtlCol="0" anchor="ctr"/>
            <a:lstStyle/>
            <a:p>
              <a:pPr fontAlgn="auto">
                <a:spcBef>
                  <a:spcPts val="0"/>
                </a:spcBef>
                <a:spcAft>
                  <a:spcPts val="0"/>
                </a:spcAft>
                <a:defRPr/>
              </a:pPr>
              <a:endParaRPr lang="ja-JP" altLang="en-US" sz="1450" b="1" kern="0">
                <a:solidFill>
                  <a:prstClr val="white"/>
                </a:solidFill>
                <a:latin typeface="Meiryo UI" panose="020B0604030504040204" pitchFamily="50" charset="-128"/>
                <a:ea typeface="Meiryo UI" panose="020B0604030504040204" pitchFamily="50" charset="-128"/>
              </a:endParaRPr>
            </a:p>
          </p:txBody>
        </p:sp>
        <p:pic>
          <p:nvPicPr>
            <p:cNvPr id="529" name="Graphic 12" descr="icon of a person's side profile with lines denoting technology">
              <a:extLst>
                <a:ext uri="{FF2B5EF4-FFF2-40B4-BE49-F238E27FC236}">
                  <a16:creationId xmlns:a16="http://schemas.microsoft.com/office/drawing/2014/main" id="{D50E0E77-8105-6000-13F6-53229096DD9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58560" y="1224000"/>
              <a:ext cx="1368000" cy="1368000"/>
            </a:xfrm>
            <a:prstGeom prst="rect">
              <a:avLst/>
            </a:prstGeom>
          </p:spPr>
        </p:pic>
      </p:grpSp>
      <p:sp>
        <p:nvSpPr>
          <p:cNvPr id="530" name="楕円 529">
            <a:extLst>
              <a:ext uri="{FF2B5EF4-FFF2-40B4-BE49-F238E27FC236}">
                <a16:creationId xmlns:a16="http://schemas.microsoft.com/office/drawing/2014/main" id="{0884504F-9092-54E7-10C3-D59E6E40303E}"/>
              </a:ext>
            </a:extLst>
          </p:cNvPr>
          <p:cNvSpPr/>
          <p:nvPr/>
        </p:nvSpPr>
        <p:spPr>
          <a:xfrm>
            <a:off x="5998116" y="2380185"/>
            <a:ext cx="255338" cy="255337"/>
          </a:xfrm>
          <a:prstGeom prst="ellipse">
            <a:avLst/>
          </a:prstGeom>
          <a:solidFill>
            <a:srgbClr val="7030A0"/>
          </a:solidFill>
          <a:ln w="1270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defPPr>
              <a:defRPr lang="ja-JP"/>
            </a:defPPr>
            <a:lvl1pPr algn="ctr" rtl="0" fontAlgn="ctr">
              <a:spcBef>
                <a:spcPct val="0"/>
              </a:spcBef>
              <a:spcAft>
                <a:spcPct val="0"/>
              </a:spcAft>
              <a:defRPr kumimoji="1" sz="1600" kern="1200">
                <a:solidFill>
                  <a:sysClr val="window" lastClr="FFFFFF"/>
                </a:solidFill>
                <a:latin typeface="メイリオ"/>
                <a:ea typeface="メイリオ"/>
              </a:defRPr>
            </a:lvl1pPr>
            <a:lvl2pPr marL="457200" algn="ctr" rtl="0" fontAlgn="ctr">
              <a:spcBef>
                <a:spcPct val="0"/>
              </a:spcBef>
              <a:spcAft>
                <a:spcPct val="0"/>
              </a:spcAft>
              <a:defRPr kumimoji="1" sz="1600" kern="1200">
                <a:solidFill>
                  <a:sysClr val="window" lastClr="FFFFFF"/>
                </a:solidFill>
                <a:latin typeface="メイリオ"/>
                <a:ea typeface="メイリオ"/>
              </a:defRPr>
            </a:lvl2pPr>
            <a:lvl3pPr marL="914400" algn="ctr" rtl="0" fontAlgn="ctr">
              <a:spcBef>
                <a:spcPct val="0"/>
              </a:spcBef>
              <a:spcAft>
                <a:spcPct val="0"/>
              </a:spcAft>
              <a:defRPr kumimoji="1" sz="1600" kern="1200">
                <a:solidFill>
                  <a:sysClr val="window" lastClr="FFFFFF"/>
                </a:solidFill>
                <a:latin typeface="メイリオ"/>
                <a:ea typeface="メイリオ"/>
              </a:defRPr>
            </a:lvl3pPr>
            <a:lvl4pPr marL="1371600" algn="ctr" rtl="0" fontAlgn="ctr">
              <a:spcBef>
                <a:spcPct val="0"/>
              </a:spcBef>
              <a:spcAft>
                <a:spcPct val="0"/>
              </a:spcAft>
              <a:defRPr kumimoji="1" sz="1600" kern="1200">
                <a:solidFill>
                  <a:sysClr val="window" lastClr="FFFFFF"/>
                </a:solidFill>
                <a:latin typeface="メイリオ"/>
                <a:ea typeface="メイリオ"/>
              </a:defRPr>
            </a:lvl4pPr>
            <a:lvl5pPr marL="1828800" algn="ctr" rtl="0" fontAlgn="ctr">
              <a:spcBef>
                <a:spcPct val="0"/>
              </a:spcBef>
              <a:spcAft>
                <a:spcPct val="0"/>
              </a:spcAft>
              <a:defRPr kumimoji="1" sz="1600" kern="1200">
                <a:solidFill>
                  <a:sysClr val="window" lastClr="FFFFFF"/>
                </a:solidFill>
                <a:latin typeface="メイリオ"/>
                <a:ea typeface="メイリオ"/>
              </a:defRPr>
            </a:lvl5pPr>
            <a:lvl6pPr marL="2286000" algn="l" defTabSz="914400" rtl="0" eaLnBrk="1" latinLnBrk="0" hangingPunct="1">
              <a:defRPr kumimoji="1" sz="1600" kern="1200">
                <a:solidFill>
                  <a:sysClr val="window" lastClr="FFFFFF"/>
                </a:solidFill>
                <a:latin typeface="メイリオ"/>
                <a:ea typeface="メイリオ"/>
              </a:defRPr>
            </a:lvl6pPr>
            <a:lvl7pPr marL="2743200" algn="l" defTabSz="914400" rtl="0" eaLnBrk="1" latinLnBrk="0" hangingPunct="1">
              <a:defRPr kumimoji="1" sz="1600" kern="1200">
                <a:solidFill>
                  <a:sysClr val="window" lastClr="FFFFFF"/>
                </a:solidFill>
                <a:latin typeface="メイリオ"/>
                <a:ea typeface="メイリオ"/>
              </a:defRPr>
            </a:lvl7pPr>
            <a:lvl8pPr marL="3200400" algn="l" defTabSz="914400" rtl="0" eaLnBrk="1" latinLnBrk="0" hangingPunct="1">
              <a:defRPr kumimoji="1" sz="1600" kern="1200">
                <a:solidFill>
                  <a:sysClr val="window" lastClr="FFFFFF"/>
                </a:solidFill>
                <a:latin typeface="メイリオ"/>
                <a:ea typeface="メイリオ"/>
              </a:defRPr>
            </a:lvl8pPr>
            <a:lvl9pPr marL="3657600" algn="l" defTabSz="914400" rtl="0" eaLnBrk="1" latinLnBrk="0" hangingPunct="1">
              <a:defRPr kumimoji="1" sz="1600" kern="1200">
                <a:solidFill>
                  <a:sysClr val="window" lastClr="FFFFFF"/>
                </a:solidFill>
                <a:latin typeface="メイリオ"/>
                <a:ea typeface="メイリオ"/>
              </a:defRPr>
            </a:lvl9pPr>
          </a:lstStyle>
          <a:p>
            <a:pPr defTabSz="609585">
              <a:defRPr/>
            </a:pPr>
            <a:endParaRPr lang="ja-JP" altLang="en-US" sz="600" err="1">
              <a:solidFill>
                <a:prstClr val="white"/>
              </a:solidFill>
              <a:latin typeface="Meiryo UI" panose="020B0604030504040204" pitchFamily="50" charset="-128"/>
              <a:ea typeface="Meiryo UI" panose="020B0604030504040204" pitchFamily="50" charset="-128"/>
            </a:endParaRPr>
          </a:p>
        </p:txBody>
      </p:sp>
      <p:cxnSp>
        <p:nvCxnSpPr>
          <p:cNvPr id="531" name="直線矢印コネクタ 530">
            <a:extLst>
              <a:ext uri="{FF2B5EF4-FFF2-40B4-BE49-F238E27FC236}">
                <a16:creationId xmlns:a16="http://schemas.microsoft.com/office/drawing/2014/main" id="{A804C1C1-FF73-33CA-DB33-BEC73BBE0F7F}"/>
              </a:ext>
            </a:extLst>
          </p:cNvPr>
          <p:cNvCxnSpPr>
            <a:cxnSpLocks/>
            <a:stCxn id="530" idx="6"/>
          </p:cNvCxnSpPr>
          <p:nvPr/>
        </p:nvCxnSpPr>
        <p:spPr>
          <a:xfrm>
            <a:off x="6253454" y="2507853"/>
            <a:ext cx="243780"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32" name="直線コネクタ 531">
            <a:extLst>
              <a:ext uri="{FF2B5EF4-FFF2-40B4-BE49-F238E27FC236}">
                <a16:creationId xmlns:a16="http://schemas.microsoft.com/office/drawing/2014/main" id="{387E6864-8DFB-569B-2335-4BAE5316059C}"/>
              </a:ext>
            </a:extLst>
          </p:cNvPr>
          <p:cNvCxnSpPr>
            <a:cxnSpLocks/>
          </p:cNvCxnSpPr>
          <p:nvPr/>
        </p:nvCxnSpPr>
        <p:spPr>
          <a:xfrm>
            <a:off x="6349697" y="2507149"/>
            <a:ext cx="436843"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533" name="楕円 532">
            <a:extLst>
              <a:ext uri="{FF2B5EF4-FFF2-40B4-BE49-F238E27FC236}">
                <a16:creationId xmlns:a16="http://schemas.microsoft.com/office/drawing/2014/main" id="{E15A6D33-F08C-B1D1-EAF2-C6C8EE2B3410}"/>
              </a:ext>
            </a:extLst>
          </p:cNvPr>
          <p:cNvSpPr/>
          <p:nvPr/>
        </p:nvSpPr>
        <p:spPr>
          <a:xfrm>
            <a:off x="6786539" y="2380185"/>
            <a:ext cx="255336" cy="255336"/>
          </a:xfrm>
          <a:prstGeom prst="ellipse">
            <a:avLst/>
          </a:prstGeom>
          <a:noFill/>
          <a:ln w="2857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ja-JP" altLang="en-US" sz="1800">
              <a:solidFill>
                <a:srgbClr val="FFFFFF"/>
              </a:solidFill>
              <a:latin typeface="Meiryo UI" panose="020B0604030504040204" pitchFamily="50" charset="-128"/>
              <a:ea typeface="Meiryo UI" panose="020B0604030504040204" pitchFamily="50" charset="-128"/>
            </a:endParaRPr>
          </a:p>
        </p:txBody>
      </p:sp>
      <p:sp>
        <p:nvSpPr>
          <p:cNvPr id="534" name="テキスト ボックス 533">
            <a:extLst>
              <a:ext uri="{FF2B5EF4-FFF2-40B4-BE49-F238E27FC236}">
                <a16:creationId xmlns:a16="http://schemas.microsoft.com/office/drawing/2014/main" id="{60F56E94-1021-7E64-58C4-11768FF037CD}"/>
              </a:ext>
            </a:extLst>
          </p:cNvPr>
          <p:cNvSpPr txBox="1"/>
          <p:nvPr/>
        </p:nvSpPr>
        <p:spPr>
          <a:xfrm>
            <a:off x="5940822" y="2391940"/>
            <a:ext cx="389850" cy="215444"/>
          </a:xfrm>
          <a:prstGeom prst="rect">
            <a:avLst/>
          </a:prstGeom>
          <a:noFill/>
        </p:spPr>
        <p:txBody>
          <a:bodyPr wrap="none" rtlCol="0">
            <a:spAutoFit/>
          </a:bodyPr>
          <a:lstStyle/>
          <a:p>
            <a:pPr algn="l" defTabSz="457200" fontAlgn="auto">
              <a:spcBef>
                <a:spcPts val="0"/>
              </a:spcBef>
              <a:spcAft>
                <a:spcPts val="0"/>
              </a:spcAft>
              <a:defRPr/>
            </a:pPr>
            <a:r>
              <a:rPr lang="ja-JP" altLang="en-US" sz="800">
                <a:solidFill>
                  <a:srgbClr val="FFFFFF"/>
                </a:solidFill>
                <a:latin typeface="Meiryo UI" panose="020B0604030504040204" pitchFamily="50" charset="-128"/>
                <a:ea typeface="Meiryo UI" panose="020B0604030504040204" pitchFamily="50" charset="-128"/>
              </a:rPr>
              <a:t>原子</a:t>
            </a:r>
          </a:p>
        </p:txBody>
      </p:sp>
      <p:sp>
        <p:nvSpPr>
          <p:cNvPr id="535" name="テキスト ボックス 534">
            <a:extLst>
              <a:ext uri="{FF2B5EF4-FFF2-40B4-BE49-F238E27FC236}">
                <a16:creationId xmlns:a16="http://schemas.microsoft.com/office/drawing/2014/main" id="{6E56C3BE-46A9-2031-9A23-9D7447000714}"/>
              </a:ext>
            </a:extLst>
          </p:cNvPr>
          <p:cNvSpPr txBox="1"/>
          <p:nvPr/>
        </p:nvSpPr>
        <p:spPr>
          <a:xfrm>
            <a:off x="5998116" y="2621416"/>
            <a:ext cx="248786" cy="215444"/>
          </a:xfrm>
          <a:prstGeom prst="rect">
            <a:avLst/>
          </a:prstGeom>
          <a:noFill/>
        </p:spPr>
        <p:txBody>
          <a:bodyPr wrap="none" rtlCol="0">
            <a:spAutoFit/>
          </a:bodyPr>
          <a:lstStyle/>
          <a:p>
            <a:pPr algn="l" defTabSz="457200" fontAlgn="auto">
              <a:spcBef>
                <a:spcPts val="0"/>
              </a:spcBef>
              <a:spcAft>
                <a:spcPts val="0"/>
              </a:spcAft>
              <a:defRPr/>
            </a:pPr>
            <a:r>
              <a:rPr lang="en-US" altLang="ja-JP" sz="800">
                <a:solidFill>
                  <a:srgbClr val="FFFFFF"/>
                </a:solidFill>
                <a:latin typeface="Meiryo UI" panose="020B0604030504040204" pitchFamily="50" charset="-128"/>
                <a:ea typeface="Meiryo UI" panose="020B0604030504040204" pitchFamily="50" charset="-128"/>
              </a:rPr>
              <a:t>0</a:t>
            </a:r>
            <a:endParaRPr lang="ja-JP" altLang="en-US" sz="800">
              <a:solidFill>
                <a:srgbClr val="FFFFFF"/>
              </a:solidFill>
              <a:latin typeface="Meiryo UI" panose="020B0604030504040204" pitchFamily="50" charset="-128"/>
              <a:ea typeface="Meiryo UI" panose="020B0604030504040204" pitchFamily="50" charset="-128"/>
            </a:endParaRPr>
          </a:p>
        </p:txBody>
      </p:sp>
      <p:sp>
        <p:nvSpPr>
          <p:cNvPr id="536" name="テキスト ボックス 535">
            <a:extLst>
              <a:ext uri="{FF2B5EF4-FFF2-40B4-BE49-F238E27FC236}">
                <a16:creationId xmlns:a16="http://schemas.microsoft.com/office/drawing/2014/main" id="{8AB6A5D8-EAB6-76CF-40BC-405AD9735BEF}"/>
              </a:ext>
            </a:extLst>
          </p:cNvPr>
          <p:cNvSpPr txBox="1"/>
          <p:nvPr/>
        </p:nvSpPr>
        <p:spPr>
          <a:xfrm>
            <a:off x="6801067" y="2621416"/>
            <a:ext cx="223138" cy="215444"/>
          </a:xfrm>
          <a:prstGeom prst="rect">
            <a:avLst/>
          </a:prstGeom>
          <a:noFill/>
        </p:spPr>
        <p:txBody>
          <a:bodyPr wrap="none" rtlCol="0">
            <a:spAutoFit/>
          </a:bodyPr>
          <a:lstStyle/>
          <a:p>
            <a:pPr algn="l" defTabSz="457200" fontAlgn="auto">
              <a:spcBef>
                <a:spcPts val="0"/>
              </a:spcBef>
              <a:spcAft>
                <a:spcPts val="0"/>
              </a:spcAft>
              <a:defRPr/>
            </a:pPr>
            <a:r>
              <a:rPr lang="en-US" altLang="ja-JP" sz="800" i="1">
                <a:solidFill>
                  <a:srgbClr val="FFFFFF"/>
                </a:solidFill>
                <a:latin typeface="Meiryo UI" panose="020B0604030504040204" pitchFamily="50" charset="-128"/>
                <a:ea typeface="Meiryo UI" panose="020B0604030504040204" pitchFamily="50" charset="-128"/>
              </a:rPr>
              <a:t>t</a:t>
            </a:r>
            <a:endParaRPr lang="ja-JP" altLang="en-US" sz="800" i="1">
              <a:solidFill>
                <a:srgbClr val="FFFFFF"/>
              </a:solidFill>
              <a:latin typeface="Meiryo UI" panose="020B0604030504040204" pitchFamily="50" charset="-128"/>
              <a:ea typeface="Meiryo UI" panose="020B0604030504040204" pitchFamily="50" charset="-128"/>
            </a:endParaRPr>
          </a:p>
        </p:txBody>
      </p:sp>
      <p:sp>
        <p:nvSpPr>
          <p:cNvPr id="537" name="テキスト ボックス 536">
            <a:extLst>
              <a:ext uri="{FF2B5EF4-FFF2-40B4-BE49-F238E27FC236}">
                <a16:creationId xmlns:a16="http://schemas.microsoft.com/office/drawing/2014/main" id="{0F5F0265-DEAC-B3FA-63CC-C2F5C6F88564}"/>
              </a:ext>
            </a:extLst>
          </p:cNvPr>
          <p:cNvSpPr txBox="1"/>
          <p:nvPr/>
        </p:nvSpPr>
        <p:spPr>
          <a:xfrm>
            <a:off x="5635082" y="2621416"/>
            <a:ext cx="389850" cy="215444"/>
          </a:xfrm>
          <a:prstGeom prst="rect">
            <a:avLst/>
          </a:prstGeom>
          <a:noFill/>
        </p:spPr>
        <p:txBody>
          <a:bodyPr wrap="none" rtlCol="0">
            <a:spAutoFit/>
          </a:bodyPr>
          <a:lstStyle/>
          <a:p>
            <a:pPr algn="l" defTabSz="457200" fontAlgn="auto">
              <a:spcBef>
                <a:spcPts val="0"/>
              </a:spcBef>
              <a:spcAft>
                <a:spcPts val="0"/>
              </a:spcAft>
              <a:defRPr/>
            </a:pPr>
            <a:r>
              <a:rPr lang="ja-JP" altLang="en-US" sz="800">
                <a:solidFill>
                  <a:srgbClr val="FFFFFF"/>
                </a:solidFill>
                <a:latin typeface="Meiryo UI" panose="020B0604030504040204" pitchFamily="50" charset="-128"/>
                <a:ea typeface="Meiryo UI" panose="020B0604030504040204" pitchFamily="50" charset="-128"/>
              </a:rPr>
              <a:t>時刻</a:t>
            </a:r>
          </a:p>
        </p:txBody>
      </p:sp>
      <p:sp>
        <p:nvSpPr>
          <p:cNvPr id="538" name="テキスト ボックス 537">
            <a:extLst>
              <a:ext uri="{FF2B5EF4-FFF2-40B4-BE49-F238E27FC236}">
                <a16:creationId xmlns:a16="http://schemas.microsoft.com/office/drawing/2014/main" id="{0223782D-0E4A-6461-5D90-F3ED211394FB}"/>
              </a:ext>
            </a:extLst>
          </p:cNvPr>
          <p:cNvSpPr txBox="1"/>
          <p:nvPr/>
        </p:nvSpPr>
        <p:spPr>
          <a:xfrm>
            <a:off x="6206067" y="2308369"/>
            <a:ext cx="287258" cy="215444"/>
          </a:xfrm>
          <a:prstGeom prst="rect">
            <a:avLst/>
          </a:prstGeom>
          <a:noFill/>
        </p:spPr>
        <p:txBody>
          <a:bodyPr wrap="none" rtlCol="0">
            <a:spAutoFit/>
          </a:bodyPr>
          <a:lstStyle/>
          <a:p>
            <a:pPr algn="l" defTabSz="457200" fontAlgn="auto">
              <a:spcBef>
                <a:spcPts val="0"/>
              </a:spcBef>
              <a:spcAft>
                <a:spcPts val="0"/>
              </a:spcAft>
              <a:defRPr/>
            </a:pPr>
            <a:r>
              <a:rPr lang="ja-JP" altLang="en-US" sz="800">
                <a:solidFill>
                  <a:srgbClr val="FFFFFF"/>
                </a:solidFill>
                <a:latin typeface="Meiryo UI" panose="020B0604030504040204" pitchFamily="50" charset="-128"/>
                <a:ea typeface="Meiryo UI" panose="020B0604030504040204" pitchFamily="50" charset="-128"/>
              </a:rPr>
              <a:t>力</a:t>
            </a:r>
          </a:p>
        </p:txBody>
      </p:sp>
      <p:sp>
        <p:nvSpPr>
          <p:cNvPr id="539" name="矢印: 右 538">
            <a:extLst>
              <a:ext uri="{FF2B5EF4-FFF2-40B4-BE49-F238E27FC236}">
                <a16:creationId xmlns:a16="http://schemas.microsoft.com/office/drawing/2014/main" id="{4A90C568-EAE9-5987-FE10-063A7AA420F7}"/>
              </a:ext>
            </a:extLst>
          </p:cNvPr>
          <p:cNvSpPr/>
          <p:nvPr/>
        </p:nvSpPr>
        <p:spPr bwMode="gray">
          <a:xfrm>
            <a:off x="5209523" y="3161376"/>
            <a:ext cx="412496" cy="612481"/>
          </a:xfrm>
          <a:prstGeom prst="rightArrow">
            <a:avLst>
              <a:gd name="adj1" fmla="val 45046"/>
              <a:gd name="adj2" fmla="val 49181"/>
            </a:avLst>
          </a:prstGeom>
          <a:solidFill>
            <a:srgbClr val="FFFFFF"/>
          </a:solidFill>
          <a:ln w="19050" cap="flat" cmpd="sng" algn="ctr">
            <a:noFill/>
            <a:prstDash val="solid"/>
            <a:miter lim="800000"/>
          </a:ln>
          <a:effectLst/>
        </p:spPr>
        <p:txBody>
          <a:bodyPr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defTabSz="342900" fontAlgn="auto">
              <a:spcBef>
                <a:spcPts val="0"/>
              </a:spcBef>
              <a:spcAft>
                <a:spcPts val="0"/>
              </a:spcAft>
              <a:defRPr/>
            </a:pPr>
            <a:endParaRPr kumimoji="0" lang="ja-JP" altLang="en-US" sz="1050" kern="0" err="1">
              <a:solidFill>
                <a:srgbClr val="000000"/>
              </a:solidFill>
              <a:latin typeface="Meiryo UI" panose="020B0604030504040204" pitchFamily="50" charset="-128"/>
              <a:ea typeface="Meiryo UI" panose="020B0604030504040204" pitchFamily="50" charset="-128"/>
            </a:endParaRPr>
          </a:p>
        </p:txBody>
      </p:sp>
      <p:sp>
        <p:nvSpPr>
          <p:cNvPr id="541" name="正方形/長方形 540">
            <a:extLst>
              <a:ext uri="{FF2B5EF4-FFF2-40B4-BE49-F238E27FC236}">
                <a16:creationId xmlns:a16="http://schemas.microsoft.com/office/drawing/2014/main" id="{FA2717EC-ADC6-CEAD-4EF6-19A454422298}"/>
              </a:ext>
            </a:extLst>
          </p:cNvPr>
          <p:cNvSpPr/>
          <p:nvPr/>
        </p:nvSpPr>
        <p:spPr>
          <a:xfrm>
            <a:off x="2316603" y="3621615"/>
            <a:ext cx="322730" cy="106216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ja-JP" altLang="en-US" sz="1800">
              <a:solidFill>
                <a:srgbClr val="FFFFFF"/>
              </a:solidFill>
              <a:latin typeface="Meiryo UI" panose="020B0604030504040204" pitchFamily="50" charset="-128"/>
              <a:ea typeface="Meiryo UI" panose="020B0604030504040204" pitchFamily="50" charset="-128"/>
            </a:endParaRPr>
          </a:p>
        </p:txBody>
      </p:sp>
      <p:cxnSp>
        <p:nvCxnSpPr>
          <p:cNvPr id="542" name="直線矢印コネクタ 541">
            <a:extLst>
              <a:ext uri="{FF2B5EF4-FFF2-40B4-BE49-F238E27FC236}">
                <a16:creationId xmlns:a16="http://schemas.microsoft.com/office/drawing/2014/main" id="{6E6D20E5-9993-7D05-112F-DF32C7F4D3F4}"/>
              </a:ext>
            </a:extLst>
          </p:cNvPr>
          <p:cNvCxnSpPr>
            <a:cxnSpLocks/>
          </p:cNvCxnSpPr>
          <p:nvPr/>
        </p:nvCxnSpPr>
        <p:spPr>
          <a:xfrm>
            <a:off x="1674167" y="4699507"/>
            <a:ext cx="1636769" cy="0"/>
          </a:xfrm>
          <a:prstGeom prst="straightConnector1">
            <a:avLst/>
          </a:prstGeom>
          <a:noFill/>
          <a:ln w="12700" cap="flat" cmpd="sng" algn="ctr">
            <a:solidFill>
              <a:schemeClr val="bg1"/>
            </a:solidFill>
            <a:prstDash val="solid"/>
            <a:miter lim="800000"/>
            <a:tailEnd type="arrow"/>
          </a:ln>
          <a:effectLst/>
        </p:spPr>
      </p:cxnSp>
      <p:sp>
        <p:nvSpPr>
          <p:cNvPr id="543" name="テキスト ボックス 542">
            <a:extLst>
              <a:ext uri="{FF2B5EF4-FFF2-40B4-BE49-F238E27FC236}">
                <a16:creationId xmlns:a16="http://schemas.microsoft.com/office/drawing/2014/main" id="{E1B1CE5A-9EEE-7450-4526-1CE74FFA643A}"/>
              </a:ext>
            </a:extLst>
          </p:cNvPr>
          <p:cNvSpPr txBox="1"/>
          <p:nvPr/>
        </p:nvSpPr>
        <p:spPr>
          <a:xfrm>
            <a:off x="1816755" y="4734287"/>
            <a:ext cx="1307689" cy="200055"/>
          </a:xfrm>
          <a:prstGeom prst="rect">
            <a:avLst/>
          </a:prstGeom>
          <a:noFill/>
        </p:spPr>
        <p:txBody>
          <a:bodyPr wrap="square" rtlCol="0">
            <a:spAutoFit/>
          </a:bodyPr>
          <a:lstStyle/>
          <a:p>
            <a:pPr defTabSz="457200" fontAlgn="auto">
              <a:spcBef>
                <a:spcPts val="0"/>
              </a:spcBef>
              <a:spcAft>
                <a:spcPts val="0"/>
              </a:spcAft>
              <a:defRPr/>
            </a:pPr>
            <a:r>
              <a:rPr lang="ja-JP" altLang="en-US" sz="700">
                <a:solidFill>
                  <a:srgbClr val="FFFFFF"/>
                </a:solidFill>
                <a:latin typeface="Meiryo UI" panose="020B0604030504040204" pitchFamily="50" charset="-128"/>
                <a:ea typeface="Meiryo UI" panose="020B0604030504040204" pitchFamily="50" charset="-128"/>
              </a:rPr>
              <a:t>構造座標（反応過程）</a:t>
            </a:r>
          </a:p>
        </p:txBody>
      </p:sp>
      <p:sp>
        <p:nvSpPr>
          <p:cNvPr id="544" name="テキスト ボックス 543">
            <a:extLst>
              <a:ext uri="{FF2B5EF4-FFF2-40B4-BE49-F238E27FC236}">
                <a16:creationId xmlns:a16="http://schemas.microsoft.com/office/drawing/2014/main" id="{28407ECA-3405-9599-757A-BA38969D43EB}"/>
              </a:ext>
            </a:extLst>
          </p:cNvPr>
          <p:cNvSpPr txBox="1"/>
          <p:nvPr/>
        </p:nvSpPr>
        <p:spPr>
          <a:xfrm rot="16200000">
            <a:off x="1261972" y="4013710"/>
            <a:ext cx="648118" cy="200055"/>
          </a:xfrm>
          <a:prstGeom prst="rect">
            <a:avLst/>
          </a:prstGeom>
          <a:noFill/>
        </p:spPr>
        <p:txBody>
          <a:bodyPr wrap="square" rtlCol="0">
            <a:spAutoFit/>
          </a:bodyPr>
          <a:lstStyle/>
          <a:p>
            <a:pPr defTabSz="457200" fontAlgn="auto">
              <a:spcBef>
                <a:spcPts val="0"/>
              </a:spcBef>
              <a:spcAft>
                <a:spcPts val="0"/>
              </a:spcAft>
              <a:defRPr/>
            </a:pPr>
            <a:r>
              <a:rPr lang="ja-JP" altLang="en-US" sz="700">
                <a:solidFill>
                  <a:srgbClr val="FFFFFF"/>
                </a:solidFill>
                <a:latin typeface="Meiryo UI" panose="020B0604030504040204" pitchFamily="50" charset="-128"/>
                <a:ea typeface="Meiryo UI" panose="020B0604030504040204" pitchFamily="50" charset="-128"/>
              </a:rPr>
              <a:t>エネルギー</a:t>
            </a:r>
          </a:p>
        </p:txBody>
      </p:sp>
      <p:cxnSp>
        <p:nvCxnSpPr>
          <p:cNvPr id="545" name="直線矢印コネクタ 544">
            <a:extLst>
              <a:ext uri="{FF2B5EF4-FFF2-40B4-BE49-F238E27FC236}">
                <a16:creationId xmlns:a16="http://schemas.microsoft.com/office/drawing/2014/main" id="{88E0B92A-EAF4-91A1-D21F-2FB6200805BA}"/>
              </a:ext>
            </a:extLst>
          </p:cNvPr>
          <p:cNvCxnSpPr>
            <a:cxnSpLocks/>
          </p:cNvCxnSpPr>
          <p:nvPr/>
        </p:nvCxnSpPr>
        <p:spPr>
          <a:xfrm flipV="1">
            <a:off x="1673860" y="3538548"/>
            <a:ext cx="0" cy="1160958"/>
          </a:xfrm>
          <a:prstGeom prst="straightConnector1">
            <a:avLst/>
          </a:prstGeom>
          <a:noFill/>
          <a:ln w="12700" cap="flat" cmpd="sng" algn="ctr">
            <a:solidFill>
              <a:schemeClr val="bg1"/>
            </a:solidFill>
            <a:prstDash val="solid"/>
            <a:miter lim="800000"/>
            <a:tailEnd type="arrow"/>
          </a:ln>
          <a:effectLst/>
        </p:spPr>
      </p:cxnSp>
      <p:sp>
        <p:nvSpPr>
          <p:cNvPr id="548" name="楕円 547">
            <a:extLst>
              <a:ext uri="{FF2B5EF4-FFF2-40B4-BE49-F238E27FC236}">
                <a16:creationId xmlns:a16="http://schemas.microsoft.com/office/drawing/2014/main" id="{FDB63906-7703-ADFF-A993-CA6EEC358AA6}"/>
              </a:ext>
            </a:extLst>
          </p:cNvPr>
          <p:cNvSpPr/>
          <p:nvPr/>
        </p:nvSpPr>
        <p:spPr>
          <a:xfrm>
            <a:off x="2175832" y="4231800"/>
            <a:ext cx="84368" cy="84368"/>
          </a:xfrm>
          <a:prstGeom prst="ellipse">
            <a:avLst/>
          </a:prstGeom>
          <a:solidFill>
            <a:srgbClr val="0070C0">
              <a:alpha val="63000"/>
            </a:srgbClr>
          </a:solidFill>
          <a:ln w="12700" cap="flat" cmpd="sng" algn="ctr">
            <a:solidFill>
              <a:schemeClr val="bg1">
                <a:lumMod val="75000"/>
              </a:schemeClr>
            </a:solidFill>
            <a:prstDash val="solid"/>
            <a:miter lim="800000"/>
          </a:ln>
          <a:effectLst/>
        </p:spPr>
        <p:txBody>
          <a:bodyPr rtlCol="0" anchor="ctr"/>
          <a:lstStyle/>
          <a:p>
            <a:pPr defTabSz="1219170" fontAlgn="auto">
              <a:spcBef>
                <a:spcPts val="0"/>
              </a:spcBef>
              <a:spcAft>
                <a:spcPts val="0"/>
              </a:spcAft>
              <a:defRPr/>
            </a:pPr>
            <a:endParaRPr lang="ja-JP" altLang="en-US" sz="1200" kern="0">
              <a:solidFill>
                <a:prstClr val="white"/>
              </a:solidFill>
              <a:latin typeface="Meiryo UI" panose="020B0604030504040204" pitchFamily="50" charset="-128"/>
              <a:ea typeface="Meiryo UI" panose="020B0604030504040204" pitchFamily="50" charset="-128"/>
            </a:endParaRPr>
          </a:p>
        </p:txBody>
      </p:sp>
      <p:sp>
        <p:nvSpPr>
          <p:cNvPr id="549" name="楕円 548">
            <a:extLst>
              <a:ext uri="{FF2B5EF4-FFF2-40B4-BE49-F238E27FC236}">
                <a16:creationId xmlns:a16="http://schemas.microsoft.com/office/drawing/2014/main" id="{469499B4-2334-BDC3-B640-FB07BD463F9E}"/>
              </a:ext>
            </a:extLst>
          </p:cNvPr>
          <p:cNvSpPr/>
          <p:nvPr/>
        </p:nvSpPr>
        <p:spPr>
          <a:xfrm>
            <a:off x="2124381" y="4322846"/>
            <a:ext cx="84368" cy="84368"/>
          </a:xfrm>
          <a:prstGeom prst="ellipse">
            <a:avLst/>
          </a:prstGeom>
          <a:solidFill>
            <a:srgbClr val="0070C0">
              <a:alpha val="41000"/>
            </a:srgbClr>
          </a:solidFill>
          <a:ln w="12700" cap="flat" cmpd="sng" algn="ctr">
            <a:solidFill>
              <a:schemeClr val="bg1">
                <a:lumMod val="75000"/>
              </a:schemeClr>
            </a:solidFill>
            <a:prstDash val="solid"/>
            <a:miter lim="800000"/>
          </a:ln>
          <a:effectLst/>
        </p:spPr>
        <p:txBody>
          <a:bodyPr rtlCol="0" anchor="ctr"/>
          <a:lstStyle/>
          <a:p>
            <a:pPr defTabSz="1219170" fontAlgn="auto">
              <a:spcBef>
                <a:spcPts val="0"/>
              </a:spcBef>
              <a:spcAft>
                <a:spcPts val="0"/>
              </a:spcAft>
              <a:defRPr/>
            </a:pPr>
            <a:endParaRPr lang="ja-JP" altLang="en-US" sz="1200" kern="0">
              <a:solidFill>
                <a:prstClr val="white"/>
              </a:solidFill>
              <a:latin typeface="Meiryo UI" panose="020B0604030504040204" pitchFamily="50" charset="-128"/>
              <a:ea typeface="Meiryo UI" panose="020B0604030504040204" pitchFamily="50" charset="-128"/>
            </a:endParaRPr>
          </a:p>
        </p:txBody>
      </p:sp>
      <p:sp>
        <p:nvSpPr>
          <p:cNvPr id="550" name="楕円 549">
            <a:extLst>
              <a:ext uri="{FF2B5EF4-FFF2-40B4-BE49-F238E27FC236}">
                <a16:creationId xmlns:a16="http://schemas.microsoft.com/office/drawing/2014/main" id="{30155F2A-F1EF-2E07-E7D9-BF36F484BB29}"/>
              </a:ext>
            </a:extLst>
          </p:cNvPr>
          <p:cNvSpPr/>
          <p:nvPr/>
        </p:nvSpPr>
        <p:spPr>
          <a:xfrm>
            <a:off x="2059788" y="4405024"/>
            <a:ext cx="84368" cy="84368"/>
          </a:xfrm>
          <a:prstGeom prst="ellipse">
            <a:avLst/>
          </a:prstGeom>
          <a:solidFill>
            <a:srgbClr val="0070C0">
              <a:alpha val="16000"/>
            </a:srgbClr>
          </a:solidFill>
          <a:ln w="12700" cap="flat" cmpd="sng" algn="ctr">
            <a:solidFill>
              <a:schemeClr val="bg1">
                <a:lumMod val="75000"/>
              </a:schemeClr>
            </a:solidFill>
            <a:prstDash val="solid"/>
            <a:miter lim="800000"/>
          </a:ln>
          <a:effectLst/>
        </p:spPr>
        <p:txBody>
          <a:bodyPr rtlCol="0" anchor="ctr"/>
          <a:lstStyle/>
          <a:p>
            <a:pPr defTabSz="1219170" fontAlgn="auto">
              <a:spcBef>
                <a:spcPts val="0"/>
              </a:spcBef>
              <a:spcAft>
                <a:spcPts val="0"/>
              </a:spcAft>
              <a:defRPr/>
            </a:pPr>
            <a:endParaRPr lang="ja-JP" altLang="en-US" sz="1200" kern="0">
              <a:solidFill>
                <a:prstClr val="white"/>
              </a:solidFill>
              <a:latin typeface="Meiryo UI" panose="020B0604030504040204" pitchFamily="50" charset="-128"/>
              <a:ea typeface="Meiryo UI" panose="020B0604030504040204" pitchFamily="50" charset="-128"/>
            </a:endParaRPr>
          </a:p>
        </p:txBody>
      </p:sp>
      <p:sp>
        <p:nvSpPr>
          <p:cNvPr id="551" name="楕円 550">
            <a:extLst>
              <a:ext uri="{FF2B5EF4-FFF2-40B4-BE49-F238E27FC236}">
                <a16:creationId xmlns:a16="http://schemas.microsoft.com/office/drawing/2014/main" id="{C5E44BCF-A678-3A37-288B-4FB191292D84}"/>
              </a:ext>
            </a:extLst>
          </p:cNvPr>
          <p:cNvSpPr/>
          <p:nvPr/>
        </p:nvSpPr>
        <p:spPr>
          <a:xfrm>
            <a:off x="2223414" y="4129847"/>
            <a:ext cx="84368" cy="84368"/>
          </a:xfrm>
          <a:prstGeom prst="ellipse">
            <a:avLst/>
          </a:prstGeom>
          <a:solidFill>
            <a:srgbClr val="0070C0"/>
          </a:solidFill>
          <a:ln w="12700" cap="flat" cmpd="sng" algn="ctr">
            <a:solidFill>
              <a:schemeClr val="bg1">
                <a:lumMod val="75000"/>
              </a:schemeClr>
            </a:solidFill>
            <a:prstDash val="solid"/>
            <a:miter lim="800000"/>
          </a:ln>
          <a:effectLst/>
        </p:spPr>
        <p:txBody>
          <a:bodyPr rtlCol="0" anchor="ctr"/>
          <a:lstStyle/>
          <a:p>
            <a:pPr defTabSz="1219170" fontAlgn="auto">
              <a:spcBef>
                <a:spcPts val="0"/>
              </a:spcBef>
              <a:spcAft>
                <a:spcPts val="0"/>
              </a:spcAft>
              <a:defRPr/>
            </a:pPr>
            <a:endParaRPr lang="ja-JP" altLang="en-US" sz="1200" kern="0">
              <a:solidFill>
                <a:prstClr val="white"/>
              </a:solidFill>
              <a:latin typeface="Meiryo UI" panose="020B0604030504040204" pitchFamily="50" charset="-128"/>
              <a:ea typeface="Meiryo UI" panose="020B0604030504040204" pitchFamily="50" charset="-128"/>
            </a:endParaRPr>
          </a:p>
        </p:txBody>
      </p:sp>
      <p:sp>
        <p:nvSpPr>
          <p:cNvPr id="552" name="テキスト ボックス 551">
            <a:extLst>
              <a:ext uri="{FF2B5EF4-FFF2-40B4-BE49-F238E27FC236}">
                <a16:creationId xmlns:a16="http://schemas.microsoft.com/office/drawing/2014/main" id="{0106CF75-47C7-A35D-D147-20E5E745C90E}"/>
              </a:ext>
            </a:extLst>
          </p:cNvPr>
          <p:cNvSpPr txBox="1"/>
          <p:nvPr/>
        </p:nvSpPr>
        <p:spPr>
          <a:xfrm>
            <a:off x="1861275" y="4519408"/>
            <a:ext cx="453970" cy="200055"/>
          </a:xfrm>
          <a:prstGeom prst="rect">
            <a:avLst/>
          </a:prstGeom>
          <a:noFill/>
        </p:spPr>
        <p:txBody>
          <a:bodyPr wrap="none" rtlCol="0">
            <a:spAutoFit/>
          </a:bodyPr>
          <a:lstStyle/>
          <a:p>
            <a:pPr algn="l" defTabSz="457200" fontAlgn="auto">
              <a:spcBef>
                <a:spcPts val="0"/>
              </a:spcBef>
              <a:spcAft>
                <a:spcPts val="0"/>
              </a:spcAft>
              <a:defRPr/>
            </a:pPr>
            <a:r>
              <a:rPr lang="ja-JP" altLang="en-US" sz="700">
                <a:solidFill>
                  <a:srgbClr val="FFFFFF"/>
                </a:solidFill>
                <a:latin typeface="Meiryo UI" panose="020B0604030504040204" pitchFamily="50" charset="-128"/>
                <a:ea typeface="Meiryo UI" panose="020B0604030504040204" pitchFamily="50" charset="-128"/>
              </a:rPr>
              <a:t>反応前</a:t>
            </a:r>
          </a:p>
        </p:txBody>
      </p:sp>
      <p:sp>
        <p:nvSpPr>
          <p:cNvPr id="553" name="テキスト ボックス 552">
            <a:extLst>
              <a:ext uri="{FF2B5EF4-FFF2-40B4-BE49-F238E27FC236}">
                <a16:creationId xmlns:a16="http://schemas.microsoft.com/office/drawing/2014/main" id="{670B9AB3-B2A8-9936-8A55-97FE1CFCEB5D}"/>
              </a:ext>
            </a:extLst>
          </p:cNvPr>
          <p:cNvSpPr txBox="1"/>
          <p:nvPr/>
        </p:nvSpPr>
        <p:spPr>
          <a:xfrm>
            <a:off x="2506835" y="4283132"/>
            <a:ext cx="453970" cy="200055"/>
          </a:xfrm>
          <a:prstGeom prst="rect">
            <a:avLst/>
          </a:prstGeom>
          <a:noFill/>
        </p:spPr>
        <p:txBody>
          <a:bodyPr wrap="none" rtlCol="0">
            <a:spAutoFit/>
          </a:bodyPr>
          <a:lstStyle/>
          <a:p>
            <a:pPr algn="l" defTabSz="457200" fontAlgn="auto">
              <a:spcBef>
                <a:spcPts val="0"/>
              </a:spcBef>
              <a:spcAft>
                <a:spcPts val="0"/>
              </a:spcAft>
              <a:defRPr/>
            </a:pPr>
            <a:r>
              <a:rPr lang="ja-JP" altLang="en-US" sz="700">
                <a:solidFill>
                  <a:srgbClr val="FFFFFF"/>
                </a:solidFill>
                <a:latin typeface="Meiryo UI" panose="020B0604030504040204" pitchFamily="50" charset="-128"/>
                <a:ea typeface="Meiryo UI" panose="020B0604030504040204" pitchFamily="50" charset="-128"/>
              </a:rPr>
              <a:t>反応後</a:t>
            </a:r>
          </a:p>
        </p:txBody>
      </p:sp>
      <p:sp>
        <p:nvSpPr>
          <p:cNvPr id="554" name="フリーフォーム: 図形 553">
            <a:extLst>
              <a:ext uri="{FF2B5EF4-FFF2-40B4-BE49-F238E27FC236}">
                <a16:creationId xmlns:a16="http://schemas.microsoft.com/office/drawing/2014/main" id="{F2E2A7C1-1CF5-8C9E-D324-55A4148205EC}"/>
              </a:ext>
            </a:extLst>
          </p:cNvPr>
          <p:cNvSpPr/>
          <p:nvPr/>
        </p:nvSpPr>
        <p:spPr>
          <a:xfrm>
            <a:off x="1858507" y="3602565"/>
            <a:ext cx="1209989" cy="915203"/>
          </a:xfrm>
          <a:custGeom>
            <a:avLst/>
            <a:gdLst>
              <a:gd name="connsiteX0" fmla="*/ 0 w 2786743"/>
              <a:gd name="connsiteY0" fmla="*/ 0 h 2434773"/>
              <a:gd name="connsiteX1" fmla="*/ 522514 w 2786743"/>
              <a:gd name="connsiteY1" fmla="*/ 2423886 h 2434773"/>
              <a:gd name="connsiteX2" fmla="*/ 1451428 w 2786743"/>
              <a:gd name="connsiteY2" fmla="*/ 928915 h 2434773"/>
              <a:gd name="connsiteX3" fmla="*/ 2032000 w 2786743"/>
              <a:gd name="connsiteY3" fmla="*/ 1799772 h 2434773"/>
              <a:gd name="connsiteX4" fmla="*/ 2786743 w 2786743"/>
              <a:gd name="connsiteY4" fmla="*/ 72572 h 2434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743" h="2434773">
                <a:moveTo>
                  <a:pt x="0" y="0"/>
                </a:moveTo>
                <a:cubicBezTo>
                  <a:pt x="140304" y="1134533"/>
                  <a:pt x="280609" y="2269067"/>
                  <a:pt x="522514" y="2423886"/>
                </a:cubicBezTo>
                <a:cubicBezTo>
                  <a:pt x="764419" y="2578705"/>
                  <a:pt x="1199847" y="1032934"/>
                  <a:pt x="1451428" y="928915"/>
                </a:cubicBezTo>
                <a:cubicBezTo>
                  <a:pt x="1703009" y="824896"/>
                  <a:pt x="1809448" y="1942496"/>
                  <a:pt x="2032000" y="1799772"/>
                </a:cubicBezTo>
                <a:cubicBezTo>
                  <a:pt x="2254553" y="1657048"/>
                  <a:pt x="2520648" y="864810"/>
                  <a:pt x="2786743" y="72572"/>
                </a:cubicBezTo>
              </a:path>
            </a:pathLst>
          </a:cu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ja-JP" altLang="en-US" sz="900">
              <a:solidFill>
                <a:srgbClr val="FFFFFF"/>
              </a:solidFill>
              <a:latin typeface="Meiryo UI" panose="020B0604030504040204" pitchFamily="50" charset="-128"/>
              <a:ea typeface="Meiryo UI" panose="020B0604030504040204" pitchFamily="50" charset="-128"/>
            </a:endParaRPr>
          </a:p>
        </p:txBody>
      </p:sp>
      <p:sp>
        <p:nvSpPr>
          <p:cNvPr id="555" name="楕円 554">
            <a:extLst>
              <a:ext uri="{FF2B5EF4-FFF2-40B4-BE49-F238E27FC236}">
                <a16:creationId xmlns:a16="http://schemas.microsoft.com/office/drawing/2014/main" id="{07613D98-F097-5652-DA71-0800085E5442}"/>
              </a:ext>
            </a:extLst>
          </p:cNvPr>
          <p:cNvSpPr/>
          <p:nvPr/>
        </p:nvSpPr>
        <p:spPr>
          <a:xfrm>
            <a:off x="2685910" y="4177228"/>
            <a:ext cx="84368" cy="84368"/>
          </a:xfrm>
          <a:prstGeom prst="ellipse">
            <a:avLst/>
          </a:prstGeom>
          <a:solidFill>
            <a:srgbClr val="0070C0">
              <a:alpha val="16000"/>
            </a:srgbClr>
          </a:solidFill>
          <a:ln w="12700" cap="flat" cmpd="sng" algn="ctr">
            <a:solidFill>
              <a:schemeClr val="bg1">
                <a:lumMod val="75000"/>
              </a:schemeClr>
            </a:solidFill>
            <a:prstDash val="solid"/>
            <a:miter lim="800000"/>
          </a:ln>
          <a:effectLst/>
        </p:spPr>
        <p:txBody>
          <a:bodyPr rtlCol="0" anchor="ctr"/>
          <a:lstStyle/>
          <a:p>
            <a:pPr defTabSz="1219170" fontAlgn="auto">
              <a:spcBef>
                <a:spcPts val="0"/>
              </a:spcBef>
              <a:spcAft>
                <a:spcPts val="0"/>
              </a:spcAft>
              <a:defRPr/>
            </a:pPr>
            <a:endParaRPr lang="ja-JP" altLang="en-US" sz="1200" kern="0">
              <a:solidFill>
                <a:prstClr val="white"/>
              </a:solidFill>
              <a:latin typeface="Meiryo UI" panose="020B0604030504040204" pitchFamily="50" charset="-128"/>
              <a:ea typeface="Meiryo UI" panose="020B0604030504040204" pitchFamily="50" charset="-128"/>
            </a:endParaRPr>
          </a:p>
        </p:txBody>
      </p:sp>
      <p:sp>
        <p:nvSpPr>
          <p:cNvPr id="556" name="楕円 555">
            <a:extLst>
              <a:ext uri="{FF2B5EF4-FFF2-40B4-BE49-F238E27FC236}">
                <a16:creationId xmlns:a16="http://schemas.microsoft.com/office/drawing/2014/main" id="{953672D4-165D-E3DC-CBF6-BC6EB183B090}"/>
              </a:ext>
            </a:extLst>
          </p:cNvPr>
          <p:cNvSpPr/>
          <p:nvPr/>
        </p:nvSpPr>
        <p:spPr>
          <a:xfrm>
            <a:off x="2645500" y="4078137"/>
            <a:ext cx="84368" cy="84368"/>
          </a:xfrm>
          <a:prstGeom prst="ellipse">
            <a:avLst/>
          </a:prstGeom>
          <a:solidFill>
            <a:srgbClr val="0070C0">
              <a:alpha val="41000"/>
            </a:srgbClr>
          </a:solidFill>
          <a:ln w="12700" cap="flat" cmpd="sng" algn="ctr">
            <a:solidFill>
              <a:schemeClr val="bg1">
                <a:lumMod val="75000"/>
              </a:schemeClr>
            </a:solidFill>
            <a:prstDash val="solid"/>
            <a:miter lim="800000"/>
          </a:ln>
          <a:effectLst/>
        </p:spPr>
        <p:txBody>
          <a:bodyPr rtlCol="0" anchor="ctr"/>
          <a:lstStyle/>
          <a:p>
            <a:pPr defTabSz="1219170" fontAlgn="auto">
              <a:spcBef>
                <a:spcPts val="0"/>
              </a:spcBef>
              <a:spcAft>
                <a:spcPts val="0"/>
              </a:spcAft>
              <a:defRPr/>
            </a:pPr>
            <a:endParaRPr lang="ja-JP" altLang="en-US" sz="1200" kern="0">
              <a:solidFill>
                <a:prstClr val="white"/>
              </a:solidFill>
              <a:latin typeface="Meiryo UI" panose="020B0604030504040204" pitchFamily="50" charset="-128"/>
              <a:ea typeface="Meiryo UI" panose="020B0604030504040204" pitchFamily="50" charset="-128"/>
            </a:endParaRPr>
          </a:p>
        </p:txBody>
      </p:sp>
      <p:sp>
        <p:nvSpPr>
          <p:cNvPr id="557" name="楕円 556">
            <a:extLst>
              <a:ext uri="{FF2B5EF4-FFF2-40B4-BE49-F238E27FC236}">
                <a16:creationId xmlns:a16="http://schemas.microsoft.com/office/drawing/2014/main" id="{C1527584-8056-59EE-BD14-7C6C1F8C8A49}"/>
              </a:ext>
            </a:extLst>
          </p:cNvPr>
          <p:cNvSpPr/>
          <p:nvPr/>
        </p:nvSpPr>
        <p:spPr>
          <a:xfrm>
            <a:off x="2337073" y="3913936"/>
            <a:ext cx="90321" cy="90321"/>
          </a:xfrm>
          <a:prstGeom prst="ellipse">
            <a:avLst/>
          </a:prstGeom>
          <a:solidFill>
            <a:srgbClr val="ED7D31"/>
          </a:solidFill>
          <a:ln w="12700" cap="flat" cmpd="sng" algn="ctr">
            <a:solidFill>
              <a:schemeClr val="bg1">
                <a:lumMod val="75000"/>
              </a:schemeClr>
            </a:solidFill>
            <a:prstDash val="solid"/>
            <a:miter lim="800000"/>
          </a:ln>
          <a:effectLst/>
        </p:spPr>
        <p:txBody>
          <a:bodyPr rtlCol="0" anchor="ctr"/>
          <a:lstStyle/>
          <a:p>
            <a:pPr defTabSz="1219170" fontAlgn="auto">
              <a:spcBef>
                <a:spcPts val="0"/>
              </a:spcBef>
              <a:spcAft>
                <a:spcPts val="0"/>
              </a:spcAft>
              <a:defRPr/>
            </a:pPr>
            <a:endParaRPr lang="ja-JP" altLang="en-US" sz="900" kern="0">
              <a:solidFill>
                <a:prstClr val="white"/>
              </a:solidFill>
              <a:latin typeface="Meiryo UI" panose="020B0604030504040204" pitchFamily="50" charset="-128"/>
              <a:ea typeface="Meiryo UI" panose="020B0604030504040204" pitchFamily="50" charset="-128"/>
            </a:endParaRPr>
          </a:p>
        </p:txBody>
      </p:sp>
      <p:sp>
        <p:nvSpPr>
          <p:cNvPr id="558" name="楕円 557">
            <a:extLst>
              <a:ext uri="{FF2B5EF4-FFF2-40B4-BE49-F238E27FC236}">
                <a16:creationId xmlns:a16="http://schemas.microsoft.com/office/drawing/2014/main" id="{42B6C2D8-D01A-29CC-4522-D3D194195D69}"/>
              </a:ext>
            </a:extLst>
          </p:cNvPr>
          <p:cNvSpPr/>
          <p:nvPr/>
        </p:nvSpPr>
        <p:spPr>
          <a:xfrm>
            <a:off x="2542049" y="3872068"/>
            <a:ext cx="90321" cy="90321"/>
          </a:xfrm>
          <a:prstGeom prst="ellipse">
            <a:avLst/>
          </a:prstGeom>
          <a:solidFill>
            <a:srgbClr val="ED7D31"/>
          </a:solidFill>
          <a:ln w="12700" cap="flat" cmpd="sng" algn="ctr">
            <a:solidFill>
              <a:schemeClr val="bg1">
                <a:lumMod val="75000"/>
              </a:schemeClr>
            </a:solidFill>
            <a:prstDash val="solid"/>
            <a:miter lim="800000"/>
          </a:ln>
          <a:effectLst/>
        </p:spPr>
        <p:txBody>
          <a:bodyPr rtlCol="0" anchor="ctr"/>
          <a:lstStyle/>
          <a:p>
            <a:pPr defTabSz="1219170" fontAlgn="auto">
              <a:spcBef>
                <a:spcPts val="0"/>
              </a:spcBef>
              <a:spcAft>
                <a:spcPts val="0"/>
              </a:spcAft>
              <a:defRPr/>
            </a:pPr>
            <a:endParaRPr lang="ja-JP" altLang="en-US" sz="900" kern="0">
              <a:solidFill>
                <a:prstClr val="white"/>
              </a:solidFill>
              <a:latin typeface="Meiryo UI" panose="020B0604030504040204" pitchFamily="50" charset="-128"/>
              <a:ea typeface="Meiryo UI" panose="020B0604030504040204" pitchFamily="50" charset="-128"/>
            </a:endParaRPr>
          </a:p>
        </p:txBody>
      </p:sp>
      <p:sp>
        <p:nvSpPr>
          <p:cNvPr id="559" name="楕円 558">
            <a:extLst>
              <a:ext uri="{FF2B5EF4-FFF2-40B4-BE49-F238E27FC236}">
                <a16:creationId xmlns:a16="http://schemas.microsoft.com/office/drawing/2014/main" id="{777A39EB-850C-D9DF-A183-FD0ED1C0FB65}"/>
              </a:ext>
            </a:extLst>
          </p:cNvPr>
          <p:cNvSpPr/>
          <p:nvPr/>
        </p:nvSpPr>
        <p:spPr>
          <a:xfrm>
            <a:off x="2435148" y="3839980"/>
            <a:ext cx="90321" cy="90321"/>
          </a:xfrm>
          <a:prstGeom prst="ellipse">
            <a:avLst/>
          </a:prstGeom>
          <a:solidFill>
            <a:srgbClr val="FF6F00"/>
          </a:solidFill>
          <a:ln w="12700" cap="flat" cmpd="sng" algn="ctr">
            <a:solidFill>
              <a:schemeClr val="bg1">
                <a:lumMod val="75000"/>
              </a:schemeClr>
            </a:solidFill>
            <a:prstDash val="solid"/>
            <a:miter lim="800000"/>
          </a:ln>
          <a:effectLst/>
        </p:spPr>
        <p:txBody>
          <a:bodyPr rtlCol="0" anchor="ctr"/>
          <a:lstStyle/>
          <a:p>
            <a:pPr defTabSz="1219170" fontAlgn="auto">
              <a:spcBef>
                <a:spcPts val="0"/>
              </a:spcBef>
              <a:spcAft>
                <a:spcPts val="0"/>
              </a:spcAft>
              <a:defRPr/>
            </a:pPr>
            <a:endParaRPr lang="ja-JP" altLang="en-US" sz="900" kern="0">
              <a:solidFill>
                <a:prstClr val="white"/>
              </a:solidFill>
              <a:latin typeface="Meiryo UI" panose="020B0604030504040204" pitchFamily="50" charset="-128"/>
              <a:ea typeface="Meiryo UI" panose="020B0604030504040204" pitchFamily="50" charset="-128"/>
            </a:endParaRPr>
          </a:p>
        </p:txBody>
      </p:sp>
      <p:sp>
        <p:nvSpPr>
          <p:cNvPr id="560" name="楕円 559">
            <a:extLst>
              <a:ext uri="{FF2B5EF4-FFF2-40B4-BE49-F238E27FC236}">
                <a16:creationId xmlns:a16="http://schemas.microsoft.com/office/drawing/2014/main" id="{F0A67011-7261-D929-4FE7-5AC28BAE8760}"/>
              </a:ext>
            </a:extLst>
          </p:cNvPr>
          <p:cNvSpPr/>
          <p:nvPr/>
        </p:nvSpPr>
        <p:spPr>
          <a:xfrm>
            <a:off x="2270586" y="4014942"/>
            <a:ext cx="90321" cy="90321"/>
          </a:xfrm>
          <a:prstGeom prst="ellipse">
            <a:avLst/>
          </a:prstGeom>
          <a:solidFill>
            <a:srgbClr val="ED7D31"/>
          </a:solidFill>
          <a:ln w="12700" cap="flat" cmpd="sng" algn="ctr">
            <a:solidFill>
              <a:schemeClr val="bg1">
                <a:lumMod val="75000"/>
              </a:schemeClr>
            </a:solidFill>
            <a:prstDash val="solid"/>
            <a:miter lim="800000"/>
          </a:ln>
          <a:effectLst/>
        </p:spPr>
        <p:txBody>
          <a:bodyPr rtlCol="0" anchor="ctr"/>
          <a:lstStyle/>
          <a:p>
            <a:pPr defTabSz="1219170" fontAlgn="auto">
              <a:spcBef>
                <a:spcPts val="0"/>
              </a:spcBef>
              <a:spcAft>
                <a:spcPts val="0"/>
              </a:spcAft>
              <a:defRPr/>
            </a:pPr>
            <a:endParaRPr lang="ja-JP" altLang="en-US" sz="900" kern="0">
              <a:solidFill>
                <a:prstClr val="white"/>
              </a:solidFill>
              <a:latin typeface="Meiryo UI" panose="020B0604030504040204" pitchFamily="50" charset="-128"/>
              <a:ea typeface="Meiryo UI" panose="020B0604030504040204" pitchFamily="50" charset="-128"/>
            </a:endParaRPr>
          </a:p>
        </p:txBody>
      </p:sp>
      <p:sp>
        <p:nvSpPr>
          <p:cNvPr id="561" name="楕円 560">
            <a:extLst>
              <a:ext uri="{FF2B5EF4-FFF2-40B4-BE49-F238E27FC236}">
                <a16:creationId xmlns:a16="http://schemas.microsoft.com/office/drawing/2014/main" id="{88B05B2A-8807-EE46-813E-A8EF0D171028}"/>
              </a:ext>
            </a:extLst>
          </p:cNvPr>
          <p:cNvSpPr/>
          <p:nvPr/>
        </p:nvSpPr>
        <p:spPr>
          <a:xfrm>
            <a:off x="2603975" y="3972068"/>
            <a:ext cx="90321" cy="90321"/>
          </a:xfrm>
          <a:prstGeom prst="ellipse">
            <a:avLst/>
          </a:prstGeom>
          <a:solidFill>
            <a:srgbClr val="ED7D31"/>
          </a:solidFill>
          <a:ln w="12700" cap="flat" cmpd="sng" algn="ctr">
            <a:solidFill>
              <a:schemeClr val="bg1">
                <a:lumMod val="75000"/>
              </a:schemeClr>
            </a:solidFill>
            <a:prstDash val="solid"/>
            <a:miter lim="800000"/>
          </a:ln>
          <a:effectLst/>
        </p:spPr>
        <p:txBody>
          <a:bodyPr rtlCol="0" anchor="ctr"/>
          <a:lstStyle/>
          <a:p>
            <a:pPr defTabSz="1219170" fontAlgn="auto">
              <a:spcBef>
                <a:spcPts val="0"/>
              </a:spcBef>
              <a:spcAft>
                <a:spcPts val="0"/>
              </a:spcAft>
              <a:defRPr/>
            </a:pPr>
            <a:endParaRPr lang="ja-JP" altLang="en-US" sz="900" kern="0">
              <a:solidFill>
                <a:prstClr val="white"/>
              </a:solidFill>
              <a:latin typeface="Meiryo UI" panose="020B0604030504040204" pitchFamily="50" charset="-128"/>
              <a:ea typeface="Meiryo UI" panose="020B0604030504040204" pitchFamily="50" charset="-128"/>
            </a:endParaRPr>
          </a:p>
        </p:txBody>
      </p:sp>
      <p:sp>
        <p:nvSpPr>
          <p:cNvPr id="563" name="吹き出し: 四角形 562">
            <a:extLst>
              <a:ext uri="{FF2B5EF4-FFF2-40B4-BE49-F238E27FC236}">
                <a16:creationId xmlns:a16="http://schemas.microsoft.com/office/drawing/2014/main" id="{13171C3A-2990-3B5F-4220-9BC660D91972}"/>
              </a:ext>
            </a:extLst>
          </p:cNvPr>
          <p:cNvSpPr/>
          <p:nvPr/>
        </p:nvSpPr>
        <p:spPr>
          <a:xfrm>
            <a:off x="3021197" y="3814777"/>
            <a:ext cx="2080214" cy="388649"/>
          </a:xfrm>
          <a:prstGeom prst="wedgeRectCallout">
            <a:avLst>
              <a:gd name="adj1" fmla="val -69093"/>
              <a:gd name="adj2" fmla="val -55910"/>
            </a:avLst>
          </a:prstGeom>
          <a:solidFill>
            <a:srgbClr val="FF6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r>
              <a:rPr lang="ja-JP" altLang="en-US" sz="1050">
                <a:solidFill>
                  <a:srgbClr val="FFFFFF"/>
                </a:solidFill>
                <a:latin typeface="Meiryo UI" panose="020B0604030504040204" pitchFamily="50" charset="-128"/>
                <a:ea typeface="Meiryo UI" panose="020B0604030504040204" pitchFamily="50" charset="-128"/>
              </a:rPr>
              <a:t>化学反応過程におけるエネルギーの山の領域の重点的な訓練が必要</a:t>
            </a:r>
          </a:p>
        </p:txBody>
      </p:sp>
      <p:sp>
        <p:nvSpPr>
          <p:cNvPr id="565" name="二等辺三角形 564">
            <a:extLst>
              <a:ext uri="{FF2B5EF4-FFF2-40B4-BE49-F238E27FC236}">
                <a16:creationId xmlns:a16="http://schemas.microsoft.com/office/drawing/2014/main" id="{204BB584-93FD-8F19-A1F8-B130B0945782}"/>
              </a:ext>
            </a:extLst>
          </p:cNvPr>
          <p:cNvSpPr/>
          <p:nvPr/>
        </p:nvSpPr>
        <p:spPr>
          <a:xfrm flipV="1">
            <a:off x="6320575" y="2831625"/>
            <a:ext cx="223138" cy="255336"/>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ja-JP" altLang="en-US" sz="1800">
              <a:solidFill>
                <a:srgbClr val="FFFFFF"/>
              </a:solidFill>
              <a:latin typeface="Meiryo UI" panose="020B0604030504040204" pitchFamily="50" charset="-128"/>
              <a:ea typeface="Meiryo UI" panose="020B0604030504040204" pitchFamily="50" charset="-128"/>
            </a:endParaRPr>
          </a:p>
        </p:txBody>
      </p:sp>
      <p:cxnSp>
        <p:nvCxnSpPr>
          <p:cNvPr id="567" name="直線コネクタ 566">
            <a:extLst>
              <a:ext uri="{FF2B5EF4-FFF2-40B4-BE49-F238E27FC236}">
                <a16:creationId xmlns:a16="http://schemas.microsoft.com/office/drawing/2014/main" id="{929CA620-09D7-EC21-73D0-78D8CA66F237}"/>
              </a:ext>
            </a:extLst>
          </p:cNvPr>
          <p:cNvCxnSpPr>
            <a:cxnSpLocks/>
          </p:cNvCxnSpPr>
          <p:nvPr/>
        </p:nvCxnSpPr>
        <p:spPr>
          <a:xfrm flipV="1">
            <a:off x="1402251" y="4280488"/>
            <a:ext cx="777773" cy="242037"/>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9" name="テキスト ボックス 568">
            <a:extLst>
              <a:ext uri="{FF2B5EF4-FFF2-40B4-BE49-F238E27FC236}">
                <a16:creationId xmlns:a16="http://schemas.microsoft.com/office/drawing/2014/main" id="{8E084E40-C49F-D89A-7867-A1F4AB37F516}"/>
              </a:ext>
            </a:extLst>
          </p:cNvPr>
          <p:cNvSpPr txBox="1"/>
          <p:nvPr/>
        </p:nvSpPr>
        <p:spPr>
          <a:xfrm>
            <a:off x="696135" y="4447208"/>
            <a:ext cx="795411" cy="261610"/>
          </a:xfrm>
          <a:prstGeom prst="rect">
            <a:avLst/>
          </a:prstGeom>
          <a:noFill/>
        </p:spPr>
        <p:txBody>
          <a:bodyPr wrap="none" rtlCol="0">
            <a:spAutoFit/>
          </a:bodyPr>
          <a:lstStyle/>
          <a:p>
            <a:pPr algn="l" defTabSz="457200" fontAlgn="auto">
              <a:spcBef>
                <a:spcPts val="0"/>
              </a:spcBef>
              <a:spcAft>
                <a:spcPts val="0"/>
              </a:spcAft>
              <a:defRPr/>
            </a:pPr>
            <a:r>
              <a:rPr lang="ja-JP" altLang="en-US" sz="1050">
                <a:solidFill>
                  <a:srgbClr val="FFFFFF">
                    <a:lumMod val="85000"/>
                  </a:srgbClr>
                </a:solidFill>
                <a:latin typeface="Meiryo UI" panose="020B0604030504040204" pitchFamily="50" charset="-128"/>
                <a:ea typeface="Meiryo UI" panose="020B0604030504040204" pitchFamily="50" charset="-128"/>
              </a:rPr>
              <a:t>訓練データ</a:t>
            </a:r>
          </a:p>
        </p:txBody>
      </p:sp>
    </p:spTree>
    <p:extLst>
      <p:ext uri="{BB962C8B-B14F-4D97-AF65-F5344CB8AC3E}">
        <p14:creationId xmlns:p14="http://schemas.microsoft.com/office/powerpoint/2010/main" val="11052292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12625"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remove" display="0">
                  <p:stCondLst>
                    <p:cond delay="indefinite"/>
                  </p:stCondLst>
                </p:cTn>
                <p:tgtEl>
                  <p:spTgt spid="4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781AD7DE-A59C-9FBF-366E-13A019610CBF}"/>
              </a:ext>
            </a:extLst>
          </p:cNvPr>
          <p:cNvSpPr/>
          <p:nvPr/>
        </p:nvSpPr>
        <p:spPr>
          <a:xfrm>
            <a:off x="0" y="794"/>
            <a:ext cx="9144000" cy="5143500"/>
          </a:xfrm>
          <a:prstGeom prst="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189" fontAlgn="auto">
              <a:spcBef>
                <a:spcPts val="0"/>
              </a:spcBef>
              <a:spcAft>
                <a:spcPts val="0"/>
              </a:spcAft>
              <a:defRPr/>
            </a:pPr>
            <a:endParaRPr lang="ja-JP" altLang="en-US" sz="1800">
              <a:solidFill>
                <a:prstClr val="white"/>
              </a:solidFill>
              <a:latin typeface="Meiryo UI" panose="020B0604030504040204" pitchFamily="50" charset="-128"/>
              <a:ea typeface="Meiryo UI" panose="020B0604030504040204" pitchFamily="50" charset="-128"/>
            </a:endParaRPr>
          </a:p>
        </p:txBody>
      </p:sp>
      <p:sp>
        <p:nvSpPr>
          <p:cNvPr id="60" name="四角形: 角を丸くする 59">
            <a:extLst>
              <a:ext uri="{FF2B5EF4-FFF2-40B4-BE49-F238E27FC236}">
                <a16:creationId xmlns:a16="http://schemas.microsoft.com/office/drawing/2014/main" id="{281EE83D-6620-AF97-CC4E-210E09743037}"/>
              </a:ext>
            </a:extLst>
          </p:cNvPr>
          <p:cNvSpPr/>
          <p:nvPr/>
        </p:nvSpPr>
        <p:spPr>
          <a:xfrm>
            <a:off x="253301" y="920296"/>
            <a:ext cx="3389040" cy="3915128"/>
          </a:xfrm>
          <a:prstGeom prst="roundRect">
            <a:avLst>
              <a:gd name="adj" fmla="val 1546"/>
            </a:avLst>
          </a:prstGeom>
          <a:ln>
            <a:solidFill>
              <a:schemeClr val="tx1">
                <a:lumMod val="75000"/>
                <a:lumOff val="2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defTabSz="457189" fontAlgn="auto">
              <a:spcBef>
                <a:spcPts val="0"/>
              </a:spcBef>
              <a:spcAft>
                <a:spcPts val="0"/>
              </a:spcAft>
              <a:defRPr/>
            </a:pPr>
            <a:endParaRPr lang="ja-JP" altLang="en-US" sz="1500">
              <a:solidFill>
                <a:prstClr val="white"/>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41D04352-8FD4-E20B-72A9-97BF9075A617}"/>
              </a:ext>
            </a:extLst>
          </p:cNvPr>
          <p:cNvSpPr txBox="1"/>
          <p:nvPr/>
        </p:nvSpPr>
        <p:spPr>
          <a:xfrm>
            <a:off x="200480" y="159386"/>
            <a:ext cx="5306261" cy="415498"/>
          </a:xfrm>
          <a:prstGeom prst="rect">
            <a:avLst/>
          </a:prstGeom>
          <a:noFill/>
        </p:spPr>
        <p:txBody>
          <a:bodyPr wrap="none" rtlCol="0">
            <a:spAutoFit/>
          </a:bodyPr>
          <a:lstStyle/>
          <a:p>
            <a:pPr algn="l" defTabSz="457189" fontAlgn="auto">
              <a:spcBef>
                <a:spcPts val="0"/>
              </a:spcBef>
              <a:spcAft>
                <a:spcPts val="0"/>
              </a:spcAft>
              <a:defRPr/>
            </a:pPr>
            <a:r>
              <a:rPr lang="ja-JP" altLang="en-US" sz="2100" b="1">
                <a:solidFill>
                  <a:prstClr val="white"/>
                </a:solidFill>
                <a:latin typeface="Meiryo UI" panose="020B0604030504040204" pitchFamily="50" charset="-128"/>
                <a:ea typeface="Meiryo UI" panose="020B0604030504040204" pitchFamily="50" charset="-128"/>
              </a:rPr>
              <a:t>全固体電池内部の分子動力学シミュレーション</a:t>
            </a:r>
          </a:p>
        </p:txBody>
      </p:sp>
      <p:sp>
        <p:nvSpPr>
          <p:cNvPr id="17" name="右中かっこ 16">
            <a:extLst>
              <a:ext uri="{FF2B5EF4-FFF2-40B4-BE49-F238E27FC236}">
                <a16:creationId xmlns:a16="http://schemas.microsoft.com/office/drawing/2014/main" id="{436FF4D8-DAAB-B77F-DA4B-290FFE898CD0}"/>
              </a:ext>
            </a:extLst>
          </p:cNvPr>
          <p:cNvSpPr/>
          <p:nvPr/>
        </p:nvSpPr>
        <p:spPr>
          <a:xfrm rot="10800000">
            <a:off x="539667" y="3676255"/>
            <a:ext cx="125045" cy="534732"/>
          </a:xfrm>
          <a:prstGeom prst="rightBrace">
            <a:avLst/>
          </a:prstGeom>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defTabSz="457189" fontAlgn="auto">
              <a:spcBef>
                <a:spcPts val="0"/>
              </a:spcBef>
              <a:spcAft>
                <a:spcPts val="0"/>
              </a:spcAft>
              <a:defRPr/>
            </a:pPr>
            <a:endParaRPr lang="ja-JP" altLang="en-US" sz="1500">
              <a:solidFill>
                <a:prstClr val="black"/>
              </a:solidFill>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E447BBBC-ABED-13ED-A53D-31A014DDEC58}"/>
              </a:ext>
            </a:extLst>
          </p:cNvPr>
          <p:cNvSpPr txBox="1"/>
          <p:nvPr/>
        </p:nvSpPr>
        <p:spPr>
          <a:xfrm>
            <a:off x="270511" y="3815868"/>
            <a:ext cx="300082" cy="284693"/>
          </a:xfrm>
          <a:prstGeom prst="rect">
            <a:avLst/>
          </a:prstGeom>
          <a:noFill/>
        </p:spPr>
        <p:txBody>
          <a:bodyPr vert="eaVert" wrap="none" rtlCol="0">
            <a:spAutoFit/>
          </a:bodyPr>
          <a:lstStyle/>
          <a:p>
            <a:pPr algn="l" defTabSz="457189" fontAlgn="auto">
              <a:spcBef>
                <a:spcPts val="0"/>
              </a:spcBef>
              <a:spcAft>
                <a:spcPts val="0"/>
              </a:spcAft>
              <a:defRPr/>
            </a:pPr>
            <a:r>
              <a:rPr lang="ja-JP" altLang="en-US" sz="750">
                <a:solidFill>
                  <a:prstClr val="white"/>
                </a:solidFill>
                <a:latin typeface="Meiryo UI" panose="020B0604030504040204" pitchFamily="50" charset="-128"/>
                <a:ea typeface="Meiryo UI" panose="020B0604030504040204" pitchFamily="50" charset="-128"/>
              </a:rPr>
              <a:t>負極</a:t>
            </a:r>
            <a:endParaRPr lang="en-US" altLang="ja-JP" sz="750">
              <a:solidFill>
                <a:prstClr val="white"/>
              </a:solidFill>
              <a:latin typeface="Meiryo UI" panose="020B0604030504040204" pitchFamily="50" charset="-128"/>
              <a:ea typeface="Meiryo UI" panose="020B0604030504040204" pitchFamily="50" charset="-128"/>
            </a:endParaRPr>
          </a:p>
        </p:txBody>
      </p:sp>
      <p:sp>
        <p:nvSpPr>
          <p:cNvPr id="19" name="右中かっこ 18">
            <a:extLst>
              <a:ext uri="{FF2B5EF4-FFF2-40B4-BE49-F238E27FC236}">
                <a16:creationId xmlns:a16="http://schemas.microsoft.com/office/drawing/2014/main" id="{E4CDAB30-C15A-FFE1-4DE1-F535E85A1BB3}"/>
              </a:ext>
            </a:extLst>
          </p:cNvPr>
          <p:cNvSpPr/>
          <p:nvPr/>
        </p:nvSpPr>
        <p:spPr>
          <a:xfrm rot="10800000">
            <a:off x="539667" y="1731932"/>
            <a:ext cx="125044" cy="1911827"/>
          </a:xfrm>
          <a:prstGeom prst="rightBrace">
            <a:avLst/>
          </a:prstGeom>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defTabSz="457189" fontAlgn="auto">
              <a:spcBef>
                <a:spcPts val="0"/>
              </a:spcBef>
              <a:spcAft>
                <a:spcPts val="0"/>
              </a:spcAft>
              <a:defRPr/>
            </a:pPr>
            <a:endParaRPr lang="ja-JP" altLang="en-US" sz="1500">
              <a:solidFill>
                <a:prstClr val="black"/>
              </a:solidFill>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825BFBFD-0043-E4C6-C35B-940C0037B00D}"/>
              </a:ext>
            </a:extLst>
          </p:cNvPr>
          <p:cNvSpPr txBox="1"/>
          <p:nvPr/>
        </p:nvSpPr>
        <p:spPr>
          <a:xfrm>
            <a:off x="270511" y="2388069"/>
            <a:ext cx="300082" cy="599579"/>
          </a:xfrm>
          <a:prstGeom prst="rect">
            <a:avLst/>
          </a:prstGeom>
          <a:noFill/>
        </p:spPr>
        <p:txBody>
          <a:bodyPr vert="eaVert" wrap="square" rtlCol="0">
            <a:spAutoFit/>
          </a:bodyPr>
          <a:lstStyle/>
          <a:p>
            <a:pPr defTabSz="457189" fontAlgn="auto">
              <a:spcBef>
                <a:spcPts val="0"/>
              </a:spcBef>
              <a:spcAft>
                <a:spcPts val="0"/>
              </a:spcAft>
              <a:defRPr/>
            </a:pPr>
            <a:r>
              <a:rPr lang="ja-JP" altLang="en-US" sz="750">
                <a:solidFill>
                  <a:prstClr val="white"/>
                </a:solidFill>
                <a:latin typeface="Meiryo UI" panose="020B0604030504040204" pitchFamily="50" charset="-128"/>
                <a:ea typeface="Meiryo UI" panose="020B0604030504040204" pitchFamily="50" charset="-128"/>
              </a:rPr>
              <a:t>固体電解質</a:t>
            </a:r>
            <a:endParaRPr lang="en-US" altLang="ja-JP" sz="750">
              <a:solidFill>
                <a:prstClr val="white"/>
              </a:solidFill>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C355F662-1855-BF00-4A76-13FDCAED4DD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08633" y="1486452"/>
            <a:ext cx="683697" cy="576284"/>
          </a:xfrm>
          <a:prstGeom prst="rect">
            <a:avLst/>
          </a:prstGeom>
        </p:spPr>
      </p:pic>
      <p:sp>
        <p:nvSpPr>
          <p:cNvPr id="33" name="四角形: 角を丸くする 32">
            <a:extLst>
              <a:ext uri="{FF2B5EF4-FFF2-40B4-BE49-F238E27FC236}">
                <a16:creationId xmlns:a16="http://schemas.microsoft.com/office/drawing/2014/main" id="{E1667231-04D3-506A-6426-3D0377A454CF}"/>
              </a:ext>
            </a:extLst>
          </p:cNvPr>
          <p:cNvSpPr/>
          <p:nvPr/>
        </p:nvSpPr>
        <p:spPr>
          <a:xfrm>
            <a:off x="439096" y="4321505"/>
            <a:ext cx="3017451" cy="448497"/>
          </a:xfrm>
          <a:prstGeom prst="roundRect">
            <a:avLst>
              <a:gd name="adj" fmla="val 11424"/>
            </a:avLst>
          </a:prstGeom>
          <a:solidFill>
            <a:srgbClr val="00193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189" fontAlgn="auto">
              <a:spcBef>
                <a:spcPts val="0"/>
              </a:spcBef>
              <a:spcAft>
                <a:spcPts val="0"/>
              </a:spcAft>
              <a:defRPr/>
            </a:pPr>
            <a:endParaRPr lang="ja-JP" altLang="en-US" sz="1500">
              <a:solidFill>
                <a:prstClr val="white"/>
              </a:solidFill>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DF93764C-7E05-99FA-F320-7351EB0D0385}"/>
              </a:ext>
            </a:extLst>
          </p:cNvPr>
          <p:cNvSpPr/>
          <p:nvPr/>
        </p:nvSpPr>
        <p:spPr>
          <a:xfrm>
            <a:off x="3736459" y="915195"/>
            <a:ext cx="1760534" cy="3915128"/>
          </a:xfrm>
          <a:prstGeom prst="roundRect">
            <a:avLst>
              <a:gd name="adj" fmla="val 3210"/>
            </a:avLst>
          </a:prstGeom>
          <a:ln>
            <a:solidFill>
              <a:schemeClr val="tx1">
                <a:lumMod val="75000"/>
                <a:lumOff val="2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defTabSz="457189" fontAlgn="auto">
              <a:spcBef>
                <a:spcPts val="0"/>
              </a:spcBef>
              <a:spcAft>
                <a:spcPts val="0"/>
              </a:spcAft>
              <a:defRPr/>
            </a:pPr>
            <a:endParaRPr lang="ja-JP" altLang="en-US" sz="1500">
              <a:solidFill>
                <a:prstClr val="white"/>
              </a:solidFill>
              <a:latin typeface="Meiryo UI" panose="020B0604030504040204" pitchFamily="50" charset="-128"/>
              <a:ea typeface="Meiryo UI" panose="020B0604030504040204" pitchFamily="50" charset="-128"/>
            </a:endParaRPr>
          </a:p>
        </p:txBody>
      </p:sp>
      <p:pic>
        <p:nvPicPr>
          <p:cNvPr id="39" name="318atoms_600K_100ps">
            <a:hlinkClick r:id="" action="ppaction://media"/>
            <a:extLst>
              <a:ext uri="{FF2B5EF4-FFF2-40B4-BE49-F238E27FC236}">
                <a16:creationId xmlns:a16="http://schemas.microsoft.com/office/drawing/2014/main" id="{64202A69-1600-7254-042F-ACAB65E8A7D6}"/>
              </a:ext>
            </a:extLst>
          </p:cNvPr>
          <p:cNvPicPr>
            <a:picLocks noChangeAspect="1"/>
          </p:cNvPicPr>
          <p:nvPr>
            <a:videoFile r:link="rId2"/>
            <p:extLst>
              <p:ext uri="{DAA4B4D4-6D71-4841-9C94-3DE7FCFB9230}">
                <p14:media xmlns:p14="http://schemas.microsoft.com/office/powerpoint/2010/main" r:embed="rId1"/>
              </p:ext>
            </p:extLst>
          </p:nvPr>
        </p:nvPicPr>
        <p:blipFill>
          <a:blip r:embed="rId14"/>
          <a:srcRect l="21364" t="43039" r="18158" b="4568"/>
          <a:stretch/>
        </p:blipFill>
        <p:spPr>
          <a:xfrm>
            <a:off x="4284289" y="2347327"/>
            <a:ext cx="664875" cy="1152005"/>
          </a:xfrm>
          <a:prstGeom prst="rect">
            <a:avLst/>
          </a:prstGeom>
        </p:spPr>
      </p:pic>
      <p:sp>
        <p:nvSpPr>
          <p:cNvPr id="41" name="四角形: 角を丸くする 40">
            <a:extLst>
              <a:ext uri="{FF2B5EF4-FFF2-40B4-BE49-F238E27FC236}">
                <a16:creationId xmlns:a16="http://schemas.microsoft.com/office/drawing/2014/main" id="{AD70672B-0BF9-6EA5-80D2-0B611672AB7E}"/>
              </a:ext>
            </a:extLst>
          </p:cNvPr>
          <p:cNvSpPr/>
          <p:nvPr/>
        </p:nvSpPr>
        <p:spPr>
          <a:xfrm>
            <a:off x="3791548" y="4321504"/>
            <a:ext cx="1650359" cy="430296"/>
          </a:xfrm>
          <a:prstGeom prst="roundRect">
            <a:avLst>
              <a:gd name="adj" fmla="val 8461"/>
            </a:avLst>
          </a:prstGeom>
          <a:solidFill>
            <a:srgbClr val="00193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189" fontAlgn="auto">
              <a:spcBef>
                <a:spcPts val="0"/>
              </a:spcBef>
              <a:spcAft>
                <a:spcPts val="0"/>
              </a:spcAft>
              <a:defRPr/>
            </a:pPr>
            <a:endParaRPr lang="ja-JP" altLang="en-US" sz="1500">
              <a:solidFill>
                <a:prstClr val="white"/>
              </a:solidFill>
              <a:latin typeface="Meiryo UI" panose="020B0604030504040204" pitchFamily="50" charset="-128"/>
              <a:ea typeface="Meiryo UI" panose="020B0604030504040204" pitchFamily="50" charset="-128"/>
            </a:endParaRPr>
          </a:p>
        </p:txBody>
      </p:sp>
      <p:sp>
        <p:nvSpPr>
          <p:cNvPr id="43" name="四角形: 角を丸くする 42">
            <a:extLst>
              <a:ext uri="{FF2B5EF4-FFF2-40B4-BE49-F238E27FC236}">
                <a16:creationId xmlns:a16="http://schemas.microsoft.com/office/drawing/2014/main" id="{CB56947E-A987-0358-4C6D-E6B41716C41E}"/>
              </a:ext>
            </a:extLst>
          </p:cNvPr>
          <p:cNvSpPr/>
          <p:nvPr/>
        </p:nvSpPr>
        <p:spPr>
          <a:xfrm>
            <a:off x="5591112" y="915195"/>
            <a:ext cx="3338867" cy="3915128"/>
          </a:xfrm>
          <a:prstGeom prst="roundRect">
            <a:avLst>
              <a:gd name="adj" fmla="val 1811"/>
            </a:avLst>
          </a:prstGeom>
          <a:ln>
            <a:solidFill>
              <a:schemeClr val="tx1">
                <a:lumMod val="75000"/>
                <a:lumOff val="2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defTabSz="457189" fontAlgn="auto">
              <a:spcBef>
                <a:spcPts val="0"/>
              </a:spcBef>
              <a:spcAft>
                <a:spcPts val="0"/>
              </a:spcAft>
              <a:defRPr/>
            </a:pPr>
            <a:endParaRPr lang="ja-JP" altLang="en-US" sz="1500">
              <a:solidFill>
                <a:prstClr val="white"/>
              </a:solidFill>
              <a:latin typeface="Meiryo UI" panose="020B0604030504040204" pitchFamily="50" charset="-128"/>
              <a:ea typeface="Meiryo UI" panose="020B0604030504040204" pitchFamily="50" charset="-128"/>
            </a:endParaRPr>
          </a:p>
        </p:txBody>
      </p:sp>
      <p:sp>
        <p:nvSpPr>
          <p:cNvPr id="45" name="テキスト ボックス 44">
            <a:extLst>
              <a:ext uri="{FF2B5EF4-FFF2-40B4-BE49-F238E27FC236}">
                <a16:creationId xmlns:a16="http://schemas.microsoft.com/office/drawing/2014/main" id="{5B648915-00BD-ED78-3AD3-82B30006E707}"/>
              </a:ext>
            </a:extLst>
          </p:cNvPr>
          <p:cNvSpPr txBox="1"/>
          <p:nvPr/>
        </p:nvSpPr>
        <p:spPr>
          <a:xfrm>
            <a:off x="5922819" y="1385716"/>
            <a:ext cx="1249060" cy="323165"/>
          </a:xfrm>
          <a:prstGeom prst="rect">
            <a:avLst/>
          </a:prstGeom>
          <a:noFill/>
        </p:spPr>
        <p:txBody>
          <a:bodyPr wrap="none" rtlCol="0">
            <a:spAutoFit/>
          </a:bodyPr>
          <a:lstStyle/>
          <a:p>
            <a:pPr algn="l" defTabSz="457189" fontAlgn="auto">
              <a:spcBef>
                <a:spcPts val="0"/>
              </a:spcBef>
              <a:spcAft>
                <a:spcPts val="0"/>
              </a:spcAft>
              <a:defRPr/>
            </a:pPr>
            <a:r>
              <a:rPr lang="en-US" altLang="ja-JP" sz="1500" b="1">
                <a:solidFill>
                  <a:prstClr val="white"/>
                </a:solidFill>
                <a:latin typeface="Fujitsu Infinity Pro"/>
                <a:ea typeface="Meiryo UI" panose="020B0604030504040204" pitchFamily="50" charset="-128"/>
              </a:rPr>
              <a:t>127,296 </a:t>
            </a:r>
            <a:r>
              <a:rPr lang="ja-JP" altLang="en-US" sz="1500" b="1">
                <a:solidFill>
                  <a:prstClr val="white"/>
                </a:solidFill>
                <a:latin typeface="Fujitsu Infinity Pro"/>
                <a:ea typeface="Meiryo UI" panose="020B0604030504040204" pitchFamily="50" charset="-128"/>
              </a:rPr>
              <a:t>原子</a:t>
            </a:r>
            <a:endParaRPr lang="en-US" altLang="ja-JP" sz="1500" b="1">
              <a:solidFill>
                <a:prstClr val="white"/>
              </a:solidFill>
              <a:latin typeface="Fujitsu Infinity Pro"/>
              <a:ea typeface="Meiryo UI" panose="020B0604030504040204" pitchFamily="50" charset="-128"/>
            </a:endParaRPr>
          </a:p>
        </p:txBody>
      </p:sp>
      <p:pic>
        <p:nvPicPr>
          <p:cNvPr id="47" name="13K">
            <a:hlinkClick r:id="" action="ppaction://media"/>
            <a:extLst>
              <a:ext uri="{FF2B5EF4-FFF2-40B4-BE49-F238E27FC236}">
                <a16:creationId xmlns:a16="http://schemas.microsoft.com/office/drawing/2014/main" id="{2292047C-DBC8-0B55-62E9-797AE1437FB0}"/>
              </a:ext>
            </a:extLst>
          </p:cNvPr>
          <p:cNvPicPr>
            <a:picLocks noChangeAspect="1"/>
          </p:cNvPicPr>
          <p:nvPr>
            <a:videoFile r:link="rId4"/>
            <p:extLst>
              <p:ext uri="{DAA4B4D4-6D71-4841-9C94-3DE7FCFB9230}">
                <p14:media xmlns:p14="http://schemas.microsoft.com/office/powerpoint/2010/main" r:embed="rId3"/>
              </p:ext>
            </p:extLst>
          </p:nvPr>
        </p:nvPicPr>
        <p:blipFill>
          <a:blip r:embed="rId15"/>
          <a:srcRect l="36113" t="38048" r="36998"/>
          <a:stretch/>
        </p:blipFill>
        <p:spPr>
          <a:xfrm>
            <a:off x="6044355" y="1726715"/>
            <a:ext cx="1078211" cy="2484272"/>
          </a:xfrm>
          <a:prstGeom prst="rect">
            <a:avLst/>
          </a:prstGeom>
        </p:spPr>
      </p:pic>
      <p:sp>
        <p:nvSpPr>
          <p:cNvPr id="52" name="右中かっこ 51">
            <a:extLst>
              <a:ext uri="{FF2B5EF4-FFF2-40B4-BE49-F238E27FC236}">
                <a16:creationId xmlns:a16="http://schemas.microsoft.com/office/drawing/2014/main" id="{46C19018-0D31-B0D2-FD73-C9CCFA7DBFC6}"/>
              </a:ext>
            </a:extLst>
          </p:cNvPr>
          <p:cNvSpPr/>
          <p:nvPr/>
        </p:nvSpPr>
        <p:spPr>
          <a:xfrm rot="10800000">
            <a:off x="5944198" y="3370015"/>
            <a:ext cx="83154" cy="378932"/>
          </a:xfrm>
          <a:prstGeom prst="rightBrace">
            <a:avLst/>
          </a:prstGeom>
          <a:ln w="19050">
            <a:solidFill>
              <a:srgbClr val="9DC3E6"/>
            </a:solidFill>
          </a:ln>
        </p:spPr>
        <p:style>
          <a:lnRef idx="1">
            <a:schemeClr val="accent1"/>
          </a:lnRef>
          <a:fillRef idx="0">
            <a:schemeClr val="accent1"/>
          </a:fillRef>
          <a:effectRef idx="0">
            <a:schemeClr val="accent1"/>
          </a:effectRef>
          <a:fontRef idx="minor">
            <a:schemeClr val="tx1"/>
          </a:fontRef>
        </p:style>
        <p:txBody>
          <a:bodyPr rtlCol="0" anchor="ctr"/>
          <a:lstStyle/>
          <a:p>
            <a:pPr defTabSz="457189" fontAlgn="auto">
              <a:spcBef>
                <a:spcPts val="0"/>
              </a:spcBef>
              <a:spcAft>
                <a:spcPts val="0"/>
              </a:spcAft>
              <a:defRPr/>
            </a:pPr>
            <a:endParaRPr lang="ja-JP" altLang="en-US" sz="1500">
              <a:solidFill>
                <a:prstClr val="black"/>
              </a:solidFill>
              <a:latin typeface="Meiryo UI" panose="020B0604030504040204" pitchFamily="50" charset="-128"/>
              <a:ea typeface="Meiryo UI" panose="020B0604030504040204" pitchFamily="50" charset="-128"/>
            </a:endParaRPr>
          </a:p>
        </p:txBody>
      </p:sp>
      <p:pic>
        <p:nvPicPr>
          <p:cNvPr id="59" name="reaction">
            <a:hlinkClick r:id="" action="ppaction://media"/>
            <a:extLst>
              <a:ext uri="{FF2B5EF4-FFF2-40B4-BE49-F238E27FC236}">
                <a16:creationId xmlns:a16="http://schemas.microsoft.com/office/drawing/2014/main" id="{2FC27519-6F98-E507-7FB8-27991F58B86E}"/>
              </a:ext>
            </a:extLst>
          </p:cNvPr>
          <p:cNvPicPr>
            <a:picLocks noChangeAspect="1"/>
          </p:cNvPicPr>
          <p:nvPr>
            <a:videoFile r:link="rId6"/>
            <p:extLst>
              <p:ext uri="{DAA4B4D4-6D71-4841-9C94-3DE7FCFB9230}">
                <p14:media xmlns:p14="http://schemas.microsoft.com/office/powerpoint/2010/main" r:embed="rId5"/>
              </p:ext>
            </p:extLst>
          </p:nvPr>
        </p:nvPicPr>
        <p:blipFill>
          <a:blip r:embed="rId16"/>
          <a:stretch>
            <a:fillRect/>
          </a:stretch>
        </p:blipFill>
        <p:spPr>
          <a:xfrm>
            <a:off x="7369311" y="2094519"/>
            <a:ext cx="1434343" cy="1434339"/>
          </a:xfrm>
          <a:prstGeom prst="rect">
            <a:avLst/>
          </a:prstGeom>
          <a:ln w="19050">
            <a:solidFill>
              <a:srgbClr val="FF6F00"/>
            </a:solidFill>
          </a:ln>
        </p:spPr>
      </p:pic>
      <p:sp>
        <p:nvSpPr>
          <p:cNvPr id="61" name="テキスト ボックス 60">
            <a:extLst>
              <a:ext uri="{FF2B5EF4-FFF2-40B4-BE49-F238E27FC236}">
                <a16:creationId xmlns:a16="http://schemas.microsoft.com/office/drawing/2014/main" id="{443974B8-E1A9-7778-A144-423AF7E53809}"/>
              </a:ext>
            </a:extLst>
          </p:cNvPr>
          <p:cNvSpPr txBox="1"/>
          <p:nvPr/>
        </p:nvSpPr>
        <p:spPr>
          <a:xfrm>
            <a:off x="7379018" y="3866980"/>
            <a:ext cx="1396690" cy="507831"/>
          </a:xfrm>
          <a:prstGeom prst="rect">
            <a:avLst/>
          </a:prstGeom>
          <a:noFill/>
        </p:spPr>
        <p:txBody>
          <a:bodyPr wrap="square" rtlCol="0">
            <a:spAutoFit/>
          </a:bodyPr>
          <a:lstStyle/>
          <a:p>
            <a:pPr defTabSz="457189" fontAlgn="auto">
              <a:spcBef>
                <a:spcPts val="0"/>
              </a:spcBef>
              <a:spcAft>
                <a:spcPts val="0"/>
              </a:spcAft>
              <a:defRPr/>
            </a:pPr>
            <a:r>
              <a:rPr lang="ja-JP" altLang="en-US" sz="900">
                <a:solidFill>
                  <a:prstClr val="white"/>
                </a:solidFill>
                <a:latin typeface="Meiryo UI" panose="020B0604030504040204" pitchFamily="50" charset="-128"/>
                <a:ea typeface="Meiryo UI" panose="020B0604030504040204" pitchFamily="50" charset="-128"/>
              </a:rPr>
              <a:t>リンと硫黄の繋がりが切れて、リンがリチウムと繋がる</a:t>
            </a:r>
            <a:endParaRPr lang="en-US" altLang="ja-JP" sz="900">
              <a:solidFill>
                <a:prstClr val="white"/>
              </a:solidFill>
              <a:latin typeface="Meiryo UI" panose="020B0604030504040204" pitchFamily="50" charset="-128"/>
              <a:ea typeface="Meiryo UI" panose="020B0604030504040204" pitchFamily="50" charset="-128"/>
            </a:endParaRPr>
          </a:p>
          <a:p>
            <a:pPr defTabSz="457189" fontAlgn="auto">
              <a:spcBef>
                <a:spcPts val="0"/>
              </a:spcBef>
              <a:spcAft>
                <a:spcPts val="0"/>
              </a:spcAft>
              <a:defRPr/>
            </a:pPr>
            <a:r>
              <a:rPr lang="en-US" altLang="ja-JP" sz="900">
                <a:solidFill>
                  <a:prstClr val="white"/>
                </a:solidFill>
                <a:latin typeface="Meiryo UI" panose="020B0604030504040204" pitchFamily="50" charset="-128"/>
                <a:ea typeface="Meiryo UI" panose="020B0604030504040204" pitchFamily="50" charset="-128"/>
              </a:rPr>
              <a:t>(</a:t>
            </a:r>
            <a:r>
              <a:rPr lang="ja-JP" altLang="en-US" sz="900">
                <a:solidFill>
                  <a:prstClr val="white"/>
                </a:solidFill>
                <a:latin typeface="Meiryo UI" panose="020B0604030504040204" pitchFamily="50" charset="-128"/>
                <a:ea typeface="Meiryo UI" panose="020B0604030504040204" pitchFamily="50" charset="-128"/>
              </a:rPr>
              <a:t>化学反応が起きている</a:t>
            </a:r>
            <a:r>
              <a:rPr lang="en-US" altLang="ja-JP" sz="900">
                <a:solidFill>
                  <a:prstClr val="white"/>
                </a:solidFill>
                <a:latin typeface="Meiryo UI" panose="020B0604030504040204" pitchFamily="50" charset="-128"/>
                <a:ea typeface="Meiryo UI" panose="020B0604030504040204" pitchFamily="50" charset="-128"/>
              </a:rPr>
              <a:t>)</a:t>
            </a:r>
          </a:p>
        </p:txBody>
      </p:sp>
      <p:sp>
        <p:nvSpPr>
          <p:cNvPr id="66" name="四角形: 角を丸くする 65">
            <a:extLst>
              <a:ext uri="{FF2B5EF4-FFF2-40B4-BE49-F238E27FC236}">
                <a16:creationId xmlns:a16="http://schemas.microsoft.com/office/drawing/2014/main" id="{49BF957E-222C-D21D-509B-CD766D149FAE}"/>
              </a:ext>
            </a:extLst>
          </p:cNvPr>
          <p:cNvSpPr/>
          <p:nvPr/>
        </p:nvSpPr>
        <p:spPr>
          <a:xfrm>
            <a:off x="5697930" y="4321505"/>
            <a:ext cx="3125231" cy="448497"/>
          </a:xfrm>
          <a:prstGeom prst="roundRect">
            <a:avLst>
              <a:gd name="adj" fmla="val 11424"/>
            </a:avLst>
          </a:prstGeom>
          <a:solidFill>
            <a:srgbClr val="330F0F"/>
          </a:solidFill>
          <a:ln>
            <a:solidFill>
              <a:srgbClr val="51181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189" fontAlgn="auto">
              <a:spcBef>
                <a:spcPts val="0"/>
              </a:spcBef>
              <a:spcAft>
                <a:spcPts val="0"/>
              </a:spcAft>
              <a:defRPr/>
            </a:pPr>
            <a:endParaRPr lang="ja-JP" altLang="en-US" sz="1500">
              <a:solidFill>
                <a:prstClr val="white"/>
              </a:solidFill>
              <a:latin typeface="Meiryo UI" panose="020B0604030504040204" pitchFamily="50" charset="-128"/>
              <a:ea typeface="Meiryo UI" panose="020B0604030504040204" pitchFamily="50" charset="-128"/>
            </a:endParaRPr>
          </a:p>
        </p:txBody>
      </p:sp>
      <p:pic>
        <p:nvPicPr>
          <p:cNvPr id="6" name="no_reaction">
            <a:hlinkClick r:id="" action="ppaction://media"/>
            <a:extLst>
              <a:ext uri="{FF2B5EF4-FFF2-40B4-BE49-F238E27FC236}">
                <a16:creationId xmlns:a16="http://schemas.microsoft.com/office/drawing/2014/main" id="{32458368-A397-85E3-75EC-BA7D774F95AF}"/>
              </a:ext>
            </a:extLst>
          </p:cNvPr>
          <p:cNvPicPr>
            <a:picLocks noChangeAspect="1"/>
          </p:cNvPicPr>
          <p:nvPr>
            <a:videoFile r:link="rId8"/>
            <p:extLst>
              <p:ext uri="{DAA4B4D4-6D71-4841-9C94-3DE7FCFB9230}">
                <p14:media xmlns:p14="http://schemas.microsoft.com/office/powerpoint/2010/main" r:embed="rId7"/>
              </p:ext>
            </p:extLst>
          </p:nvPr>
        </p:nvPicPr>
        <p:blipFill>
          <a:blip r:embed="rId17"/>
          <a:stretch>
            <a:fillRect/>
          </a:stretch>
        </p:blipFill>
        <p:spPr>
          <a:xfrm>
            <a:off x="2092912" y="2105065"/>
            <a:ext cx="1436542" cy="1436542"/>
          </a:xfrm>
          <a:prstGeom prst="rect">
            <a:avLst/>
          </a:prstGeom>
          <a:ln w="19050">
            <a:solidFill>
              <a:schemeClr val="accent1"/>
            </a:solidFill>
          </a:ln>
        </p:spPr>
      </p:pic>
      <p:sp>
        <p:nvSpPr>
          <p:cNvPr id="10" name="四角形: 角を丸くする 9">
            <a:extLst>
              <a:ext uri="{FF2B5EF4-FFF2-40B4-BE49-F238E27FC236}">
                <a16:creationId xmlns:a16="http://schemas.microsoft.com/office/drawing/2014/main" id="{486269D0-69E2-2C42-D24B-AECD118AABA9}"/>
              </a:ext>
            </a:extLst>
          </p:cNvPr>
          <p:cNvSpPr/>
          <p:nvPr/>
        </p:nvSpPr>
        <p:spPr>
          <a:xfrm>
            <a:off x="7235094" y="3481267"/>
            <a:ext cx="398451" cy="14775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defTabSz="457189" fontAlgn="auto">
              <a:spcBef>
                <a:spcPts val="0"/>
              </a:spcBef>
              <a:spcAft>
                <a:spcPts val="0"/>
              </a:spcAft>
              <a:defRPr/>
            </a:pPr>
            <a:r>
              <a:rPr lang="ja-JP" altLang="en-US" sz="750">
                <a:solidFill>
                  <a:prstClr val="white"/>
                </a:solidFill>
                <a:latin typeface="Meiryo UI" panose="020B0604030504040204" pitchFamily="50" charset="-128"/>
                <a:ea typeface="Meiryo UI" panose="020B0604030504040204" pitchFamily="50" charset="-128"/>
              </a:rPr>
              <a:t>拡大</a:t>
            </a:r>
          </a:p>
        </p:txBody>
      </p:sp>
      <p:sp>
        <p:nvSpPr>
          <p:cNvPr id="22" name="正方形/長方形 21">
            <a:extLst>
              <a:ext uri="{FF2B5EF4-FFF2-40B4-BE49-F238E27FC236}">
                <a16:creationId xmlns:a16="http://schemas.microsoft.com/office/drawing/2014/main" id="{65A5CE44-27FC-8021-8E3F-EF4879A57091}"/>
              </a:ext>
            </a:extLst>
          </p:cNvPr>
          <p:cNvSpPr/>
          <p:nvPr/>
        </p:nvSpPr>
        <p:spPr>
          <a:xfrm>
            <a:off x="6989058" y="3499330"/>
            <a:ext cx="112091" cy="112091"/>
          </a:xfrm>
          <a:prstGeom prst="rect">
            <a:avLst/>
          </a:prstGeom>
          <a:noFill/>
          <a:ln w="28575">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189" fontAlgn="auto">
              <a:spcBef>
                <a:spcPts val="0"/>
              </a:spcBef>
              <a:spcAft>
                <a:spcPts val="0"/>
              </a:spcAft>
              <a:defRPr/>
            </a:pPr>
            <a:endParaRPr lang="ja-JP" altLang="en-US" sz="1500">
              <a:solidFill>
                <a:prstClr val="white"/>
              </a:solidFill>
              <a:latin typeface="Meiryo UI" panose="020B0604030504040204" pitchFamily="50" charset="-128"/>
              <a:ea typeface="Meiryo UI" panose="020B0604030504040204" pitchFamily="50" charset="-128"/>
            </a:endParaRPr>
          </a:p>
        </p:txBody>
      </p:sp>
      <p:cxnSp>
        <p:nvCxnSpPr>
          <p:cNvPr id="23" name="直線矢印コネクタ 22">
            <a:extLst>
              <a:ext uri="{FF2B5EF4-FFF2-40B4-BE49-F238E27FC236}">
                <a16:creationId xmlns:a16="http://schemas.microsoft.com/office/drawing/2014/main" id="{FEE9F454-9757-3C74-4F9C-C709C92656BD}"/>
              </a:ext>
            </a:extLst>
          </p:cNvPr>
          <p:cNvCxnSpPr>
            <a:cxnSpLocks/>
            <a:stCxn id="10" idx="1"/>
            <a:endCxn id="22" idx="3"/>
          </p:cNvCxnSpPr>
          <p:nvPr/>
        </p:nvCxnSpPr>
        <p:spPr>
          <a:xfrm flipH="1">
            <a:off x="7101149" y="3555145"/>
            <a:ext cx="133945" cy="23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0" name="テキスト ボックス 79">
            <a:extLst>
              <a:ext uri="{FF2B5EF4-FFF2-40B4-BE49-F238E27FC236}">
                <a16:creationId xmlns:a16="http://schemas.microsoft.com/office/drawing/2014/main" id="{FB29D634-5B28-7D0F-3AA6-480E172BC88F}"/>
              </a:ext>
            </a:extLst>
          </p:cNvPr>
          <p:cNvSpPr txBox="1"/>
          <p:nvPr/>
        </p:nvSpPr>
        <p:spPr>
          <a:xfrm>
            <a:off x="2169617" y="3899073"/>
            <a:ext cx="1272451" cy="369332"/>
          </a:xfrm>
          <a:prstGeom prst="rect">
            <a:avLst/>
          </a:prstGeom>
          <a:noFill/>
        </p:spPr>
        <p:txBody>
          <a:bodyPr wrap="square" rtlCol="0">
            <a:spAutoFit/>
          </a:bodyPr>
          <a:lstStyle/>
          <a:p>
            <a:pPr defTabSz="457189" fontAlgn="auto">
              <a:spcBef>
                <a:spcPts val="0"/>
              </a:spcBef>
              <a:spcAft>
                <a:spcPts val="0"/>
              </a:spcAft>
              <a:defRPr/>
            </a:pPr>
            <a:r>
              <a:rPr lang="ja-JP" altLang="en-US" sz="900">
                <a:solidFill>
                  <a:prstClr val="white"/>
                </a:solidFill>
                <a:latin typeface="Meiryo UI" panose="020B0604030504040204" pitchFamily="50" charset="-128"/>
                <a:ea typeface="Meiryo UI" panose="020B0604030504040204" pitchFamily="50" charset="-128"/>
              </a:rPr>
              <a:t>リンと硫黄が繋がったまま</a:t>
            </a:r>
            <a:endParaRPr lang="en-US" altLang="ja-JP" sz="900">
              <a:solidFill>
                <a:prstClr val="white"/>
              </a:solidFill>
              <a:latin typeface="Meiryo UI" panose="020B0604030504040204" pitchFamily="50" charset="-128"/>
              <a:ea typeface="Meiryo UI" panose="020B0604030504040204" pitchFamily="50" charset="-128"/>
            </a:endParaRPr>
          </a:p>
          <a:p>
            <a:pPr defTabSz="457189" fontAlgn="auto">
              <a:spcBef>
                <a:spcPts val="0"/>
              </a:spcBef>
              <a:spcAft>
                <a:spcPts val="0"/>
              </a:spcAft>
              <a:defRPr/>
            </a:pPr>
            <a:r>
              <a:rPr lang="en-US" altLang="ja-JP" sz="900">
                <a:solidFill>
                  <a:prstClr val="white"/>
                </a:solidFill>
                <a:latin typeface="Meiryo UI" panose="020B0604030504040204" pitchFamily="50" charset="-128"/>
                <a:ea typeface="Meiryo UI" panose="020B0604030504040204" pitchFamily="50" charset="-128"/>
              </a:rPr>
              <a:t>(</a:t>
            </a:r>
            <a:r>
              <a:rPr lang="ja-JP" altLang="en-US" sz="900">
                <a:solidFill>
                  <a:prstClr val="white"/>
                </a:solidFill>
                <a:latin typeface="Meiryo UI" panose="020B0604030504040204" pitchFamily="50" charset="-128"/>
                <a:ea typeface="Meiryo UI" panose="020B0604030504040204" pitchFamily="50" charset="-128"/>
              </a:rPr>
              <a:t>化学反応が起きない</a:t>
            </a:r>
            <a:r>
              <a:rPr lang="en-US" altLang="ja-JP" sz="900">
                <a:solidFill>
                  <a:prstClr val="white"/>
                </a:solidFill>
                <a:latin typeface="Meiryo UI" panose="020B0604030504040204" pitchFamily="50" charset="-128"/>
                <a:ea typeface="Meiryo UI" panose="020B0604030504040204" pitchFamily="50" charset="-128"/>
              </a:rPr>
              <a:t>)</a:t>
            </a:r>
          </a:p>
        </p:txBody>
      </p:sp>
      <p:sp>
        <p:nvSpPr>
          <p:cNvPr id="5" name="テキスト ボックス 4">
            <a:extLst>
              <a:ext uri="{FF2B5EF4-FFF2-40B4-BE49-F238E27FC236}">
                <a16:creationId xmlns:a16="http://schemas.microsoft.com/office/drawing/2014/main" id="{3785A916-293D-94DD-C152-4916DF758B2C}"/>
              </a:ext>
            </a:extLst>
          </p:cNvPr>
          <p:cNvSpPr txBox="1"/>
          <p:nvPr/>
        </p:nvSpPr>
        <p:spPr>
          <a:xfrm>
            <a:off x="3947577" y="2069842"/>
            <a:ext cx="1396536" cy="253916"/>
          </a:xfrm>
          <a:prstGeom prst="rect">
            <a:avLst/>
          </a:prstGeom>
          <a:noFill/>
        </p:spPr>
        <p:txBody>
          <a:bodyPr wrap="none" rtlCol="0">
            <a:spAutoFit/>
          </a:bodyPr>
          <a:lstStyle/>
          <a:p>
            <a:pPr algn="l" defTabSz="457189" fontAlgn="auto">
              <a:spcBef>
                <a:spcPts val="0"/>
              </a:spcBef>
              <a:spcAft>
                <a:spcPts val="0"/>
              </a:spcAft>
              <a:defRPr/>
            </a:pPr>
            <a:r>
              <a:rPr lang="ja-JP" altLang="en-US" sz="1050" b="1">
                <a:solidFill>
                  <a:prstClr val="white"/>
                </a:solidFill>
                <a:latin typeface="Fujitsu Infinity Pro"/>
                <a:ea typeface="Meiryo UI" panose="020B0604030504040204" pitchFamily="50" charset="-128"/>
              </a:rPr>
              <a:t>数十～数百原子程度</a:t>
            </a:r>
            <a:endParaRPr lang="en-US" altLang="ja-JP" sz="1050" b="1">
              <a:solidFill>
                <a:prstClr val="white"/>
              </a:solidFill>
              <a:latin typeface="Fujitsu Infinity Pro"/>
              <a:ea typeface="Meiryo UI" panose="020B0604030504040204" pitchFamily="50" charset="-128"/>
            </a:endParaRPr>
          </a:p>
        </p:txBody>
      </p:sp>
      <p:sp>
        <p:nvSpPr>
          <p:cNvPr id="24" name="楕円 23">
            <a:extLst>
              <a:ext uri="{FF2B5EF4-FFF2-40B4-BE49-F238E27FC236}">
                <a16:creationId xmlns:a16="http://schemas.microsoft.com/office/drawing/2014/main" id="{2527FDBD-779D-8D31-05F8-213393AC4ABD}"/>
              </a:ext>
            </a:extLst>
          </p:cNvPr>
          <p:cNvSpPr/>
          <p:nvPr/>
        </p:nvSpPr>
        <p:spPr>
          <a:xfrm>
            <a:off x="7889497" y="415526"/>
            <a:ext cx="191504" cy="191503"/>
          </a:xfrm>
          <a:prstGeom prst="ellipse">
            <a:avLst/>
          </a:prstGeom>
          <a:solidFill>
            <a:srgbClr val="7030A0"/>
          </a:solidFill>
          <a:ln w="1270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defPPr>
              <a:defRPr lang="ja-JP"/>
            </a:defPPr>
            <a:lvl1pPr algn="ctr" rtl="0" fontAlgn="ctr">
              <a:spcBef>
                <a:spcPct val="0"/>
              </a:spcBef>
              <a:spcAft>
                <a:spcPct val="0"/>
              </a:spcAft>
              <a:defRPr kumimoji="1" sz="1600" kern="1200">
                <a:solidFill>
                  <a:sysClr val="window" lastClr="FFFFFF"/>
                </a:solidFill>
                <a:latin typeface="メイリオ"/>
                <a:ea typeface="メイリオ"/>
              </a:defRPr>
            </a:lvl1pPr>
            <a:lvl2pPr marL="457200" algn="ctr" rtl="0" fontAlgn="ctr">
              <a:spcBef>
                <a:spcPct val="0"/>
              </a:spcBef>
              <a:spcAft>
                <a:spcPct val="0"/>
              </a:spcAft>
              <a:defRPr kumimoji="1" sz="1600" kern="1200">
                <a:solidFill>
                  <a:sysClr val="window" lastClr="FFFFFF"/>
                </a:solidFill>
                <a:latin typeface="メイリオ"/>
                <a:ea typeface="メイリオ"/>
              </a:defRPr>
            </a:lvl2pPr>
            <a:lvl3pPr marL="914400" algn="ctr" rtl="0" fontAlgn="ctr">
              <a:spcBef>
                <a:spcPct val="0"/>
              </a:spcBef>
              <a:spcAft>
                <a:spcPct val="0"/>
              </a:spcAft>
              <a:defRPr kumimoji="1" sz="1600" kern="1200">
                <a:solidFill>
                  <a:sysClr val="window" lastClr="FFFFFF"/>
                </a:solidFill>
                <a:latin typeface="メイリオ"/>
                <a:ea typeface="メイリオ"/>
              </a:defRPr>
            </a:lvl3pPr>
            <a:lvl4pPr marL="1371600" algn="ctr" rtl="0" fontAlgn="ctr">
              <a:spcBef>
                <a:spcPct val="0"/>
              </a:spcBef>
              <a:spcAft>
                <a:spcPct val="0"/>
              </a:spcAft>
              <a:defRPr kumimoji="1" sz="1600" kern="1200">
                <a:solidFill>
                  <a:sysClr val="window" lastClr="FFFFFF"/>
                </a:solidFill>
                <a:latin typeface="メイリオ"/>
                <a:ea typeface="メイリオ"/>
              </a:defRPr>
            </a:lvl4pPr>
            <a:lvl5pPr marL="1828800" algn="ctr" rtl="0" fontAlgn="ctr">
              <a:spcBef>
                <a:spcPct val="0"/>
              </a:spcBef>
              <a:spcAft>
                <a:spcPct val="0"/>
              </a:spcAft>
              <a:defRPr kumimoji="1" sz="1600" kern="1200">
                <a:solidFill>
                  <a:sysClr val="window" lastClr="FFFFFF"/>
                </a:solidFill>
                <a:latin typeface="メイリオ"/>
                <a:ea typeface="メイリオ"/>
              </a:defRPr>
            </a:lvl5pPr>
            <a:lvl6pPr marL="2286000" algn="l" defTabSz="914400" rtl="0" eaLnBrk="1" latinLnBrk="0" hangingPunct="1">
              <a:defRPr kumimoji="1" sz="1600" kern="1200">
                <a:solidFill>
                  <a:sysClr val="window" lastClr="FFFFFF"/>
                </a:solidFill>
                <a:latin typeface="メイリオ"/>
                <a:ea typeface="メイリオ"/>
              </a:defRPr>
            </a:lvl6pPr>
            <a:lvl7pPr marL="2743200" algn="l" defTabSz="914400" rtl="0" eaLnBrk="1" latinLnBrk="0" hangingPunct="1">
              <a:defRPr kumimoji="1" sz="1600" kern="1200">
                <a:solidFill>
                  <a:sysClr val="window" lastClr="FFFFFF"/>
                </a:solidFill>
                <a:latin typeface="メイリオ"/>
                <a:ea typeface="メイリオ"/>
              </a:defRPr>
            </a:lvl7pPr>
            <a:lvl8pPr marL="3200400" algn="l" defTabSz="914400" rtl="0" eaLnBrk="1" latinLnBrk="0" hangingPunct="1">
              <a:defRPr kumimoji="1" sz="1600" kern="1200">
                <a:solidFill>
                  <a:sysClr val="window" lastClr="FFFFFF"/>
                </a:solidFill>
                <a:latin typeface="メイリオ"/>
                <a:ea typeface="メイリオ"/>
              </a:defRPr>
            </a:lvl8pPr>
            <a:lvl9pPr marL="3657600" algn="l" defTabSz="914400" rtl="0" eaLnBrk="1" latinLnBrk="0" hangingPunct="1">
              <a:defRPr kumimoji="1" sz="1600" kern="1200">
                <a:solidFill>
                  <a:sysClr val="window" lastClr="FFFFFF"/>
                </a:solidFill>
                <a:latin typeface="メイリオ"/>
                <a:ea typeface="メイリオ"/>
              </a:defRPr>
            </a:lvl9pPr>
          </a:lstStyle>
          <a:p>
            <a:pPr defTabSz="457189">
              <a:defRPr/>
            </a:pPr>
            <a:endParaRPr lang="ja-JP" altLang="en-US" sz="450" err="1">
              <a:solidFill>
                <a:prstClr val="white"/>
              </a:solidFill>
              <a:latin typeface="Meiryo UI" panose="020B0604030504040204" pitchFamily="50" charset="-128"/>
              <a:ea typeface="Meiryo UI" panose="020B0604030504040204" pitchFamily="50" charset="-128"/>
            </a:endParaRPr>
          </a:p>
        </p:txBody>
      </p:sp>
      <p:cxnSp>
        <p:nvCxnSpPr>
          <p:cNvPr id="28" name="直線矢印コネクタ 27">
            <a:extLst>
              <a:ext uri="{FF2B5EF4-FFF2-40B4-BE49-F238E27FC236}">
                <a16:creationId xmlns:a16="http://schemas.microsoft.com/office/drawing/2014/main" id="{32A7F5A6-3BB4-57C9-E617-E55FC8433785}"/>
              </a:ext>
            </a:extLst>
          </p:cNvPr>
          <p:cNvCxnSpPr>
            <a:cxnSpLocks/>
            <a:stCxn id="24" idx="6"/>
          </p:cNvCxnSpPr>
          <p:nvPr/>
        </p:nvCxnSpPr>
        <p:spPr>
          <a:xfrm>
            <a:off x="8081002" y="511276"/>
            <a:ext cx="182835"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9022F631-D231-5A91-F125-D529369DAE2D}"/>
              </a:ext>
            </a:extLst>
          </p:cNvPr>
          <p:cNvCxnSpPr>
            <a:cxnSpLocks/>
          </p:cNvCxnSpPr>
          <p:nvPr/>
        </p:nvCxnSpPr>
        <p:spPr>
          <a:xfrm>
            <a:off x="8153183" y="510748"/>
            <a:ext cx="327632"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4" name="楕円 33">
            <a:extLst>
              <a:ext uri="{FF2B5EF4-FFF2-40B4-BE49-F238E27FC236}">
                <a16:creationId xmlns:a16="http://schemas.microsoft.com/office/drawing/2014/main" id="{E058014E-261A-0AE1-8A71-9E2639F78C32}"/>
              </a:ext>
            </a:extLst>
          </p:cNvPr>
          <p:cNvSpPr/>
          <p:nvPr/>
        </p:nvSpPr>
        <p:spPr>
          <a:xfrm>
            <a:off x="8480815" y="415525"/>
            <a:ext cx="191502" cy="191502"/>
          </a:xfrm>
          <a:prstGeom prst="ellipse">
            <a:avLst/>
          </a:prstGeom>
          <a:noFill/>
          <a:ln w="2857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fontAlgn="auto">
              <a:spcBef>
                <a:spcPts val="0"/>
              </a:spcBef>
              <a:spcAft>
                <a:spcPts val="0"/>
              </a:spcAft>
              <a:defRPr/>
            </a:pPr>
            <a:endParaRPr lang="ja-JP" altLang="en-US" sz="1800">
              <a:solidFill>
                <a:prstClr val="white"/>
              </a:solidFill>
              <a:latin typeface="Fujitsu Infinity Pro" pitchFamily="2" charset="0"/>
              <a:ea typeface="メイリオ"/>
            </a:endParaRPr>
          </a:p>
        </p:txBody>
      </p:sp>
      <p:sp>
        <p:nvSpPr>
          <p:cNvPr id="35" name="テキスト ボックス 34">
            <a:extLst>
              <a:ext uri="{FF2B5EF4-FFF2-40B4-BE49-F238E27FC236}">
                <a16:creationId xmlns:a16="http://schemas.microsoft.com/office/drawing/2014/main" id="{607BCEA0-3996-1C60-6024-AD49D193622A}"/>
              </a:ext>
            </a:extLst>
          </p:cNvPr>
          <p:cNvSpPr txBox="1"/>
          <p:nvPr/>
        </p:nvSpPr>
        <p:spPr>
          <a:xfrm>
            <a:off x="7822712" y="414815"/>
            <a:ext cx="338554" cy="184666"/>
          </a:xfrm>
          <a:prstGeom prst="rect">
            <a:avLst/>
          </a:prstGeom>
          <a:noFill/>
        </p:spPr>
        <p:txBody>
          <a:bodyPr wrap="none" rtlCol="0">
            <a:spAutoFit/>
          </a:bodyPr>
          <a:lstStyle/>
          <a:p>
            <a:pPr algn="l" defTabSz="457189" fontAlgn="auto">
              <a:spcBef>
                <a:spcPts val="0"/>
              </a:spcBef>
              <a:spcAft>
                <a:spcPts val="0"/>
              </a:spcAft>
              <a:defRPr/>
            </a:pPr>
            <a:r>
              <a:rPr lang="ja-JP" altLang="en-US" sz="600">
                <a:solidFill>
                  <a:prstClr val="white"/>
                </a:solidFill>
                <a:latin typeface="Meiryo UI" panose="020B0604030504040204" pitchFamily="50" charset="-128"/>
                <a:ea typeface="Meiryo UI" panose="020B0604030504040204" pitchFamily="50" charset="-128"/>
              </a:rPr>
              <a:t>原子</a:t>
            </a:r>
          </a:p>
        </p:txBody>
      </p:sp>
      <p:sp>
        <p:nvSpPr>
          <p:cNvPr id="36" name="テキスト ボックス 35">
            <a:extLst>
              <a:ext uri="{FF2B5EF4-FFF2-40B4-BE49-F238E27FC236}">
                <a16:creationId xmlns:a16="http://schemas.microsoft.com/office/drawing/2014/main" id="{C27A402F-0A4E-7020-8783-DFCEAC97BB0B}"/>
              </a:ext>
            </a:extLst>
          </p:cNvPr>
          <p:cNvSpPr txBox="1"/>
          <p:nvPr/>
        </p:nvSpPr>
        <p:spPr>
          <a:xfrm>
            <a:off x="7889498" y="596448"/>
            <a:ext cx="232756" cy="184666"/>
          </a:xfrm>
          <a:prstGeom prst="rect">
            <a:avLst/>
          </a:prstGeom>
          <a:noFill/>
        </p:spPr>
        <p:txBody>
          <a:bodyPr wrap="none" rtlCol="0">
            <a:spAutoFit/>
          </a:bodyPr>
          <a:lstStyle/>
          <a:p>
            <a:pPr algn="l" defTabSz="457189" fontAlgn="auto">
              <a:spcBef>
                <a:spcPts val="0"/>
              </a:spcBef>
              <a:spcAft>
                <a:spcPts val="0"/>
              </a:spcAft>
              <a:defRPr/>
            </a:pPr>
            <a:r>
              <a:rPr lang="en-US" altLang="ja-JP" sz="600">
                <a:solidFill>
                  <a:prstClr val="white"/>
                </a:solidFill>
                <a:latin typeface="Meiryo UI" panose="020B0604030504040204" pitchFamily="50" charset="-128"/>
                <a:ea typeface="Meiryo UI" panose="020B0604030504040204" pitchFamily="50" charset="-128"/>
              </a:rPr>
              <a:t>0</a:t>
            </a:r>
            <a:endParaRPr lang="ja-JP" altLang="en-US" sz="600">
              <a:solidFill>
                <a:prstClr val="white"/>
              </a:solidFill>
              <a:latin typeface="Meiryo UI" panose="020B0604030504040204" pitchFamily="50" charset="-128"/>
              <a:ea typeface="Meiryo UI" panose="020B0604030504040204" pitchFamily="50" charset="-128"/>
            </a:endParaRPr>
          </a:p>
        </p:txBody>
      </p:sp>
      <p:sp>
        <p:nvSpPr>
          <p:cNvPr id="46" name="テキスト ボックス 45">
            <a:extLst>
              <a:ext uri="{FF2B5EF4-FFF2-40B4-BE49-F238E27FC236}">
                <a16:creationId xmlns:a16="http://schemas.microsoft.com/office/drawing/2014/main" id="{7BAB135A-AD0C-7D0E-3849-03C01701354D}"/>
              </a:ext>
            </a:extLst>
          </p:cNvPr>
          <p:cNvSpPr txBox="1"/>
          <p:nvPr/>
        </p:nvSpPr>
        <p:spPr>
          <a:xfrm>
            <a:off x="8472659" y="596448"/>
            <a:ext cx="213520" cy="184666"/>
          </a:xfrm>
          <a:prstGeom prst="rect">
            <a:avLst/>
          </a:prstGeom>
          <a:noFill/>
        </p:spPr>
        <p:txBody>
          <a:bodyPr wrap="none" rtlCol="0">
            <a:spAutoFit/>
          </a:bodyPr>
          <a:lstStyle/>
          <a:p>
            <a:pPr algn="l" defTabSz="457189" fontAlgn="auto">
              <a:spcBef>
                <a:spcPts val="0"/>
              </a:spcBef>
              <a:spcAft>
                <a:spcPts val="0"/>
              </a:spcAft>
              <a:defRPr/>
            </a:pPr>
            <a:r>
              <a:rPr lang="en-US" altLang="ja-JP" sz="600" i="1">
                <a:solidFill>
                  <a:prstClr val="white"/>
                </a:solidFill>
                <a:latin typeface="Meiryo UI" panose="020B0604030504040204" pitchFamily="50" charset="-128"/>
                <a:ea typeface="Meiryo UI" panose="020B0604030504040204" pitchFamily="50" charset="-128"/>
              </a:rPr>
              <a:t>t</a:t>
            </a:r>
            <a:endParaRPr lang="ja-JP" altLang="en-US" sz="600" i="1">
              <a:solidFill>
                <a:prstClr val="white"/>
              </a:solidFill>
              <a:latin typeface="Meiryo UI" panose="020B0604030504040204" pitchFamily="50" charset="-128"/>
              <a:ea typeface="Meiryo UI" panose="020B0604030504040204" pitchFamily="50" charset="-128"/>
            </a:endParaRPr>
          </a:p>
        </p:txBody>
      </p:sp>
      <p:sp>
        <p:nvSpPr>
          <p:cNvPr id="48" name="テキスト ボックス 47">
            <a:extLst>
              <a:ext uri="{FF2B5EF4-FFF2-40B4-BE49-F238E27FC236}">
                <a16:creationId xmlns:a16="http://schemas.microsoft.com/office/drawing/2014/main" id="{03BA1958-E43F-0CDA-DF2F-D2A82A63A937}"/>
              </a:ext>
            </a:extLst>
          </p:cNvPr>
          <p:cNvSpPr txBox="1"/>
          <p:nvPr/>
        </p:nvSpPr>
        <p:spPr>
          <a:xfrm>
            <a:off x="7617222" y="596448"/>
            <a:ext cx="338554" cy="184666"/>
          </a:xfrm>
          <a:prstGeom prst="rect">
            <a:avLst/>
          </a:prstGeom>
          <a:noFill/>
        </p:spPr>
        <p:txBody>
          <a:bodyPr wrap="none" rtlCol="0">
            <a:spAutoFit/>
          </a:bodyPr>
          <a:lstStyle/>
          <a:p>
            <a:pPr algn="l" defTabSz="457189" fontAlgn="auto">
              <a:spcBef>
                <a:spcPts val="0"/>
              </a:spcBef>
              <a:spcAft>
                <a:spcPts val="0"/>
              </a:spcAft>
              <a:defRPr/>
            </a:pPr>
            <a:r>
              <a:rPr lang="ja-JP" altLang="en-US" sz="600">
                <a:solidFill>
                  <a:prstClr val="white"/>
                </a:solidFill>
                <a:latin typeface="Meiryo UI" panose="020B0604030504040204" pitchFamily="50" charset="-128"/>
                <a:ea typeface="Meiryo UI" panose="020B0604030504040204" pitchFamily="50" charset="-128"/>
              </a:rPr>
              <a:t>時刻</a:t>
            </a:r>
          </a:p>
        </p:txBody>
      </p:sp>
      <p:sp>
        <p:nvSpPr>
          <p:cNvPr id="49" name="テキスト ボックス 48">
            <a:extLst>
              <a:ext uri="{FF2B5EF4-FFF2-40B4-BE49-F238E27FC236}">
                <a16:creationId xmlns:a16="http://schemas.microsoft.com/office/drawing/2014/main" id="{24C6FA2A-4113-0650-AF1E-A52C1A0D54CD}"/>
              </a:ext>
            </a:extLst>
          </p:cNvPr>
          <p:cNvSpPr txBox="1"/>
          <p:nvPr/>
        </p:nvSpPr>
        <p:spPr>
          <a:xfrm>
            <a:off x="8016883" y="342611"/>
            <a:ext cx="261610" cy="184666"/>
          </a:xfrm>
          <a:prstGeom prst="rect">
            <a:avLst/>
          </a:prstGeom>
          <a:noFill/>
        </p:spPr>
        <p:txBody>
          <a:bodyPr wrap="none" rtlCol="0">
            <a:spAutoFit/>
          </a:bodyPr>
          <a:lstStyle/>
          <a:p>
            <a:pPr algn="l" defTabSz="457189" fontAlgn="auto">
              <a:spcBef>
                <a:spcPts val="0"/>
              </a:spcBef>
              <a:spcAft>
                <a:spcPts val="0"/>
              </a:spcAft>
              <a:defRPr/>
            </a:pPr>
            <a:r>
              <a:rPr lang="ja-JP" altLang="en-US" sz="600">
                <a:solidFill>
                  <a:prstClr val="white"/>
                </a:solidFill>
                <a:latin typeface="Meiryo UI" panose="020B0604030504040204" pitchFamily="50" charset="-128"/>
                <a:ea typeface="Meiryo UI" panose="020B0604030504040204" pitchFamily="50" charset="-128"/>
              </a:rPr>
              <a:t>力</a:t>
            </a:r>
          </a:p>
        </p:txBody>
      </p:sp>
      <p:sp>
        <p:nvSpPr>
          <p:cNvPr id="50" name="テキスト ボックス 49">
            <a:extLst>
              <a:ext uri="{FF2B5EF4-FFF2-40B4-BE49-F238E27FC236}">
                <a16:creationId xmlns:a16="http://schemas.microsoft.com/office/drawing/2014/main" id="{782722CE-4FA5-BA70-94DF-DEA8F14B5AAE}"/>
              </a:ext>
            </a:extLst>
          </p:cNvPr>
          <p:cNvSpPr txBox="1"/>
          <p:nvPr/>
        </p:nvSpPr>
        <p:spPr>
          <a:xfrm>
            <a:off x="761671" y="1477513"/>
            <a:ext cx="1008609" cy="253916"/>
          </a:xfrm>
          <a:prstGeom prst="rect">
            <a:avLst/>
          </a:prstGeom>
          <a:noFill/>
        </p:spPr>
        <p:txBody>
          <a:bodyPr wrap="none" rtlCol="0">
            <a:spAutoFit/>
          </a:bodyPr>
          <a:lstStyle/>
          <a:p>
            <a:pPr algn="l" defTabSz="457189" fontAlgn="auto">
              <a:spcBef>
                <a:spcPts val="0"/>
              </a:spcBef>
              <a:spcAft>
                <a:spcPts val="0"/>
              </a:spcAft>
              <a:defRPr/>
            </a:pPr>
            <a:r>
              <a:rPr lang="en-US" altLang="ja-JP" sz="1050" b="1">
                <a:solidFill>
                  <a:prstClr val="white"/>
                </a:solidFill>
                <a:latin typeface="Fujitsu Infinity Pro"/>
                <a:ea typeface="Meiryo UI" panose="020B0604030504040204" pitchFamily="50" charset="-128"/>
              </a:rPr>
              <a:t>10</a:t>
            </a:r>
            <a:r>
              <a:rPr lang="ja-JP" altLang="en-US" sz="1050" b="1">
                <a:solidFill>
                  <a:prstClr val="white"/>
                </a:solidFill>
                <a:latin typeface="Fujitsu Infinity Pro"/>
                <a:ea typeface="Meiryo UI" panose="020B0604030504040204" pitchFamily="50" charset="-128"/>
              </a:rPr>
              <a:t>万原子程度</a:t>
            </a:r>
            <a:endParaRPr lang="en-US" altLang="ja-JP" sz="1050" b="1">
              <a:solidFill>
                <a:prstClr val="white"/>
              </a:solidFill>
              <a:latin typeface="Fujitsu Infinity Pro"/>
              <a:ea typeface="Meiryo UI" panose="020B0604030504040204" pitchFamily="50" charset="-128"/>
            </a:endParaRPr>
          </a:p>
        </p:txBody>
      </p:sp>
      <p:pic>
        <p:nvPicPr>
          <p:cNvPr id="16" name="classical_127296atoms">
            <a:hlinkClick r:id="" action="ppaction://media"/>
            <a:extLst>
              <a:ext uri="{FF2B5EF4-FFF2-40B4-BE49-F238E27FC236}">
                <a16:creationId xmlns:a16="http://schemas.microsoft.com/office/drawing/2014/main" id="{C18D32B3-7B0F-EFB1-8ED1-0F913FC270F0}"/>
              </a:ext>
            </a:extLst>
          </p:cNvPr>
          <p:cNvPicPr>
            <a:picLocks noChangeAspect="1"/>
          </p:cNvPicPr>
          <p:nvPr>
            <a:videoFile r:link="rId10"/>
            <p:extLst>
              <p:ext uri="{DAA4B4D4-6D71-4841-9C94-3DE7FCFB9230}">
                <p14:media xmlns:p14="http://schemas.microsoft.com/office/powerpoint/2010/main" r:embed="rId9"/>
              </p:ext>
            </p:extLst>
          </p:nvPr>
        </p:nvPicPr>
        <p:blipFill>
          <a:blip r:embed="rId18"/>
          <a:srcRect l="22994" t="43931" r="22839" b="20183"/>
          <a:stretch/>
        </p:blipFill>
        <p:spPr>
          <a:xfrm>
            <a:off x="698846" y="1729200"/>
            <a:ext cx="1127734" cy="2490374"/>
          </a:xfrm>
          <a:prstGeom prst="rect">
            <a:avLst/>
          </a:prstGeom>
        </p:spPr>
      </p:pic>
      <p:sp>
        <p:nvSpPr>
          <p:cNvPr id="2" name="四角形: 角を丸くする 1">
            <a:extLst>
              <a:ext uri="{FF2B5EF4-FFF2-40B4-BE49-F238E27FC236}">
                <a16:creationId xmlns:a16="http://schemas.microsoft.com/office/drawing/2014/main" id="{C4A6D55A-0263-5451-8691-4613B4368F59}"/>
              </a:ext>
            </a:extLst>
          </p:cNvPr>
          <p:cNvSpPr/>
          <p:nvPr/>
        </p:nvSpPr>
        <p:spPr>
          <a:xfrm>
            <a:off x="1936508" y="3488162"/>
            <a:ext cx="402931" cy="14775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defTabSz="457189" fontAlgn="auto">
              <a:spcBef>
                <a:spcPts val="0"/>
              </a:spcBef>
              <a:spcAft>
                <a:spcPts val="0"/>
              </a:spcAft>
              <a:defRPr/>
            </a:pPr>
            <a:r>
              <a:rPr lang="ja-JP" altLang="en-US" sz="750">
                <a:solidFill>
                  <a:prstClr val="white"/>
                </a:solidFill>
                <a:latin typeface="Meiryo UI" panose="020B0604030504040204" pitchFamily="50" charset="-128"/>
                <a:ea typeface="Meiryo UI" panose="020B0604030504040204" pitchFamily="50" charset="-128"/>
              </a:rPr>
              <a:t>拡大</a:t>
            </a:r>
          </a:p>
        </p:txBody>
      </p:sp>
      <p:sp>
        <p:nvSpPr>
          <p:cNvPr id="3" name="正方形/長方形 2">
            <a:extLst>
              <a:ext uri="{FF2B5EF4-FFF2-40B4-BE49-F238E27FC236}">
                <a16:creationId xmlns:a16="http://schemas.microsoft.com/office/drawing/2014/main" id="{120DE614-881B-EFE6-C54F-55F6DC6D348E}"/>
              </a:ext>
            </a:extLst>
          </p:cNvPr>
          <p:cNvSpPr/>
          <p:nvPr/>
        </p:nvSpPr>
        <p:spPr>
          <a:xfrm>
            <a:off x="1692809" y="3506501"/>
            <a:ext cx="112091" cy="112091"/>
          </a:xfrm>
          <a:prstGeom prst="rect">
            <a:avLst/>
          </a:prstGeom>
          <a:noFill/>
          <a:ln w="28575">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189" fontAlgn="auto">
              <a:spcBef>
                <a:spcPts val="0"/>
              </a:spcBef>
              <a:spcAft>
                <a:spcPts val="0"/>
              </a:spcAft>
              <a:defRPr/>
            </a:pPr>
            <a:endParaRPr lang="ja-JP" altLang="en-US" sz="1500">
              <a:solidFill>
                <a:prstClr val="white"/>
              </a:solidFill>
              <a:latin typeface="Meiryo UI" panose="020B0604030504040204" pitchFamily="50" charset="-128"/>
              <a:ea typeface="Meiryo UI" panose="020B0604030504040204" pitchFamily="50" charset="-128"/>
            </a:endParaRPr>
          </a:p>
        </p:txBody>
      </p:sp>
      <p:cxnSp>
        <p:nvCxnSpPr>
          <p:cNvPr id="4" name="直線矢印コネクタ 3">
            <a:extLst>
              <a:ext uri="{FF2B5EF4-FFF2-40B4-BE49-F238E27FC236}">
                <a16:creationId xmlns:a16="http://schemas.microsoft.com/office/drawing/2014/main" id="{2A94A528-B9B7-3437-51C0-941DB26143F8}"/>
              </a:ext>
            </a:extLst>
          </p:cNvPr>
          <p:cNvCxnSpPr>
            <a:cxnSpLocks/>
            <a:stCxn id="2" idx="1"/>
            <a:endCxn id="3" idx="3"/>
          </p:cNvCxnSpPr>
          <p:nvPr/>
        </p:nvCxnSpPr>
        <p:spPr>
          <a:xfrm flipH="1">
            <a:off x="1804899" y="3562040"/>
            <a:ext cx="131608" cy="506"/>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3" name="テキスト ボックス 62">
            <a:extLst>
              <a:ext uri="{FF2B5EF4-FFF2-40B4-BE49-F238E27FC236}">
                <a16:creationId xmlns:a16="http://schemas.microsoft.com/office/drawing/2014/main" id="{7D8FEFA1-BA54-14B6-2BCE-CB5824DBC7EB}"/>
              </a:ext>
            </a:extLst>
          </p:cNvPr>
          <p:cNvSpPr txBox="1"/>
          <p:nvPr/>
        </p:nvSpPr>
        <p:spPr>
          <a:xfrm>
            <a:off x="3953344" y="3899073"/>
            <a:ext cx="1326764" cy="230832"/>
          </a:xfrm>
          <a:prstGeom prst="rect">
            <a:avLst/>
          </a:prstGeom>
          <a:noFill/>
        </p:spPr>
        <p:txBody>
          <a:bodyPr wrap="square">
            <a:spAutoFit/>
          </a:bodyPr>
          <a:lstStyle/>
          <a:p>
            <a:pPr defTabSz="457189" fontAlgn="auto">
              <a:spcBef>
                <a:spcPts val="0"/>
              </a:spcBef>
              <a:spcAft>
                <a:spcPts val="0"/>
              </a:spcAft>
              <a:defRPr/>
            </a:pPr>
            <a:r>
              <a:rPr lang="ja-JP" altLang="en-US" sz="900">
                <a:solidFill>
                  <a:prstClr val="white"/>
                </a:solidFill>
                <a:latin typeface="Meiryo UI" panose="020B0604030504040204" pitchFamily="50" charset="-128"/>
                <a:ea typeface="Meiryo UI" panose="020B0604030504040204" pitchFamily="50" charset="-128"/>
              </a:rPr>
              <a:t>化学反応が起きている</a:t>
            </a:r>
            <a:endParaRPr kumimoji="0" lang="ja-JP" altLang="en-US" sz="900">
              <a:solidFill>
                <a:prstClr val="black"/>
              </a:solidFill>
              <a:latin typeface="Fujitsu Infinity Pro"/>
              <a:ea typeface="メイリオ"/>
            </a:endParaRPr>
          </a:p>
        </p:txBody>
      </p:sp>
      <p:grpSp>
        <p:nvGrpSpPr>
          <p:cNvPr id="75" name="グループ化 74">
            <a:extLst>
              <a:ext uri="{FF2B5EF4-FFF2-40B4-BE49-F238E27FC236}">
                <a16:creationId xmlns:a16="http://schemas.microsoft.com/office/drawing/2014/main" id="{275BF477-E7C4-4120-426C-90AFBB7925EA}"/>
              </a:ext>
            </a:extLst>
          </p:cNvPr>
          <p:cNvGrpSpPr/>
          <p:nvPr/>
        </p:nvGrpSpPr>
        <p:grpSpPr>
          <a:xfrm>
            <a:off x="2408949" y="3618856"/>
            <a:ext cx="840156" cy="184666"/>
            <a:chOff x="3211932" y="4824083"/>
            <a:chExt cx="1120208" cy="246221"/>
          </a:xfrm>
        </p:grpSpPr>
        <p:pic>
          <p:nvPicPr>
            <p:cNvPr id="15" name="図 14">
              <a:extLst>
                <a:ext uri="{FF2B5EF4-FFF2-40B4-BE49-F238E27FC236}">
                  <a16:creationId xmlns:a16="http://schemas.microsoft.com/office/drawing/2014/main" id="{7B9E915B-68B0-AA06-9EC3-7CA122A5B69B}"/>
                </a:ext>
              </a:extLst>
            </p:cNvPr>
            <p:cNvPicPr>
              <a:picLocks noChangeAspect="1"/>
            </p:cNvPicPr>
            <p:nvPr/>
          </p:nvPicPr>
          <p:blipFill>
            <a:blip r:embed="rId19"/>
            <a:stretch>
              <a:fillRect/>
            </a:stretch>
          </p:blipFill>
          <p:spPr>
            <a:xfrm>
              <a:off x="3477548" y="4841349"/>
              <a:ext cx="183015" cy="188919"/>
            </a:xfrm>
            <a:prstGeom prst="rect">
              <a:avLst/>
            </a:prstGeom>
          </p:spPr>
        </p:pic>
        <p:pic>
          <p:nvPicPr>
            <p:cNvPr id="29" name="図 28">
              <a:extLst>
                <a:ext uri="{FF2B5EF4-FFF2-40B4-BE49-F238E27FC236}">
                  <a16:creationId xmlns:a16="http://schemas.microsoft.com/office/drawing/2014/main" id="{BA1B5F04-7EFD-5793-0E12-F38FCDB4CEC4}"/>
                </a:ext>
              </a:extLst>
            </p:cNvPr>
            <p:cNvPicPr>
              <a:picLocks noChangeAspect="1"/>
            </p:cNvPicPr>
            <p:nvPr/>
          </p:nvPicPr>
          <p:blipFill>
            <a:blip r:embed="rId20"/>
            <a:stretch>
              <a:fillRect/>
            </a:stretch>
          </p:blipFill>
          <p:spPr>
            <a:xfrm>
              <a:off x="3786696" y="4842894"/>
              <a:ext cx="167178" cy="180037"/>
            </a:xfrm>
            <a:prstGeom prst="rect">
              <a:avLst/>
            </a:prstGeom>
          </p:spPr>
        </p:pic>
        <p:cxnSp>
          <p:nvCxnSpPr>
            <p:cNvPr id="31" name="直線コネクタ 30">
              <a:extLst>
                <a:ext uri="{FF2B5EF4-FFF2-40B4-BE49-F238E27FC236}">
                  <a16:creationId xmlns:a16="http://schemas.microsoft.com/office/drawing/2014/main" id="{8C9A9F2D-C49E-790A-B6B2-84277C71229E}"/>
                </a:ext>
              </a:extLst>
            </p:cNvPr>
            <p:cNvCxnSpPr>
              <a:stCxn id="15" idx="3"/>
              <a:endCxn id="29" idx="1"/>
            </p:cNvCxnSpPr>
            <p:nvPr/>
          </p:nvCxnSpPr>
          <p:spPr>
            <a:xfrm flipV="1">
              <a:off x="3660563" y="4932913"/>
              <a:ext cx="126133" cy="289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EF416853-B5AD-E867-AF68-EB5FA1033BE1}"/>
                </a:ext>
              </a:extLst>
            </p:cNvPr>
            <p:cNvSpPr txBox="1"/>
            <p:nvPr/>
          </p:nvSpPr>
          <p:spPr>
            <a:xfrm>
              <a:off x="3211932" y="4824083"/>
              <a:ext cx="383011" cy="246221"/>
            </a:xfrm>
            <a:prstGeom prst="rect">
              <a:avLst/>
            </a:prstGeom>
            <a:noFill/>
          </p:spPr>
          <p:txBody>
            <a:bodyPr wrap="none" rtlCol="0">
              <a:spAutoFit/>
            </a:bodyPr>
            <a:lstStyle/>
            <a:p>
              <a:pPr algn="l" defTabSz="457189" fontAlgn="auto">
                <a:spcBef>
                  <a:spcPts val="0"/>
                </a:spcBef>
                <a:spcAft>
                  <a:spcPts val="0"/>
                </a:spcAft>
                <a:defRPr/>
              </a:pPr>
              <a:r>
                <a:rPr lang="ja-JP" altLang="en-US" sz="600">
                  <a:solidFill>
                    <a:prstClr val="white"/>
                  </a:solidFill>
                  <a:latin typeface="Meiryo UI" panose="020B0604030504040204" pitchFamily="50" charset="-128"/>
                  <a:ea typeface="Meiryo UI" panose="020B0604030504040204" pitchFamily="50" charset="-128"/>
                </a:rPr>
                <a:t>リン</a:t>
              </a:r>
            </a:p>
          </p:txBody>
        </p:sp>
        <p:sp>
          <p:nvSpPr>
            <p:cNvPr id="40" name="テキスト ボックス 39">
              <a:extLst>
                <a:ext uri="{FF2B5EF4-FFF2-40B4-BE49-F238E27FC236}">
                  <a16:creationId xmlns:a16="http://schemas.microsoft.com/office/drawing/2014/main" id="{D4FA196F-837E-51E1-0355-E5B27704DA22}"/>
                </a:ext>
              </a:extLst>
            </p:cNvPr>
            <p:cNvSpPr txBox="1"/>
            <p:nvPr/>
          </p:nvSpPr>
          <p:spPr>
            <a:xfrm>
              <a:off x="3880735" y="4824083"/>
              <a:ext cx="451405" cy="246221"/>
            </a:xfrm>
            <a:prstGeom prst="rect">
              <a:avLst/>
            </a:prstGeom>
            <a:noFill/>
          </p:spPr>
          <p:txBody>
            <a:bodyPr wrap="none" rtlCol="0">
              <a:spAutoFit/>
            </a:bodyPr>
            <a:lstStyle/>
            <a:p>
              <a:pPr algn="l" defTabSz="457189" fontAlgn="auto">
                <a:spcBef>
                  <a:spcPts val="0"/>
                </a:spcBef>
                <a:spcAft>
                  <a:spcPts val="0"/>
                </a:spcAft>
                <a:defRPr/>
              </a:pPr>
              <a:r>
                <a:rPr lang="ja-JP" altLang="en-US" sz="600">
                  <a:solidFill>
                    <a:prstClr val="white"/>
                  </a:solidFill>
                  <a:latin typeface="Meiryo UI" panose="020B0604030504040204" pitchFamily="50" charset="-128"/>
                  <a:ea typeface="Meiryo UI" panose="020B0604030504040204" pitchFamily="50" charset="-128"/>
                </a:rPr>
                <a:t>硫黄</a:t>
              </a:r>
            </a:p>
          </p:txBody>
        </p:sp>
      </p:grpSp>
      <p:grpSp>
        <p:nvGrpSpPr>
          <p:cNvPr id="76" name="グループ化 75">
            <a:extLst>
              <a:ext uri="{FF2B5EF4-FFF2-40B4-BE49-F238E27FC236}">
                <a16:creationId xmlns:a16="http://schemas.microsoft.com/office/drawing/2014/main" id="{99DB10BF-C940-850F-AFCE-C431E7B100B5}"/>
              </a:ext>
            </a:extLst>
          </p:cNvPr>
          <p:cNvGrpSpPr/>
          <p:nvPr/>
        </p:nvGrpSpPr>
        <p:grpSpPr>
          <a:xfrm>
            <a:off x="7633546" y="3548228"/>
            <a:ext cx="923029" cy="350218"/>
            <a:chOff x="10178049" y="4729916"/>
            <a:chExt cx="1230704" cy="466957"/>
          </a:xfrm>
        </p:grpSpPr>
        <p:pic>
          <p:nvPicPr>
            <p:cNvPr id="42" name="図 41">
              <a:extLst>
                <a:ext uri="{FF2B5EF4-FFF2-40B4-BE49-F238E27FC236}">
                  <a16:creationId xmlns:a16="http://schemas.microsoft.com/office/drawing/2014/main" id="{FEB93C3B-DF0D-ED2D-F0F0-44C8B56A69A0}"/>
                </a:ext>
              </a:extLst>
            </p:cNvPr>
            <p:cNvPicPr>
              <a:picLocks noChangeAspect="1"/>
            </p:cNvPicPr>
            <p:nvPr/>
          </p:nvPicPr>
          <p:blipFill>
            <a:blip r:embed="rId19"/>
            <a:stretch>
              <a:fillRect/>
            </a:stretch>
          </p:blipFill>
          <p:spPr>
            <a:xfrm>
              <a:off x="10454638" y="4750604"/>
              <a:ext cx="183015" cy="188919"/>
            </a:xfrm>
            <a:prstGeom prst="rect">
              <a:avLst/>
            </a:prstGeom>
          </p:spPr>
        </p:pic>
        <p:pic>
          <p:nvPicPr>
            <p:cNvPr id="44" name="図 43">
              <a:extLst>
                <a:ext uri="{FF2B5EF4-FFF2-40B4-BE49-F238E27FC236}">
                  <a16:creationId xmlns:a16="http://schemas.microsoft.com/office/drawing/2014/main" id="{8D0CA2F0-F637-8964-0CCC-D670D5BF8C25}"/>
                </a:ext>
              </a:extLst>
            </p:cNvPr>
            <p:cNvPicPr>
              <a:picLocks noChangeAspect="1"/>
            </p:cNvPicPr>
            <p:nvPr/>
          </p:nvPicPr>
          <p:blipFill>
            <a:blip r:embed="rId20"/>
            <a:stretch>
              <a:fillRect/>
            </a:stretch>
          </p:blipFill>
          <p:spPr>
            <a:xfrm>
              <a:off x="10763786" y="4752149"/>
              <a:ext cx="167178" cy="180037"/>
            </a:xfrm>
            <a:prstGeom prst="rect">
              <a:avLst/>
            </a:prstGeom>
          </p:spPr>
        </p:pic>
        <p:cxnSp>
          <p:nvCxnSpPr>
            <p:cNvPr id="54" name="直線コネクタ 53">
              <a:extLst>
                <a:ext uri="{FF2B5EF4-FFF2-40B4-BE49-F238E27FC236}">
                  <a16:creationId xmlns:a16="http://schemas.microsoft.com/office/drawing/2014/main" id="{5477301C-278B-8769-8C63-195418A73C2E}"/>
                </a:ext>
              </a:extLst>
            </p:cNvPr>
            <p:cNvCxnSpPr>
              <a:stCxn id="42" idx="3"/>
              <a:endCxn id="44" idx="1"/>
            </p:cNvCxnSpPr>
            <p:nvPr/>
          </p:nvCxnSpPr>
          <p:spPr>
            <a:xfrm flipV="1">
              <a:off x="10637653" y="4842168"/>
              <a:ext cx="126133" cy="2896"/>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56" name="テキスト ボックス 55">
              <a:extLst>
                <a:ext uri="{FF2B5EF4-FFF2-40B4-BE49-F238E27FC236}">
                  <a16:creationId xmlns:a16="http://schemas.microsoft.com/office/drawing/2014/main" id="{87ECD99F-C10E-41D1-2F48-DCC91594C4E4}"/>
                </a:ext>
              </a:extLst>
            </p:cNvPr>
            <p:cNvSpPr txBox="1"/>
            <p:nvPr/>
          </p:nvSpPr>
          <p:spPr>
            <a:xfrm>
              <a:off x="10178049" y="4729916"/>
              <a:ext cx="383011" cy="246221"/>
            </a:xfrm>
            <a:prstGeom prst="rect">
              <a:avLst/>
            </a:prstGeom>
            <a:noFill/>
          </p:spPr>
          <p:txBody>
            <a:bodyPr wrap="none" rtlCol="0">
              <a:spAutoFit/>
            </a:bodyPr>
            <a:lstStyle/>
            <a:p>
              <a:pPr algn="l" defTabSz="457189" fontAlgn="auto">
                <a:spcBef>
                  <a:spcPts val="0"/>
                </a:spcBef>
                <a:spcAft>
                  <a:spcPts val="0"/>
                </a:spcAft>
                <a:defRPr/>
              </a:pPr>
              <a:r>
                <a:rPr lang="ja-JP" altLang="en-US" sz="600">
                  <a:solidFill>
                    <a:prstClr val="white"/>
                  </a:solidFill>
                  <a:latin typeface="Meiryo UI" panose="020B0604030504040204" pitchFamily="50" charset="-128"/>
                  <a:ea typeface="Meiryo UI" panose="020B0604030504040204" pitchFamily="50" charset="-128"/>
                </a:rPr>
                <a:t>リン</a:t>
              </a:r>
            </a:p>
          </p:txBody>
        </p:sp>
        <p:sp>
          <p:nvSpPr>
            <p:cNvPr id="62" name="テキスト ボックス 61">
              <a:extLst>
                <a:ext uri="{FF2B5EF4-FFF2-40B4-BE49-F238E27FC236}">
                  <a16:creationId xmlns:a16="http://schemas.microsoft.com/office/drawing/2014/main" id="{1EE7F0FE-D7BC-3932-E68D-7D85C74164D0}"/>
                </a:ext>
              </a:extLst>
            </p:cNvPr>
            <p:cNvSpPr txBox="1"/>
            <p:nvPr/>
          </p:nvSpPr>
          <p:spPr>
            <a:xfrm>
              <a:off x="10861530" y="4729916"/>
              <a:ext cx="451405" cy="246221"/>
            </a:xfrm>
            <a:prstGeom prst="rect">
              <a:avLst/>
            </a:prstGeom>
            <a:noFill/>
          </p:spPr>
          <p:txBody>
            <a:bodyPr wrap="none" rtlCol="0">
              <a:spAutoFit/>
            </a:bodyPr>
            <a:lstStyle/>
            <a:p>
              <a:pPr algn="l" defTabSz="457189" fontAlgn="auto">
                <a:spcBef>
                  <a:spcPts val="0"/>
                </a:spcBef>
                <a:spcAft>
                  <a:spcPts val="0"/>
                </a:spcAft>
                <a:defRPr/>
              </a:pPr>
              <a:r>
                <a:rPr lang="ja-JP" altLang="en-US" sz="600">
                  <a:solidFill>
                    <a:prstClr val="white"/>
                  </a:solidFill>
                  <a:latin typeface="Meiryo UI" panose="020B0604030504040204" pitchFamily="50" charset="-128"/>
                  <a:ea typeface="Meiryo UI" panose="020B0604030504040204" pitchFamily="50" charset="-128"/>
                </a:rPr>
                <a:t>硫黄</a:t>
              </a:r>
            </a:p>
          </p:txBody>
        </p:sp>
        <p:pic>
          <p:nvPicPr>
            <p:cNvPr id="65" name="図 64">
              <a:extLst>
                <a:ext uri="{FF2B5EF4-FFF2-40B4-BE49-F238E27FC236}">
                  <a16:creationId xmlns:a16="http://schemas.microsoft.com/office/drawing/2014/main" id="{15ED3692-5114-C364-1D1A-E5ACA70EC3C5}"/>
                </a:ext>
              </a:extLst>
            </p:cNvPr>
            <p:cNvPicPr>
              <a:picLocks noChangeAspect="1"/>
            </p:cNvPicPr>
            <p:nvPr/>
          </p:nvPicPr>
          <p:blipFill>
            <a:blip r:embed="rId21"/>
            <a:stretch>
              <a:fillRect/>
            </a:stretch>
          </p:blipFill>
          <p:spPr>
            <a:xfrm>
              <a:off x="10763786" y="4957597"/>
              <a:ext cx="166815" cy="172027"/>
            </a:xfrm>
            <a:prstGeom prst="rect">
              <a:avLst/>
            </a:prstGeom>
          </p:spPr>
        </p:pic>
        <p:cxnSp>
          <p:nvCxnSpPr>
            <p:cNvPr id="67" name="直線コネクタ 66">
              <a:extLst>
                <a:ext uri="{FF2B5EF4-FFF2-40B4-BE49-F238E27FC236}">
                  <a16:creationId xmlns:a16="http://schemas.microsoft.com/office/drawing/2014/main" id="{9C18658A-6A90-0B87-4F59-AF453F59E06C}"/>
                </a:ext>
              </a:extLst>
            </p:cNvPr>
            <p:cNvCxnSpPr>
              <a:cxnSpLocks/>
            </p:cNvCxnSpPr>
            <p:nvPr/>
          </p:nvCxnSpPr>
          <p:spPr>
            <a:xfrm>
              <a:off x="10608295" y="4898272"/>
              <a:ext cx="184850" cy="10777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テキスト ボックス 71">
              <a:extLst>
                <a:ext uri="{FF2B5EF4-FFF2-40B4-BE49-F238E27FC236}">
                  <a16:creationId xmlns:a16="http://schemas.microsoft.com/office/drawing/2014/main" id="{739D3274-8174-0307-674E-7C90905A4F60}"/>
                </a:ext>
              </a:extLst>
            </p:cNvPr>
            <p:cNvSpPr txBox="1"/>
            <p:nvPr/>
          </p:nvSpPr>
          <p:spPr>
            <a:xfrm>
              <a:off x="10861167" y="4950652"/>
              <a:ext cx="547586" cy="246221"/>
            </a:xfrm>
            <a:prstGeom prst="rect">
              <a:avLst/>
            </a:prstGeom>
            <a:noFill/>
          </p:spPr>
          <p:txBody>
            <a:bodyPr wrap="none" rtlCol="0">
              <a:spAutoFit/>
            </a:bodyPr>
            <a:lstStyle/>
            <a:p>
              <a:pPr algn="l" defTabSz="457189" fontAlgn="auto">
                <a:spcBef>
                  <a:spcPts val="0"/>
                </a:spcBef>
                <a:spcAft>
                  <a:spcPts val="0"/>
                </a:spcAft>
                <a:defRPr/>
              </a:pPr>
              <a:r>
                <a:rPr lang="ja-JP" altLang="en-US" sz="600">
                  <a:solidFill>
                    <a:prstClr val="white"/>
                  </a:solidFill>
                  <a:latin typeface="Meiryo UI" panose="020B0604030504040204" pitchFamily="50" charset="-128"/>
                  <a:ea typeface="Meiryo UI" panose="020B0604030504040204" pitchFamily="50" charset="-128"/>
                </a:rPr>
                <a:t>リチウム</a:t>
              </a:r>
            </a:p>
          </p:txBody>
        </p:sp>
      </p:grpSp>
      <p:sp>
        <p:nvSpPr>
          <p:cNvPr id="64" name="四角形: 角を丸くする 63">
            <a:extLst>
              <a:ext uri="{FF2B5EF4-FFF2-40B4-BE49-F238E27FC236}">
                <a16:creationId xmlns:a16="http://schemas.microsoft.com/office/drawing/2014/main" id="{1951865C-E386-77C9-73FD-DD8B56093C1F}"/>
              </a:ext>
            </a:extLst>
          </p:cNvPr>
          <p:cNvSpPr/>
          <p:nvPr/>
        </p:nvSpPr>
        <p:spPr>
          <a:xfrm>
            <a:off x="324116" y="1018240"/>
            <a:ext cx="3247410" cy="310797"/>
          </a:xfrm>
          <a:prstGeom prst="roundRect">
            <a:avLst/>
          </a:prstGeom>
          <a:solidFill>
            <a:srgbClr val="92D050"/>
          </a:solidFill>
        </p:spPr>
        <p:style>
          <a:lnRef idx="0">
            <a:schemeClr val="accent5"/>
          </a:lnRef>
          <a:fillRef idx="3">
            <a:schemeClr val="accent5"/>
          </a:fillRef>
          <a:effectRef idx="3">
            <a:schemeClr val="accent5"/>
          </a:effectRef>
          <a:fontRef idx="minor">
            <a:schemeClr val="lt1"/>
          </a:fontRef>
        </p:style>
        <p:txBody>
          <a:bodyPr rtlCol="0" anchor="ctr"/>
          <a:lstStyle/>
          <a:p>
            <a:pPr defTabSz="457189" fontAlgn="auto">
              <a:spcBef>
                <a:spcPts val="0"/>
              </a:spcBef>
              <a:spcAft>
                <a:spcPts val="0"/>
              </a:spcAft>
              <a:defRPr/>
            </a:pPr>
            <a:r>
              <a:rPr lang="ja-JP" altLang="en-US" sz="1050" b="1">
                <a:solidFill>
                  <a:prstClr val="white"/>
                </a:solidFill>
                <a:latin typeface="Meiryo UI" panose="020B0604030504040204" pitchFamily="50" charset="-128"/>
                <a:ea typeface="Meiryo UI" panose="020B0604030504040204" pitchFamily="50" charset="-128"/>
              </a:rPr>
              <a:t>従来の分子動力学シミュレーション </a:t>
            </a:r>
            <a:r>
              <a:rPr lang="en-US" altLang="ja-JP" sz="1050" b="1">
                <a:solidFill>
                  <a:prstClr val="white"/>
                </a:solidFill>
                <a:latin typeface="Meiryo UI" panose="020B0604030504040204" pitchFamily="50" charset="-128"/>
                <a:ea typeface="Meiryo UI" panose="020B0604030504040204" pitchFamily="50" charset="-128"/>
              </a:rPr>
              <a:t>(</a:t>
            </a:r>
            <a:r>
              <a:rPr lang="ja-JP" altLang="en-US" sz="1050" b="1">
                <a:solidFill>
                  <a:prstClr val="white"/>
                </a:solidFill>
                <a:latin typeface="Meiryo UI" panose="020B0604030504040204" pitchFamily="50" charset="-128"/>
                <a:ea typeface="Meiryo UI" panose="020B0604030504040204" pitchFamily="50" charset="-128"/>
              </a:rPr>
              <a:t>古典</a:t>
            </a:r>
            <a:r>
              <a:rPr lang="en-US" altLang="ja-JP" sz="1050" b="1">
                <a:solidFill>
                  <a:prstClr val="white"/>
                </a:solidFill>
                <a:latin typeface="Meiryo UI" panose="020B0604030504040204" pitchFamily="50" charset="-128"/>
                <a:ea typeface="Meiryo UI" panose="020B0604030504040204" pitchFamily="50" charset="-128"/>
              </a:rPr>
              <a:t>MD)</a:t>
            </a:r>
          </a:p>
        </p:txBody>
      </p:sp>
      <p:sp>
        <p:nvSpPr>
          <p:cNvPr id="68" name="四角形: 角を丸くする 67">
            <a:extLst>
              <a:ext uri="{FF2B5EF4-FFF2-40B4-BE49-F238E27FC236}">
                <a16:creationId xmlns:a16="http://schemas.microsoft.com/office/drawing/2014/main" id="{55942A63-A6B9-EA5C-4384-DDB5F7A92735}"/>
              </a:ext>
            </a:extLst>
          </p:cNvPr>
          <p:cNvSpPr/>
          <p:nvPr/>
        </p:nvSpPr>
        <p:spPr>
          <a:xfrm>
            <a:off x="3754026" y="1018240"/>
            <a:ext cx="1706281" cy="310797"/>
          </a:xfrm>
          <a:prstGeom prst="roundRect">
            <a:avLst/>
          </a:prstGeom>
          <a:solidFill>
            <a:srgbClr val="92D050"/>
          </a:solidFill>
        </p:spPr>
        <p:style>
          <a:lnRef idx="0">
            <a:schemeClr val="accent5"/>
          </a:lnRef>
          <a:fillRef idx="3">
            <a:schemeClr val="accent5"/>
          </a:fillRef>
          <a:effectRef idx="3">
            <a:schemeClr val="accent5"/>
          </a:effectRef>
          <a:fontRef idx="minor">
            <a:schemeClr val="lt1"/>
          </a:fontRef>
        </p:style>
        <p:txBody>
          <a:bodyPr rtlCol="0" anchor="ctr"/>
          <a:lstStyle/>
          <a:p>
            <a:pPr defTabSz="457189" fontAlgn="auto">
              <a:spcBef>
                <a:spcPts val="0"/>
              </a:spcBef>
              <a:spcAft>
                <a:spcPts val="0"/>
              </a:spcAft>
              <a:defRPr/>
            </a:pPr>
            <a:r>
              <a:rPr lang="ja-JP" altLang="en-US" sz="1050" b="1">
                <a:solidFill>
                  <a:prstClr val="white"/>
                </a:solidFill>
                <a:latin typeface="Meiryo UI" panose="020B0604030504040204" pitchFamily="50" charset="-128"/>
                <a:ea typeface="Meiryo UI" panose="020B0604030504040204" pitchFamily="50" charset="-128"/>
              </a:rPr>
              <a:t>量子化学計算 </a:t>
            </a:r>
            <a:r>
              <a:rPr lang="en-US" altLang="ja-JP" sz="1050" b="1">
                <a:solidFill>
                  <a:prstClr val="white"/>
                </a:solidFill>
                <a:latin typeface="Meiryo UI" panose="020B0604030504040204" pitchFamily="50" charset="-128"/>
                <a:ea typeface="Meiryo UI" panose="020B0604030504040204" pitchFamily="50" charset="-128"/>
              </a:rPr>
              <a:t>(AI-MD)</a:t>
            </a:r>
            <a:endParaRPr lang="ja-JP" altLang="en-US" sz="825" b="1">
              <a:solidFill>
                <a:prstClr val="white"/>
              </a:solidFill>
              <a:latin typeface="Meiryo UI" panose="020B0604030504040204" pitchFamily="50" charset="-128"/>
              <a:ea typeface="Meiryo UI" panose="020B0604030504040204" pitchFamily="50" charset="-128"/>
            </a:endParaRPr>
          </a:p>
        </p:txBody>
      </p:sp>
      <p:sp>
        <p:nvSpPr>
          <p:cNvPr id="69" name="四角形: 角を丸くする 68">
            <a:extLst>
              <a:ext uri="{FF2B5EF4-FFF2-40B4-BE49-F238E27FC236}">
                <a16:creationId xmlns:a16="http://schemas.microsoft.com/office/drawing/2014/main" id="{C855B8C0-0F90-9F05-464B-6D9E297954C9}"/>
              </a:ext>
            </a:extLst>
          </p:cNvPr>
          <p:cNvSpPr/>
          <p:nvPr/>
        </p:nvSpPr>
        <p:spPr>
          <a:xfrm>
            <a:off x="5672934" y="1018240"/>
            <a:ext cx="3175225" cy="310797"/>
          </a:xfrm>
          <a:prstGeom prst="roundRect">
            <a:avLst/>
          </a:prstGeom>
          <a:solidFill>
            <a:schemeClr val="accent5">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defTabSz="457189" fontAlgn="auto">
              <a:spcBef>
                <a:spcPts val="0"/>
              </a:spcBef>
              <a:spcAft>
                <a:spcPts val="0"/>
              </a:spcAft>
              <a:defRPr/>
            </a:pPr>
            <a:r>
              <a:rPr lang="ja-JP" altLang="en-US" sz="1050" b="1">
                <a:solidFill>
                  <a:prstClr val="white"/>
                </a:solidFill>
                <a:latin typeface="Meiryo UI" panose="020B0604030504040204" pitchFamily="50" charset="-128"/>
                <a:ea typeface="Meiryo UI" panose="020B0604030504040204" pitchFamily="50" charset="-128"/>
              </a:rPr>
              <a:t>富士通技術 </a:t>
            </a:r>
            <a:r>
              <a:rPr lang="en-US" altLang="ja-JP" sz="1050" b="1">
                <a:solidFill>
                  <a:prstClr val="white"/>
                </a:solidFill>
                <a:latin typeface="Meiryo UI" panose="020B0604030504040204" pitchFamily="50" charset="-128"/>
                <a:ea typeface="Meiryo UI" panose="020B0604030504040204" pitchFamily="50" charset="-128"/>
              </a:rPr>
              <a:t>(GeNNIP4MD)</a:t>
            </a:r>
          </a:p>
        </p:txBody>
      </p:sp>
      <p:sp>
        <p:nvSpPr>
          <p:cNvPr id="73" name="楕円 72">
            <a:extLst>
              <a:ext uri="{FF2B5EF4-FFF2-40B4-BE49-F238E27FC236}">
                <a16:creationId xmlns:a16="http://schemas.microsoft.com/office/drawing/2014/main" id="{854ED61C-E4FB-A89E-3880-A1E7B9D99D5E}"/>
              </a:ext>
            </a:extLst>
          </p:cNvPr>
          <p:cNvSpPr>
            <a:spLocks noChangeAspect="1"/>
          </p:cNvSpPr>
          <p:nvPr/>
        </p:nvSpPr>
        <p:spPr>
          <a:xfrm>
            <a:off x="8075632" y="1265082"/>
            <a:ext cx="725774" cy="725774"/>
          </a:xfrm>
          <a:prstGeom prst="ellipse">
            <a:avLst/>
          </a:prstGeom>
          <a:solidFill>
            <a:srgbClr val="D80084"/>
          </a:solidFill>
          <a:ln w="25400" cap="flat" cmpd="sng" algn="ctr">
            <a:solidFill>
              <a:sysClr val="window" lastClr="FFFFFF"/>
            </a:solidFill>
            <a:prstDash val="solid"/>
            <a:miter lim="800000"/>
          </a:ln>
          <a:effectLst/>
        </p:spPr>
        <p:txBody>
          <a:bodyPr wrap="none" lIns="0" tIns="0" rIns="27000" bIns="27000" rtlCol="0" anchor="ctr"/>
          <a:lstStyle/>
          <a:p>
            <a:pPr defTabSz="342900" fontAlgn="auto">
              <a:spcBef>
                <a:spcPts val="0"/>
              </a:spcBef>
              <a:spcAft>
                <a:spcPts val="0"/>
              </a:spcAft>
              <a:defRPr/>
            </a:pPr>
            <a:r>
              <a:rPr lang="zh-TW" altLang="en-US" sz="600" b="1" kern="0">
                <a:solidFill>
                  <a:prstClr val="white"/>
                </a:solidFill>
                <a:latin typeface="Fujitsu Infinity Pro"/>
                <a:ea typeface="Meiryo UI" panose="020B0604030504040204" pitchFamily="50" charset="-128"/>
              </a:rPr>
              <a:t>計算時間</a:t>
            </a:r>
            <a:endParaRPr lang="en-US" altLang="zh-TW" sz="600" b="1" kern="0">
              <a:solidFill>
                <a:prstClr val="white"/>
              </a:solidFill>
              <a:latin typeface="Fujitsu Infinity Pro"/>
              <a:ea typeface="Meiryo UI" panose="020B0604030504040204" pitchFamily="50" charset="-128"/>
            </a:endParaRPr>
          </a:p>
          <a:p>
            <a:pPr defTabSz="342900" fontAlgn="auto">
              <a:spcBef>
                <a:spcPts val="0"/>
              </a:spcBef>
              <a:spcAft>
                <a:spcPts val="0"/>
              </a:spcAft>
              <a:defRPr/>
            </a:pPr>
            <a:r>
              <a:rPr lang="en-US" altLang="zh-TW" sz="825" b="1" kern="0">
                <a:solidFill>
                  <a:prstClr val="white"/>
                </a:solidFill>
                <a:latin typeface="Fujitsu Infinity Pro"/>
                <a:ea typeface="Meiryo UI" panose="020B0604030504040204" pitchFamily="50" charset="-128"/>
              </a:rPr>
              <a:t> </a:t>
            </a:r>
            <a:r>
              <a:rPr lang="zh-TW" altLang="en-US" sz="600" b="1" kern="0">
                <a:solidFill>
                  <a:prstClr val="white"/>
                </a:solidFill>
                <a:latin typeface="Fujitsu Infinity Pro"/>
                <a:ea typeface="Meiryo UI" panose="020B0604030504040204" pitchFamily="50" charset="-128"/>
              </a:rPr>
              <a:t>約</a:t>
            </a:r>
            <a:r>
              <a:rPr lang="en-US" altLang="zh-TW" sz="1500" b="1" kern="0">
                <a:solidFill>
                  <a:prstClr val="white"/>
                </a:solidFill>
                <a:latin typeface="Fujitsu Infinity Pro"/>
                <a:ea typeface="Meiryo UI" panose="020B0604030504040204" pitchFamily="50" charset="-128"/>
              </a:rPr>
              <a:t>1</a:t>
            </a:r>
            <a:r>
              <a:rPr lang="ja-JP" altLang="en-US" sz="1200" b="1" kern="0">
                <a:solidFill>
                  <a:prstClr val="white"/>
                </a:solidFill>
                <a:latin typeface="Fujitsu Infinity Pro"/>
                <a:ea typeface="Meiryo UI" panose="020B0604030504040204" pitchFamily="50" charset="-128"/>
              </a:rPr>
              <a:t>週間</a:t>
            </a:r>
          </a:p>
        </p:txBody>
      </p:sp>
      <p:sp>
        <p:nvSpPr>
          <p:cNvPr id="74" name="楕円 73">
            <a:extLst>
              <a:ext uri="{FF2B5EF4-FFF2-40B4-BE49-F238E27FC236}">
                <a16:creationId xmlns:a16="http://schemas.microsoft.com/office/drawing/2014/main" id="{8F36CF96-2DD2-5E1D-9E8C-E543D0B78E92}"/>
              </a:ext>
            </a:extLst>
          </p:cNvPr>
          <p:cNvSpPr>
            <a:spLocks noChangeAspect="1"/>
          </p:cNvSpPr>
          <p:nvPr/>
        </p:nvSpPr>
        <p:spPr>
          <a:xfrm>
            <a:off x="4687732" y="1265082"/>
            <a:ext cx="725774" cy="725774"/>
          </a:xfrm>
          <a:prstGeom prst="ellipse">
            <a:avLst/>
          </a:prstGeom>
          <a:solidFill>
            <a:srgbClr val="00E7EF"/>
          </a:solidFill>
          <a:ln w="254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27000" bIns="27000" rtlCol="0" anchor="ctr"/>
          <a:lstStyle/>
          <a:p>
            <a:pPr defTabSz="342900" fontAlgn="auto">
              <a:spcBef>
                <a:spcPts val="0"/>
              </a:spcBef>
              <a:spcAft>
                <a:spcPts val="0"/>
              </a:spcAft>
              <a:defRPr/>
            </a:pPr>
            <a:r>
              <a:rPr lang="en-US" altLang="zh-TW" sz="600" b="1">
                <a:solidFill>
                  <a:srgbClr val="000000"/>
                </a:solidFill>
                <a:latin typeface="Fujitsu Infinity Pro"/>
                <a:ea typeface="Meiryo UI" panose="020B0604030504040204" pitchFamily="50" charset="-128"/>
              </a:rPr>
              <a:t>10</a:t>
            </a:r>
            <a:r>
              <a:rPr lang="ja-JP" altLang="en-US" sz="600" b="1">
                <a:solidFill>
                  <a:srgbClr val="000000"/>
                </a:solidFill>
                <a:latin typeface="Fujitsu Infinity Pro"/>
                <a:ea typeface="Meiryo UI" panose="020B0604030504040204" pitchFamily="50" charset="-128"/>
              </a:rPr>
              <a:t>万原子超の</a:t>
            </a:r>
            <a:endParaRPr lang="en-US" altLang="ja-JP" sz="600" b="1">
              <a:solidFill>
                <a:srgbClr val="000000"/>
              </a:solidFill>
              <a:latin typeface="Fujitsu Infinity Pro"/>
              <a:ea typeface="Meiryo UI" panose="020B0604030504040204" pitchFamily="50" charset="-128"/>
            </a:endParaRPr>
          </a:p>
          <a:p>
            <a:pPr defTabSz="342900" fontAlgn="auto">
              <a:spcBef>
                <a:spcPts val="0"/>
              </a:spcBef>
              <a:spcAft>
                <a:spcPts val="0"/>
              </a:spcAft>
              <a:defRPr/>
            </a:pPr>
            <a:r>
              <a:rPr lang="zh-TW" altLang="en-US" sz="600" b="1">
                <a:solidFill>
                  <a:srgbClr val="000000"/>
                </a:solidFill>
                <a:latin typeface="Fujitsu Infinity Pro"/>
                <a:ea typeface="Meiryo UI" panose="020B0604030504040204" pitchFamily="50" charset="-128"/>
              </a:rPr>
              <a:t>計算時間</a:t>
            </a:r>
            <a:endParaRPr lang="en-US" altLang="zh-TW" sz="600" b="1">
              <a:solidFill>
                <a:srgbClr val="000000"/>
              </a:solidFill>
              <a:latin typeface="Fujitsu Infinity Pro"/>
              <a:ea typeface="Meiryo UI" panose="020B0604030504040204" pitchFamily="50" charset="-128"/>
            </a:endParaRPr>
          </a:p>
          <a:p>
            <a:pPr defTabSz="342900" fontAlgn="auto">
              <a:spcBef>
                <a:spcPts val="0"/>
              </a:spcBef>
              <a:spcAft>
                <a:spcPts val="0"/>
              </a:spcAft>
              <a:defRPr/>
            </a:pPr>
            <a:r>
              <a:rPr lang="en-US" altLang="zh-TW" sz="675" b="1">
                <a:solidFill>
                  <a:srgbClr val="000000"/>
                </a:solidFill>
                <a:latin typeface="Fujitsu Infinity Pro"/>
                <a:ea typeface="Meiryo UI" panose="020B0604030504040204" pitchFamily="50" charset="-128"/>
              </a:rPr>
              <a:t> </a:t>
            </a:r>
            <a:r>
              <a:rPr lang="en-US" altLang="zh-TW" sz="1500" b="1">
                <a:solidFill>
                  <a:srgbClr val="000000"/>
                </a:solidFill>
                <a:latin typeface="Fujitsu Infinity Pro"/>
                <a:ea typeface="Meiryo UI" panose="020B0604030504040204" pitchFamily="50" charset="-128"/>
              </a:rPr>
              <a:t>1</a:t>
            </a:r>
            <a:r>
              <a:rPr lang="ja-JP" altLang="en-US" sz="1200" b="1">
                <a:solidFill>
                  <a:srgbClr val="000000"/>
                </a:solidFill>
                <a:latin typeface="Fujitsu Infinity Pro"/>
                <a:ea typeface="Meiryo UI" panose="020B0604030504040204" pitchFamily="50" charset="-128"/>
              </a:rPr>
              <a:t>千億年</a:t>
            </a:r>
            <a:r>
              <a:rPr lang="ja-JP" altLang="en-US" sz="675" b="1">
                <a:solidFill>
                  <a:srgbClr val="000000"/>
                </a:solidFill>
                <a:latin typeface="Fujitsu Infinity Pro"/>
                <a:ea typeface="Meiryo UI" panose="020B0604030504040204" pitchFamily="50" charset="-128"/>
              </a:rPr>
              <a:t>以上</a:t>
            </a:r>
            <a:endParaRPr lang="en-US" altLang="ja-JP" sz="675" b="1">
              <a:solidFill>
                <a:srgbClr val="000000"/>
              </a:solidFill>
              <a:latin typeface="Fujitsu Infinity Pro"/>
              <a:ea typeface="Meiryo UI" panose="020B0604030504040204" pitchFamily="50" charset="-128"/>
            </a:endParaRPr>
          </a:p>
          <a:p>
            <a:pPr defTabSz="342900" fontAlgn="auto">
              <a:spcBef>
                <a:spcPts val="0"/>
              </a:spcBef>
              <a:spcAft>
                <a:spcPts val="0"/>
              </a:spcAft>
              <a:defRPr/>
            </a:pPr>
            <a:r>
              <a:rPr lang="en-US" altLang="ja-JP" sz="600" b="1">
                <a:solidFill>
                  <a:srgbClr val="000000"/>
                </a:solidFill>
                <a:latin typeface="Fujitsu Infinity Pro"/>
                <a:ea typeface="Meiryo UI" panose="020B0604030504040204" pitchFamily="50" charset="-128"/>
              </a:rPr>
              <a:t>(</a:t>
            </a:r>
            <a:r>
              <a:rPr lang="ja-JP" altLang="en-US" sz="600" b="1">
                <a:solidFill>
                  <a:srgbClr val="000000"/>
                </a:solidFill>
                <a:latin typeface="Fujitsu Infinity Pro"/>
                <a:ea typeface="Meiryo UI" panose="020B0604030504040204" pitchFamily="50" charset="-128"/>
              </a:rPr>
              <a:t>見積</a:t>
            </a:r>
            <a:r>
              <a:rPr lang="en-US" altLang="ja-JP" sz="600" b="1">
                <a:solidFill>
                  <a:srgbClr val="000000"/>
                </a:solidFill>
                <a:latin typeface="Fujitsu Infinity Pro"/>
                <a:ea typeface="Meiryo UI" panose="020B0604030504040204" pitchFamily="50" charset="-128"/>
              </a:rPr>
              <a:t>)</a:t>
            </a:r>
            <a:endParaRPr lang="ja-JP" altLang="en-US" sz="600" b="1">
              <a:solidFill>
                <a:srgbClr val="000000"/>
              </a:solidFill>
              <a:latin typeface="Fujitsu Infinity Pro"/>
              <a:ea typeface="Meiryo UI" panose="020B0604030504040204" pitchFamily="50" charset="-128"/>
            </a:endParaRPr>
          </a:p>
        </p:txBody>
      </p:sp>
      <p:sp>
        <p:nvSpPr>
          <p:cNvPr id="77" name="テキスト ボックス 76">
            <a:extLst>
              <a:ext uri="{FF2B5EF4-FFF2-40B4-BE49-F238E27FC236}">
                <a16:creationId xmlns:a16="http://schemas.microsoft.com/office/drawing/2014/main" id="{C243F128-5FCD-9758-ABE9-71437A3D7AB7}"/>
              </a:ext>
            </a:extLst>
          </p:cNvPr>
          <p:cNvSpPr txBox="1"/>
          <p:nvPr/>
        </p:nvSpPr>
        <p:spPr>
          <a:xfrm rot="16200000">
            <a:off x="5594922" y="3403931"/>
            <a:ext cx="346249" cy="340799"/>
          </a:xfrm>
          <a:prstGeom prst="rect">
            <a:avLst/>
          </a:prstGeom>
          <a:noFill/>
        </p:spPr>
        <p:txBody>
          <a:bodyPr vert="eaVert" wrap="none" rtlCol="0">
            <a:spAutoFit/>
          </a:bodyPr>
          <a:lstStyle/>
          <a:p>
            <a:pPr algn="l" defTabSz="457189" fontAlgn="auto">
              <a:spcBef>
                <a:spcPts val="0"/>
              </a:spcBef>
              <a:spcAft>
                <a:spcPts val="0"/>
              </a:spcAft>
              <a:defRPr/>
            </a:pPr>
            <a:r>
              <a:rPr lang="en-US" altLang="ja-JP" sz="1050" b="1">
                <a:solidFill>
                  <a:srgbClr val="5B9BD5">
                    <a:lumMod val="60000"/>
                    <a:lumOff val="40000"/>
                  </a:srgbClr>
                </a:solidFill>
                <a:latin typeface="Meiryo UI" panose="020B0604030504040204" pitchFamily="50" charset="-128"/>
                <a:ea typeface="Meiryo UI" panose="020B0604030504040204" pitchFamily="50" charset="-128"/>
              </a:rPr>
              <a:t>SEI</a:t>
            </a:r>
            <a:endParaRPr lang="ja-JP" altLang="en-US" sz="1050" b="1">
              <a:solidFill>
                <a:srgbClr val="5B9BD5">
                  <a:lumMod val="60000"/>
                  <a:lumOff val="40000"/>
                </a:srgbClr>
              </a:solidFill>
              <a:latin typeface="Meiryo UI" panose="020B0604030504040204" pitchFamily="50" charset="-128"/>
              <a:ea typeface="Meiryo UI" panose="020B0604030504040204" pitchFamily="50" charset="-128"/>
            </a:endParaRPr>
          </a:p>
        </p:txBody>
      </p:sp>
      <p:sp>
        <p:nvSpPr>
          <p:cNvPr id="78" name="テキスト ボックス 77">
            <a:extLst>
              <a:ext uri="{FF2B5EF4-FFF2-40B4-BE49-F238E27FC236}">
                <a16:creationId xmlns:a16="http://schemas.microsoft.com/office/drawing/2014/main" id="{3B908E00-52A2-02B6-C322-B20CC59D3C1B}"/>
              </a:ext>
            </a:extLst>
          </p:cNvPr>
          <p:cNvSpPr txBox="1"/>
          <p:nvPr/>
        </p:nvSpPr>
        <p:spPr>
          <a:xfrm>
            <a:off x="558343" y="4320598"/>
            <a:ext cx="2778956" cy="461665"/>
          </a:xfrm>
          <a:prstGeom prst="rect">
            <a:avLst/>
          </a:prstGeom>
          <a:noFill/>
        </p:spPr>
        <p:txBody>
          <a:bodyPr wrap="square" rtlCol="0">
            <a:spAutoFit/>
          </a:bodyPr>
          <a:lstStyle/>
          <a:p>
            <a:pPr defTabSz="457189" fontAlgn="auto">
              <a:spcBef>
                <a:spcPts val="0"/>
              </a:spcBef>
              <a:spcAft>
                <a:spcPts val="0"/>
              </a:spcAft>
              <a:defRPr/>
            </a:pPr>
            <a:r>
              <a:rPr lang="ja-JP" altLang="en-US" sz="1200">
                <a:solidFill>
                  <a:prstClr val="white"/>
                </a:solidFill>
                <a:latin typeface="Meiryo UI" panose="020B0604030504040204" pitchFamily="50" charset="-128"/>
                <a:ea typeface="Meiryo UI" panose="020B0604030504040204" pitchFamily="50" charset="-128"/>
              </a:rPr>
              <a:t>固体電解質界面層</a:t>
            </a:r>
            <a:r>
              <a:rPr lang="en-US" altLang="ja-JP" sz="1200">
                <a:solidFill>
                  <a:prstClr val="white"/>
                </a:solidFill>
                <a:latin typeface="Meiryo UI" panose="020B0604030504040204" pitchFamily="50" charset="-128"/>
                <a:ea typeface="Meiryo UI" panose="020B0604030504040204" pitchFamily="50" charset="-128"/>
              </a:rPr>
              <a:t>(SEI)</a:t>
            </a:r>
            <a:r>
              <a:rPr lang="ja-JP" altLang="en-US" sz="1200">
                <a:solidFill>
                  <a:prstClr val="white"/>
                </a:solidFill>
                <a:latin typeface="Meiryo UI" panose="020B0604030504040204" pitchFamily="50" charset="-128"/>
                <a:ea typeface="Meiryo UI" panose="020B0604030504040204" pitchFamily="50" charset="-128"/>
              </a:rPr>
              <a:t>が形成されない</a:t>
            </a:r>
            <a:endParaRPr lang="en-US" altLang="ja-JP" sz="1200">
              <a:solidFill>
                <a:prstClr val="white"/>
              </a:solidFill>
              <a:latin typeface="Meiryo UI" panose="020B0604030504040204" pitchFamily="50" charset="-128"/>
              <a:ea typeface="Meiryo UI" panose="020B0604030504040204" pitchFamily="50" charset="-128"/>
            </a:endParaRPr>
          </a:p>
          <a:p>
            <a:pPr defTabSz="457189" fontAlgn="auto">
              <a:spcBef>
                <a:spcPts val="0"/>
              </a:spcBef>
              <a:spcAft>
                <a:spcPts val="0"/>
              </a:spcAft>
              <a:defRPr/>
            </a:pPr>
            <a:r>
              <a:rPr lang="ja-JP" altLang="en-US" sz="1200">
                <a:solidFill>
                  <a:prstClr val="white"/>
                </a:solidFill>
                <a:latin typeface="Meiryo UI" panose="020B0604030504040204" pitchFamily="50" charset="-128"/>
                <a:ea typeface="Meiryo UI" panose="020B0604030504040204" pitchFamily="50" charset="-128"/>
              </a:rPr>
              <a:t>⇒ </a:t>
            </a:r>
            <a:r>
              <a:rPr lang="ja-JP" altLang="en-US" sz="1200" b="1">
                <a:solidFill>
                  <a:srgbClr val="00B0F0"/>
                </a:solidFill>
                <a:latin typeface="Meiryo UI" panose="020B0604030504040204" pitchFamily="50" charset="-128"/>
                <a:ea typeface="Meiryo UI" panose="020B0604030504040204" pitchFamily="50" charset="-128"/>
              </a:rPr>
              <a:t>正しい分析不可</a:t>
            </a:r>
            <a:endParaRPr lang="en-US" altLang="ja-JP" sz="1200" b="1">
              <a:solidFill>
                <a:srgbClr val="00B0F0"/>
              </a:solidFill>
              <a:latin typeface="Meiryo UI" panose="020B0604030504040204" pitchFamily="50" charset="-128"/>
              <a:ea typeface="Meiryo UI" panose="020B0604030504040204" pitchFamily="50" charset="-128"/>
            </a:endParaRPr>
          </a:p>
        </p:txBody>
      </p:sp>
      <p:sp>
        <p:nvSpPr>
          <p:cNvPr id="79" name="テキスト ボックス 78">
            <a:extLst>
              <a:ext uri="{FF2B5EF4-FFF2-40B4-BE49-F238E27FC236}">
                <a16:creationId xmlns:a16="http://schemas.microsoft.com/office/drawing/2014/main" id="{BC5715D4-F251-C169-7E31-200017DB8E9F}"/>
              </a:ext>
            </a:extLst>
          </p:cNvPr>
          <p:cNvSpPr txBox="1"/>
          <p:nvPr/>
        </p:nvSpPr>
        <p:spPr>
          <a:xfrm>
            <a:off x="6066440" y="4320598"/>
            <a:ext cx="2388210" cy="461665"/>
          </a:xfrm>
          <a:prstGeom prst="rect">
            <a:avLst/>
          </a:prstGeom>
          <a:noFill/>
        </p:spPr>
        <p:txBody>
          <a:bodyPr wrap="square" rtlCol="0">
            <a:spAutoFit/>
          </a:bodyPr>
          <a:lstStyle/>
          <a:p>
            <a:pPr defTabSz="457189" fontAlgn="auto">
              <a:spcBef>
                <a:spcPts val="0"/>
              </a:spcBef>
              <a:spcAft>
                <a:spcPts val="0"/>
              </a:spcAft>
              <a:defRPr/>
            </a:pPr>
            <a:r>
              <a:rPr lang="en-US" altLang="ja-JP" sz="1200">
                <a:solidFill>
                  <a:prstClr val="white"/>
                </a:solidFill>
                <a:latin typeface="Meiryo UI" panose="020B0604030504040204" pitchFamily="50" charset="-128"/>
                <a:ea typeface="Meiryo UI" panose="020B0604030504040204" pitchFamily="50" charset="-128"/>
              </a:rPr>
              <a:t>SEI</a:t>
            </a:r>
            <a:r>
              <a:rPr lang="ja-JP" altLang="en-US" sz="1200">
                <a:solidFill>
                  <a:prstClr val="white"/>
                </a:solidFill>
                <a:latin typeface="Meiryo UI" panose="020B0604030504040204" pitchFamily="50" charset="-128"/>
                <a:ea typeface="Meiryo UI" panose="020B0604030504040204" pitchFamily="50" charset="-128"/>
              </a:rPr>
              <a:t>が形成される</a:t>
            </a:r>
            <a:endParaRPr lang="en-US" altLang="ja-JP" sz="1200">
              <a:solidFill>
                <a:prstClr val="white"/>
              </a:solidFill>
              <a:latin typeface="Meiryo UI" panose="020B0604030504040204" pitchFamily="50" charset="-128"/>
              <a:ea typeface="Meiryo UI" panose="020B0604030504040204" pitchFamily="50" charset="-128"/>
            </a:endParaRPr>
          </a:p>
          <a:p>
            <a:pPr defTabSz="457189" fontAlgn="auto">
              <a:spcBef>
                <a:spcPts val="0"/>
              </a:spcBef>
              <a:spcAft>
                <a:spcPts val="0"/>
              </a:spcAft>
              <a:defRPr/>
            </a:pPr>
            <a:r>
              <a:rPr lang="ja-JP" altLang="en-US" sz="1200">
                <a:solidFill>
                  <a:prstClr val="white"/>
                </a:solidFill>
                <a:latin typeface="Meiryo UI" panose="020B0604030504040204" pitchFamily="50" charset="-128"/>
                <a:ea typeface="Meiryo UI" panose="020B0604030504040204" pitchFamily="50" charset="-128"/>
              </a:rPr>
              <a:t>⇒ </a:t>
            </a:r>
            <a:r>
              <a:rPr lang="ja-JP" altLang="en-US" sz="1200" b="1">
                <a:solidFill>
                  <a:srgbClr val="FFC000"/>
                </a:solidFill>
                <a:latin typeface="Meiryo UI" panose="020B0604030504040204" pitchFamily="50" charset="-128"/>
                <a:ea typeface="Meiryo UI" panose="020B0604030504040204" pitchFamily="50" charset="-128"/>
              </a:rPr>
              <a:t>正しい分析・施策検証が可能</a:t>
            </a:r>
            <a:endParaRPr lang="en-US" altLang="ja-JP" sz="1200" b="1">
              <a:solidFill>
                <a:srgbClr val="FFC000"/>
              </a:solidFill>
              <a:latin typeface="Meiryo UI" panose="020B0604030504040204" pitchFamily="50" charset="-128"/>
              <a:ea typeface="Meiryo UI" panose="020B0604030504040204" pitchFamily="50" charset="-128"/>
            </a:endParaRPr>
          </a:p>
        </p:txBody>
      </p:sp>
      <p:sp>
        <p:nvSpPr>
          <p:cNvPr id="81" name="テキスト ボックス 80">
            <a:extLst>
              <a:ext uri="{FF2B5EF4-FFF2-40B4-BE49-F238E27FC236}">
                <a16:creationId xmlns:a16="http://schemas.microsoft.com/office/drawing/2014/main" id="{904DC950-4C9F-BB5B-138F-EDD6BB7DD05A}"/>
              </a:ext>
            </a:extLst>
          </p:cNvPr>
          <p:cNvSpPr txBox="1"/>
          <p:nvPr/>
        </p:nvSpPr>
        <p:spPr>
          <a:xfrm>
            <a:off x="3904854" y="4320598"/>
            <a:ext cx="1423744" cy="461665"/>
          </a:xfrm>
          <a:prstGeom prst="rect">
            <a:avLst/>
          </a:prstGeom>
          <a:noFill/>
        </p:spPr>
        <p:txBody>
          <a:bodyPr wrap="square" rtlCol="0">
            <a:spAutoFit/>
          </a:bodyPr>
          <a:lstStyle/>
          <a:p>
            <a:pPr defTabSz="457189" fontAlgn="auto">
              <a:spcBef>
                <a:spcPts val="0"/>
              </a:spcBef>
              <a:spcAft>
                <a:spcPts val="0"/>
              </a:spcAft>
              <a:defRPr/>
            </a:pPr>
            <a:r>
              <a:rPr lang="en-US" altLang="ja-JP" sz="1200">
                <a:solidFill>
                  <a:prstClr val="white"/>
                </a:solidFill>
                <a:latin typeface="Meiryo UI" panose="020B0604030504040204" pitchFamily="50" charset="-128"/>
                <a:ea typeface="Meiryo UI" panose="020B0604030504040204" pitchFamily="50" charset="-128"/>
              </a:rPr>
              <a:t>SEI</a:t>
            </a:r>
            <a:r>
              <a:rPr lang="ja-JP" altLang="en-US" sz="1200">
                <a:solidFill>
                  <a:prstClr val="white"/>
                </a:solidFill>
                <a:latin typeface="Meiryo UI" panose="020B0604030504040204" pitchFamily="50" charset="-128"/>
                <a:ea typeface="Meiryo UI" panose="020B0604030504040204" pitchFamily="50" charset="-128"/>
              </a:rPr>
              <a:t>が不明瞭</a:t>
            </a:r>
            <a:endParaRPr lang="en-US" altLang="ja-JP" sz="1200">
              <a:solidFill>
                <a:prstClr val="white"/>
              </a:solidFill>
              <a:latin typeface="Meiryo UI" panose="020B0604030504040204" pitchFamily="50" charset="-128"/>
              <a:ea typeface="Meiryo UI" panose="020B0604030504040204" pitchFamily="50" charset="-128"/>
            </a:endParaRPr>
          </a:p>
          <a:p>
            <a:pPr defTabSz="457189" fontAlgn="auto">
              <a:spcBef>
                <a:spcPts val="0"/>
              </a:spcBef>
              <a:spcAft>
                <a:spcPts val="0"/>
              </a:spcAft>
              <a:defRPr/>
            </a:pPr>
            <a:r>
              <a:rPr lang="ja-JP" altLang="en-US" sz="1200">
                <a:solidFill>
                  <a:prstClr val="white"/>
                </a:solidFill>
                <a:latin typeface="Meiryo UI" panose="020B0604030504040204" pitchFamily="50" charset="-128"/>
                <a:ea typeface="Meiryo UI" panose="020B0604030504040204" pitchFamily="50" charset="-128"/>
              </a:rPr>
              <a:t>⇒ </a:t>
            </a:r>
            <a:r>
              <a:rPr lang="ja-JP" altLang="en-US" sz="1200" b="1">
                <a:solidFill>
                  <a:srgbClr val="00B0F0"/>
                </a:solidFill>
                <a:latin typeface="Meiryo UI" panose="020B0604030504040204" pitchFamily="50" charset="-128"/>
                <a:ea typeface="Meiryo UI" panose="020B0604030504040204" pitchFamily="50" charset="-128"/>
              </a:rPr>
              <a:t>正しい分析不可</a:t>
            </a:r>
            <a:endParaRPr lang="en-US" altLang="ja-JP" sz="1200" b="1">
              <a:solidFill>
                <a:srgbClr val="00B0F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990140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125" fill="hold"/>
                                        <p:tgtEl>
                                          <p:spTgt spid="16"/>
                                        </p:tgtEl>
                                      </p:cBhvr>
                                    </p:cmd>
                                  </p:childTnLst>
                                </p:cTn>
                              </p:par>
                              <p:par>
                                <p:cTn id="7" presetID="1" presetClass="mediacall" presetSubtype="0" fill="hold" nodeType="withEffect">
                                  <p:stCondLst>
                                    <p:cond delay="0"/>
                                  </p:stCondLst>
                                  <p:childTnLst>
                                    <p:cmd type="call" cmd="playFrom(0.0)">
                                      <p:cBhvr>
                                        <p:cTn id="8" dur="37625" fill="hold"/>
                                        <p:tgtEl>
                                          <p:spTgt spid="6"/>
                                        </p:tgtEl>
                                      </p:cBhvr>
                                    </p:cmd>
                                  </p:childTnLst>
                                </p:cTn>
                              </p:par>
                              <p:par>
                                <p:cTn id="9" presetID="1" presetClass="mediacall" presetSubtype="0" fill="hold" nodeType="withEffect">
                                  <p:stCondLst>
                                    <p:cond delay="0"/>
                                  </p:stCondLst>
                                  <p:childTnLst>
                                    <p:cmd type="call" cmd="playFrom(0.0)">
                                      <p:cBhvr>
                                        <p:cTn id="10" dur="20000" fill="hold"/>
                                        <p:tgtEl>
                                          <p:spTgt spid="39"/>
                                        </p:tgtEl>
                                      </p:cBhvr>
                                    </p:cmd>
                                  </p:childTnLst>
                                </p:cTn>
                              </p:par>
                              <p:par>
                                <p:cTn id="11" presetID="1" presetClass="mediacall" presetSubtype="0" fill="hold" nodeType="withEffect">
                                  <p:stCondLst>
                                    <p:cond delay="0"/>
                                  </p:stCondLst>
                                  <p:childTnLst>
                                    <p:cmd type="call" cmd="playFrom(0.0)">
                                      <p:cBhvr>
                                        <p:cTn id="12" dur="12625" fill="hold"/>
                                        <p:tgtEl>
                                          <p:spTgt spid="47"/>
                                        </p:tgtEl>
                                      </p:cBhvr>
                                    </p:cmd>
                                  </p:childTnLst>
                                </p:cTn>
                              </p:par>
                              <p:par>
                                <p:cTn id="13" presetID="1" presetClass="mediacall" presetSubtype="0" fill="hold" nodeType="withEffect">
                                  <p:stCondLst>
                                    <p:cond delay="0"/>
                                  </p:stCondLst>
                                  <p:childTnLst>
                                    <p:cmd type="call" cmd="playFrom(0.0)">
                                      <p:cBhvr>
                                        <p:cTn id="14" dur="37625" fill="hold"/>
                                        <p:tgtEl>
                                          <p:spTgt spid="59"/>
                                        </p:tgtEl>
                                      </p:cBhvr>
                                    </p:cmd>
                                  </p:childTnLst>
                                </p:cTn>
                              </p:par>
                              <p:par>
                                <p:cTn id="15" presetID="1" presetClass="entr" presetSubtype="0" fill="hold" grpId="0"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repeatCount="indefinite" fill="remove" display="0">
                  <p:stCondLst>
                    <p:cond delay="indefinite"/>
                  </p:stCondLst>
                </p:cTn>
                <p:tgtEl>
                  <p:spTgt spid="16"/>
                </p:tgtEl>
              </p:cMediaNode>
            </p:video>
            <p:video>
              <p:cMediaNode vol="80000">
                <p:cTn id="24" repeatCount="indefinite" fill="remove" display="0">
                  <p:stCondLst>
                    <p:cond delay="indefinite"/>
                  </p:stCondLst>
                </p:cTn>
                <p:tgtEl>
                  <p:spTgt spid="39"/>
                </p:tgtEl>
              </p:cMediaNode>
            </p:video>
            <p:video>
              <p:cMediaNode vol="80000">
                <p:cTn id="25" repeatCount="indefinite" fill="remove" display="0">
                  <p:stCondLst>
                    <p:cond delay="indefinite"/>
                  </p:stCondLst>
                </p:cTn>
                <p:tgtEl>
                  <p:spTgt spid="47"/>
                </p:tgtEl>
              </p:cMediaNode>
            </p:video>
            <p:video>
              <p:cMediaNode vol="80000">
                <p:cTn id="26" repeatCount="indefinite" fill="remove" display="0">
                  <p:stCondLst>
                    <p:cond delay="indefinite"/>
                  </p:stCondLst>
                </p:cTn>
                <p:tgtEl>
                  <p:spTgt spid="59"/>
                </p:tgtEl>
              </p:cMediaNode>
            </p:video>
            <p:video>
              <p:cMediaNode vol="80000">
                <p:cTn id="27" repeatCount="indefinite" fill="remove" display="0">
                  <p:stCondLst>
                    <p:cond delay="indefinite"/>
                  </p:stCondLst>
                </p:cTn>
                <p:tgtEl>
                  <p:spTgt spid="6"/>
                </p:tgtEl>
              </p:cMediaNode>
            </p:video>
          </p:childTnLst>
        </p:cTn>
      </p:par>
    </p:tnLst>
    <p:bldLst>
      <p:bldP spid="77" grpId="0"/>
      <p:bldP spid="78" grpId="0"/>
      <p:bldP spid="79" grpId="0"/>
      <p:bldP spid="8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F12ED-9331-2740-11D4-60685293C38D}"/>
            </a:ext>
          </a:extLst>
        </p:cNvPr>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D4873B5F-E299-36F4-B3DC-99E4DB731A96}"/>
              </a:ext>
            </a:extLst>
          </p:cNvPr>
          <p:cNvSpPr/>
          <p:nvPr/>
        </p:nvSpPr>
        <p:spPr>
          <a:xfrm>
            <a:off x="0" y="794"/>
            <a:ext cx="9144000" cy="5143500"/>
          </a:xfrm>
          <a:prstGeom prst="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189" fontAlgn="auto">
              <a:spcBef>
                <a:spcPts val="0"/>
              </a:spcBef>
              <a:spcAft>
                <a:spcPts val="0"/>
              </a:spcAft>
              <a:defRPr/>
            </a:pPr>
            <a:endParaRPr lang="ja-JP" altLang="en-US" sz="1800">
              <a:solidFill>
                <a:prstClr val="white"/>
              </a:solidFill>
              <a:latin typeface="Meiryo UI" panose="020B0604030504040204" pitchFamily="50" charset="-128"/>
              <a:ea typeface="Meiryo UI" panose="020B0604030504040204" pitchFamily="50" charset="-128"/>
            </a:endParaRPr>
          </a:p>
        </p:txBody>
      </p:sp>
      <p:sp>
        <p:nvSpPr>
          <p:cNvPr id="13" name="タイトル 12">
            <a:extLst>
              <a:ext uri="{FF2B5EF4-FFF2-40B4-BE49-F238E27FC236}">
                <a16:creationId xmlns:a16="http://schemas.microsoft.com/office/drawing/2014/main" id="{CE319712-2337-D4B3-030C-115D21437930}"/>
              </a:ext>
            </a:extLst>
          </p:cNvPr>
          <p:cNvSpPr>
            <a:spLocks noGrp="1"/>
          </p:cNvSpPr>
          <p:nvPr>
            <p:ph type="title"/>
          </p:nvPr>
        </p:nvSpPr>
        <p:spPr>
          <a:xfrm>
            <a:off x="234000" y="33194"/>
            <a:ext cx="8910000" cy="708548"/>
          </a:xfrm>
        </p:spPr>
        <p:txBody>
          <a:bodyPr vert="horz" lIns="36000" tIns="36000" rIns="36000" bIns="36000" rtlCol="0" anchor="ctr">
            <a:noAutofit/>
          </a:bodyPr>
          <a:lstStyle/>
          <a:p>
            <a:pPr>
              <a:lnSpc>
                <a:spcPct val="100000"/>
              </a:lnSpc>
              <a:spcBef>
                <a:spcPts val="600"/>
              </a:spcBef>
              <a:spcAft>
                <a:spcPts val="1800"/>
              </a:spcAft>
            </a:pPr>
            <a:r>
              <a:rPr lang="ja-JP" altLang="en-US" sz="2400">
                <a:solidFill>
                  <a:prstClr val="white"/>
                </a:solidFill>
                <a:latin typeface="Meiryo UI" panose="020B0604030504040204" pitchFamily="50" charset="-128"/>
                <a:ea typeface="Meiryo UI" panose="020B0604030504040204" pitchFamily="50" charset="-128"/>
              </a:rPr>
              <a:t>適用事例一覧</a:t>
            </a:r>
            <a:endParaRPr lang="ja-JP" altLang="en-US" sz="2000">
              <a:latin typeface="Meiryo UI" panose="020B0604030504040204" pitchFamily="50" charset="-128"/>
              <a:ea typeface="Meiryo UI" panose="020B0604030504040204" pitchFamily="50" charset="-128"/>
            </a:endParaRPr>
          </a:p>
        </p:txBody>
      </p:sp>
      <p:sp>
        <p:nvSpPr>
          <p:cNvPr id="39" name="Footer Placeholder 5">
            <a:extLst>
              <a:ext uri="{FF2B5EF4-FFF2-40B4-BE49-F238E27FC236}">
                <a16:creationId xmlns:a16="http://schemas.microsoft.com/office/drawing/2014/main" id="{B2B24EC0-EB88-6990-228F-03DBC5CAAD31}"/>
              </a:ext>
            </a:extLst>
          </p:cNvPr>
          <p:cNvSpPr>
            <a:spLocks noGrp="1"/>
          </p:cNvSpPr>
          <p:nvPr>
            <p:ph type="ftr" sz="quarter" idx="11"/>
          </p:nvPr>
        </p:nvSpPr>
        <p:spPr>
          <a:xfrm>
            <a:off x="7758000" y="4889595"/>
            <a:ext cx="1155600" cy="108000"/>
          </a:xfrm>
        </p:spPr>
        <p:txBody>
          <a:bodyPr/>
          <a:lstStyle>
            <a:lvl1pPr>
              <a:defRPr>
                <a:latin typeface="メイリオ" panose="020B0604030504040204" pitchFamily="50" charset="-128"/>
                <a:ea typeface="メイリオ" panose="020B0604030504040204" pitchFamily="50" charset="-128"/>
              </a:defRPr>
            </a:lvl1pPr>
          </a:lstStyle>
          <a:p>
            <a:pPr defTabSz="457200" fontAlgn="auto">
              <a:spcBef>
                <a:spcPts val="0"/>
              </a:spcBef>
              <a:spcAft>
                <a:spcPts val="0"/>
              </a:spcAft>
              <a:defRPr/>
            </a:pPr>
            <a:r>
              <a:rPr lang="en-US" altLang="ja-JP">
                <a:solidFill>
                  <a:prstClr val="white"/>
                </a:solidFill>
              </a:rPr>
              <a:t>© 2026 Fujitsu Limited</a:t>
            </a:r>
            <a:endParaRPr lang="ja-JP" altLang="en-US">
              <a:solidFill>
                <a:prstClr val="white"/>
              </a:solidFill>
            </a:endParaRPr>
          </a:p>
        </p:txBody>
      </p:sp>
      <p:sp>
        <p:nvSpPr>
          <p:cNvPr id="47" name="SD_TXT_FUJITSU-CONFIDENTIAL">
            <a:extLst>
              <a:ext uri="{FF2B5EF4-FFF2-40B4-BE49-F238E27FC236}">
                <a16:creationId xmlns:a16="http://schemas.microsoft.com/office/drawing/2014/main" id="{31599BE6-71A0-16B8-93D5-7E74DC918E54}"/>
              </a:ext>
            </a:extLst>
          </p:cNvPr>
          <p:cNvSpPr txBox="1"/>
          <p:nvPr/>
        </p:nvSpPr>
        <p:spPr>
          <a:xfrm>
            <a:off x="230402" y="4873959"/>
            <a:ext cx="868881" cy="149330"/>
          </a:xfrm>
          <a:prstGeom prst="roundRect">
            <a:avLst>
              <a:gd name="adj" fmla="val 50000"/>
            </a:avLst>
          </a:prstGeom>
          <a:noFill/>
          <a:ln w="6350">
            <a:solidFill>
              <a:srgbClr val="FFFFFF"/>
            </a:solidFill>
          </a:ln>
        </p:spPr>
        <p:txBody>
          <a:bodyPr vert="horz" wrap="none" lIns="53983" tIns="3599" rIns="53983" bIns="0" rtlCol="0">
            <a:spAutoFit/>
          </a:bodyPr>
          <a:lstStyle/>
          <a:p>
            <a:pPr algn="l" defTabSz="457200" fontAlgn="auto">
              <a:lnSpc>
                <a:spcPts val="840"/>
              </a:lnSpc>
              <a:spcBef>
                <a:spcPts val="0"/>
              </a:spcBef>
              <a:spcAft>
                <a:spcPts val="0"/>
              </a:spcAft>
              <a:defRPr/>
            </a:pPr>
            <a:r>
              <a:rPr lang="en-US" altLang="ja-JP" sz="600">
                <a:solidFill>
                  <a:srgbClr val="FFFFFF"/>
                </a:solidFill>
                <a:latin typeface="メイリオ" panose="020B0604030504040204" pitchFamily="50" charset="-128"/>
                <a:ea typeface="メイリオ" panose="020B0604030504040204" pitchFamily="50" charset="-128"/>
                <a:sym typeface="メイリオ" panose="020B0604030504040204" pitchFamily="50" charset="-128"/>
              </a:rPr>
              <a:t>Fujitsu Confidential</a:t>
            </a:r>
            <a:endParaRPr lang="ja-JP" altLang="en-US" sz="600">
              <a:solidFill>
                <a:srgbClr val="FFFFFF"/>
              </a:solidFill>
              <a:latin typeface="メイリオ" panose="020B0604030504040204" pitchFamily="50" charset="-128"/>
              <a:ea typeface="メイリオ" panose="020B0604030504040204" pitchFamily="50" charset="-128"/>
              <a:sym typeface="メイリオ" panose="020B0604030504040204" pitchFamily="50" charset="-128"/>
            </a:endParaRPr>
          </a:p>
        </p:txBody>
      </p:sp>
      <p:graphicFrame>
        <p:nvGraphicFramePr>
          <p:cNvPr id="2" name="表 13524">
            <a:extLst>
              <a:ext uri="{FF2B5EF4-FFF2-40B4-BE49-F238E27FC236}">
                <a16:creationId xmlns:a16="http://schemas.microsoft.com/office/drawing/2014/main" id="{C6542ACD-F5BE-83D1-30D1-E3D6AD544416}"/>
              </a:ext>
            </a:extLst>
          </p:cNvPr>
          <p:cNvGraphicFramePr>
            <a:graphicFrameLocks noGrp="1"/>
          </p:cNvGraphicFramePr>
          <p:nvPr/>
        </p:nvGraphicFramePr>
        <p:xfrm>
          <a:off x="664842" y="1313787"/>
          <a:ext cx="7772919" cy="3535680"/>
        </p:xfrm>
        <a:graphic>
          <a:graphicData uri="http://schemas.openxmlformats.org/drawingml/2006/table">
            <a:tbl>
              <a:tblPr firstRow="1" bandRow="1">
                <a:tableStyleId>{2A488322-F2BA-4B5B-9748-0D474271808F}</a:tableStyleId>
              </a:tblPr>
              <a:tblGrid>
                <a:gridCol w="1375929">
                  <a:extLst>
                    <a:ext uri="{9D8B030D-6E8A-4147-A177-3AD203B41FA5}">
                      <a16:colId xmlns:a16="http://schemas.microsoft.com/office/drawing/2014/main" val="264328693"/>
                    </a:ext>
                  </a:extLst>
                </a:gridCol>
                <a:gridCol w="2464118">
                  <a:extLst>
                    <a:ext uri="{9D8B030D-6E8A-4147-A177-3AD203B41FA5}">
                      <a16:colId xmlns:a16="http://schemas.microsoft.com/office/drawing/2014/main" val="573126276"/>
                    </a:ext>
                  </a:extLst>
                </a:gridCol>
                <a:gridCol w="959167">
                  <a:extLst>
                    <a:ext uri="{9D8B030D-6E8A-4147-A177-3AD203B41FA5}">
                      <a16:colId xmlns:a16="http://schemas.microsoft.com/office/drawing/2014/main" val="400510360"/>
                    </a:ext>
                  </a:extLst>
                </a:gridCol>
                <a:gridCol w="2973705">
                  <a:extLst>
                    <a:ext uri="{9D8B030D-6E8A-4147-A177-3AD203B41FA5}">
                      <a16:colId xmlns:a16="http://schemas.microsoft.com/office/drawing/2014/main" val="2207223146"/>
                    </a:ext>
                  </a:extLst>
                </a:gridCol>
              </a:tblGrid>
              <a:tr h="192096">
                <a:tc>
                  <a:txBody>
                    <a:bodyPr/>
                    <a:lstStyle/>
                    <a:p>
                      <a:pPr marL="0" indent="0" algn="ctr">
                        <a:buFont typeface="Arial" panose="020B0604020202020204" pitchFamily="34" charset="0"/>
                        <a:buNone/>
                      </a:pPr>
                      <a:endParaRPr kumimoji="1" lang="ja-JP" altLang="en-US" sz="800" b="1">
                        <a:solidFill>
                          <a:schemeClr val="bg2"/>
                        </a:solidFill>
                      </a:endParaRPr>
                    </a:p>
                  </a:txBody>
                  <a:tcPr anchor="ctr">
                    <a:lnB w="38100" cap="flat" cmpd="sng" algn="ctr">
                      <a:solidFill>
                        <a:schemeClr val="tx1"/>
                      </a:solidFill>
                      <a:prstDash val="solid"/>
                      <a:round/>
                      <a:headEnd type="none" w="med" len="med"/>
                      <a:tailEnd type="none" w="med" len="med"/>
                    </a:lnB>
                  </a:tcPr>
                </a:tc>
                <a:tc>
                  <a:txBody>
                    <a:bodyPr/>
                    <a:lstStyle/>
                    <a:p>
                      <a:pPr marL="0" indent="0" algn="ctr">
                        <a:buFont typeface="Arial" panose="020B0604020202020204" pitchFamily="34" charset="0"/>
                        <a:buNone/>
                      </a:pPr>
                      <a:r>
                        <a:rPr kumimoji="1" lang="ja-JP" altLang="en-US" sz="800" b="1">
                          <a:solidFill>
                            <a:schemeClr val="bg2"/>
                          </a:solidFill>
                        </a:rPr>
                        <a:t>材料</a:t>
                      </a:r>
                    </a:p>
                  </a:txBody>
                  <a:tcPr anchor="ctr">
                    <a:lnB w="38100" cap="flat" cmpd="sng" algn="ctr">
                      <a:solidFill>
                        <a:schemeClr val="tx1"/>
                      </a:solidFill>
                      <a:prstDash val="solid"/>
                      <a:round/>
                      <a:headEnd type="none" w="med" len="med"/>
                      <a:tailEnd type="none" w="med" len="med"/>
                    </a:lnB>
                  </a:tcPr>
                </a:tc>
                <a:tc>
                  <a:txBody>
                    <a:bodyPr/>
                    <a:lstStyle/>
                    <a:p>
                      <a:pPr marL="0" indent="0" algn="ctr">
                        <a:buFont typeface="Arial" panose="020B0604020202020204" pitchFamily="34" charset="0"/>
                        <a:buNone/>
                      </a:pPr>
                      <a:r>
                        <a:rPr kumimoji="1" lang="ja-JP" altLang="en-US" sz="800" b="1">
                          <a:solidFill>
                            <a:schemeClr val="bg2"/>
                          </a:solidFill>
                        </a:rPr>
                        <a:t>原子数</a:t>
                      </a:r>
                    </a:p>
                  </a:txBody>
                  <a:tcPr anchor="ctr">
                    <a:lnB w="38100" cap="flat" cmpd="sng" algn="ctr">
                      <a:solidFill>
                        <a:schemeClr val="tx1"/>
                      </a:solidFill>
                      <a:prstDash val="solid"/>
                      <a:round/>
                      <a:headEnd type="none" w="med" len="med"/>
                      <a:tailEnd type="none" w="med" len="med"/>
                    </a:lnB>
                  </a:tcPr>
                </a:tc>
                <a:tc>
                  <a:txBody>
                    <a:bodyPr/>
                    <a:lstStyle/>
                    <a:p>
                      <a:pPr marL="0" indent="0" algn="ctr">
                        <a:buFont typeface="Arial" panose="020B0604020202020204" pitchFamily="34" charset="0"/>
                        <a:buNone/>
                      </a:pPr>
                      <a:r>
                        <a:rPr kumimoji="1" lang="ja-JP" altLang="en-US" sz="800" b="1">
                          <a:solidFill>
                            <a:schemeClr val="bg2"/>
                          </a:solidFill>
                        </a:rPr>
                        <a:t>評価項目</a:t>
                      </a:r>
                    </a:p>
                  </a:txBody>
                  <a:tcPr anchor="ctr">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4564401"/>
                  </a:ext>
                </a:extLst>
              </a:tr>
              <a:tr h="192096">
                <a:tc>
                  <a:txBody>
                    <a:bodyPr/>
                    <a:lstStyle/>
                    <a:p>
                      <a:pPr marL="0" lvl="0" indent="0" algn="ctr">
                        <a:buNone/>
                      </a:pPr>
                      <a:r>
                        <a:rPr kumimoji="1" lang="ja-JP" altLang="en-US" sz="800" b="1" i="0" u="none" strike="noStrike" noProof="0">
                          <a:solidFill>
                            <a:schemeClr val="tx1"/>
                          </a:solidFill>
                          <a:latin typeface="Meiryo"/>
                          <a:ea typeface="Meiryo"/>
                        </a:rPr>
                        <a:t>半導体 界面</a:t>
                      </a:r>
                    </a:p>
                  </a:txBody>
                  <a:tcPr anchor="ctr">
                    <a:lnT w="38100" cap="flat" cmpd="sng" algn="ctr">
                      <a:solidFill>
                        <a:schemeClr val="tx1"/>
                      </a:solidFill>
                      <a:prstDash val="solid"/>
                      <a:round/>
                      <a:headEnd type="none" w="med" len="med"/>
                      <a:tailEnd type="none" w="med" len="med"/>
                    </a:lnT>
                  </a:tcP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a:solidFill>
                            <a:schemeClr val="tx1"/>
                          </a:solidFill>
                        </a:rPr>
                        <a:t>シリカ</a:t>
                      </a:r>
                      <a:r>
                        <a:rPr kumimoji="1" lang="en-US" altLang="ja-JP" sz="800" b="1">
                          <a:solidFill>
                            <a:schemeClr val="tx1"/>
                          </a:solidFill>
                        </a:rPr>
                        <a:t>-</a:t>
                      </a:r>
                      <a:r>
                        <a:rPr kumimoji="1" lang="ja-JP" altLang="en-US" sz="800" b="1">
                          <a:solidFill>
                            <a:schemeClr val="tx1"/>
                          </a:solidFill>
                        </a:rPr>
                        <a:t>フッ酸 界面 </a:t>
                      </a:r>
                      <a:r>
                        <a:rPr kumimoji="1" lang="en-US" altLang="ja-JP" sz="800" b="1">
                          <a:solidFill>
                            <a:schemeClr val="tx1"/>
                          </a:solidFill>
                        </a:rPr>
                        <a:t>(</a:t>
                      </a:r>
                      <a:r>
                        <a:rPr kumimoji="1" lang="ja-JP" altLang="en-US" sz="800" b="1">
                          <a:solidFill>
                            <a:schemeClr val="tx1"/>
                          </a:solidFill>
                        </a:rPr>
                        <a:t>固液界面</a:t>
                      </a:r>
                      <a:r>
                        <a:rPr kumimoji="1" lang="en-US" altLang="ja-JP" sz="800" b="1">
                          <a:solidFill>
                            <a:schemeClr val="tx1"/>
                          </a:solidFill>
                        </a:rPr>
                        <a:t>)</a:t>
                      </a:r>
                      <a:endParaRPr kumimoji="1" lang="ja-JP" altLang="en-US" sz="800" b="1" baseline="-25000">
                        <a:solidFill>
                          <a:schemeClr val="tx1"/>
                        </a:solidFill>
                      </a:endParaRPr>
                    </a:p>
                  </a:txBody>
                  <a:tcPr anchor="ctr">
                    <a:lnT w="38100" cap="flat" cmpd="sng" algn="ctr">
                      <a:solidFill>
                        <a:schemeClr val="tx1"/>
                      </a:solidFill>
                      <a:prstDash val="solid"/>
                      <a:round/>
                      <a:headEnd type="none" w="med" len="med"/>
                      <a:tailEnd type="none" w="med" len="med"/>
                    </a:lnT>
                  </a:tcPr>
                </a:tc>
                <a:tc>
                  <a:txBody>
                    <a:bodyPr/>
                    <a:lstStyle/>
                    <a:p>
                      <a:pPr marL="0" indent="0" algn="r">
                        <a:buFont typeface="Arial" panose="020B0604020202020204" pitchFamily="34" charset="0"/>
                        <a:buNone/>
                      </a:pPr>
                      <a:r>
                        <a:rPr lang="en-US" altLang="ja-JP" sz="800" b="1">
                          <a:solidFill>
                            <a:schemeClr val="tx1"/>
                          </a:solidFill>
                        </a:rPr>
                        <a:t>26,712</a:t>
                      </a:r>
                      <a:endParaRPr kumimoji="1" lang="en-US" altLang="ja-JP" sz="800" b="1">
                        <a:solidFill>
                          <a:schemeClr val="tx1"/>
                        </a:solidFill>
                      </a:endParaRPr>
                    </a:p>
                  </a:txBody>
                  <a:tcPr anchor="ctr">
                    <a:lnT w="38100" cap="flat" cmpd="sng" algn="ctr">
                      <a:solidFill>
                        <a:schemeClr val="tx1"/>
                      </a:solidFill>
                      <a:prstDash val="solid"/>
                      <a:round/>
                      <a:headEnd type="none" w="med" len="med"/>
                      <a:tailEnd type="none" w="med" len="med"/>
                    </a:lnT>
                  </a:tcPr>
                </a:tc>
                <a:tc>
                  <a:txBody>
                    <a:bodyPr/>
                    <a:lstStyle/>
                    <a:p>
                      <a:pPr marL="0" indent="0" algn="ctr">
                        <a:buFont typeface="Arial" panose="020B0604020202020204" pitchFamily="34" charset="0"/>
                        <a:buNone/>
                      </a:pPr>
                      <a:r>
                        <a:rPr kumimoji="1" lang="ja-JP" altLang="en-US" sz="800" b="1">
                          <a:solidFill>
                            <a:schemeClr val="tx1"/>
                          </a:solidFill>
                        </a:rPr>
                        <a:t>ウェットエッチング反応</a:t>
                      </a:r>
                      <a:endParaRPr kumimoji="1" lang="en-US" altLang="ja-JP" sz="800" b="1">
                        <a:solidFill>
                          <a:schemeClr val="tx1"/>
                        </a:solidFill>
                      </a:endParaRPr>
                    </a:p>
                  </a:txBody>
                  <a:tcPr anchor="ct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26754381"/>
                  </a:ext>
                </a:extLst>
              </a:tr>
              <a:tr h="192096">
                <a:tc>
                  <a:txBody>
                    <a:bodyPr/>
                    <a:lstStyle/>
                    <a:p>
                      <a:pPr marL="0" lvl="0" indent="0" algn="ctr">
                        <a:buNone/>
                      </a:pPr>
                      <a:r>
                        <a:rPr lang="ja-JP" altLang="en-US" sz="800" b="1" i="0" u="none" strike="noStrike" noProof="0">
                          <a:solidFill>
                            <a:schemeClr val="tx1"/>
                          </a:solidFill>
                          <a:latin typeface="Meiryo"/>
                          <a:ea typeface="Meiryo"/>
                        </a:rPr>
                        <a:t>半導体 界面</a:t>
                      </a:r>
                      <a:endParaRPr kumimoji="1" lang="ja-JP" altLang="en-US" sz="800" b="1" i="0" u="none" strike="noStrike" noProof="0">
                        <a:solidFill>
                          <a:schemeClr val="tx1"/>
                        </a:solidFill>
                        <a:latin typeface="Meiryo"/>
                        <a:ea typeface="Meiryo"/>
                      </a:endParaRPr>
                    </a:p>
                  </a:txBody>
                  <a:tcPr anchor="ctr"/>
                </a:tc>
                <a:tc>
                  <a:txBody>
                    <a:bodyPr/>
                    <a:lstStyle/>
                    <a:p>
                      <a:pPr marL="0" lvl="0" indent="0" algn="ctr">
                        <a:lnSpc>
                          <a:spcPct val="100000"/>
                        </a:lnSpc>
                        <a:spcBef>
                          <a:spcPts val="0"/>
                        </a:spcBef>
                        <a:spcAft>
                          <a:spcPts val="0"/>
                        </a:spcAft>
                        <a:buNone/>
                      </a:pPr>
                      <a:r>
                        <a:rPr lang="en-US" altLang="ja-JP" sz="800" b="1" err="1">
                          <a:solidFill>
                            <a:schemeClr val="tx1"/>
                          </a:solidFill>
                        </a:rPr>
                        <a:t>シリカ-フッ化水素</a:t>
                      </a:r>
                      <a:r>
                        <a:rPr lang="en-US" altLang="ja-JP" sz="800" b="1">
                          <a:solidFill>
                            <a:schemeClr val="tx1"/>
                          </a:solidFill>
                        </a:rPr>
                        <a:t> </a:t>
                      </a:r>
                      <a:r>
                        <a:rPr lang="en-US" altLang="ja-JP" sz="800" b="1" err="1">
                          <a:solidFill>
                            <a:schemeClr val="tx1"/>
                          </a:solidFill>
                        </a:rPr>
                        <a:t>界面</a:t>
                      </a:r>
                      <a:r>
                        <a:rPr lang="en-US" altLang="ja-JP" sz="800" b="1">
                          <a:solidFill>
                            <a:schemeClr val="tx1"/>
                          </a:solidFill>
                        </a:rPr>
                        <a:t> (</a:t>
                      </a:r>
                      <a:r>
                        <a:rPr lang="en-US" altLang="ja-JP" sz="800" b="1" err="1">
                          <a:solidFill>
                            <a:schemeClr val="tx1"/>
                          </a:solidFill>
                        </a:rPr>
                        <a:t>固気界面</a:t>
                      </a:r>
                      <a:r>
                        <a:rPr lang="en-US" altLang="ja-JP" sz="800" b="1">
                          <a:solidFill>
                            <a:schemeClr val="tx1"/>
                          </a:solidFill>
                        </a:rPr>
                        <a:t>)</a:t>
                      </a:r>
                      <a:endParaRPr kumimoji="1" lang="en-US" altLang="ja-JP" sz="800" b="1">
                        <a:solidFill>
                          <a:schemeClr val="tx1"/>
                        </a:solidFill>
                      </a:endParaRPr>
                    </a:p>
                  </a:txBody>
                  <a:tcPr anchor="ctr"/>
                </a:tc>
                <a:tc>
                  <a:txBody>
                    <a:bodyPr/>
                    <a:lstStyle/>
                    <a:p>
                      <a:pPr marL="0" lvl="0" indent="0" algn="r">
                        <a:buNone/>
                      </a:pPr>
                      <a:r>
                        <a:rPr lang="en-US" altLang="ja-JP" sz="800" b="1">
                          <a:solidFill>
                            <a:schemeClr val="tx1"/>
                          </a:solidFill>
                        </a:rPr>
                        <a:t>8,064</a:t>
                      </a:r>
                      <a:endParaRPr kumimoji="1" lang="en-US" altLang="ja-JP" sz="800" b="1">
                        <a:solidFill>
                          <a:schemeClr val="tx1"/>
                        </a:solidFill>
                      </a:endParaRPr>
                    </a:p>
                  </a:txBody>
                  <a:tcPr anchor="ctr"/>
                </a:tc>
                <a:tc>
                  <a:txBody>
                    <a:bodyPr/>
                    <a:lstStyle/>
                    <a:p>
                      <a:pPr marL="0" lvl="0" indent="0" algn="ctr">
                        <a:buNone/>
                      </a:pPr>
                      <a:r>
                        <a:rPr lang="ja-JP" altLang="en-US" sz="800" b="1">
                          <a:solidFill>
                            <a:schemeClr val="tx1"/>
                          </a:solidFill>
                        </a:rPr>
                        <a:t>ドライエッチング反応</a:t>
                      </a:r>
                      <a:endParaRPr kumimoji="1" lang="ja-JP" altLang="en-US" sz="800" b="1">
                        <a:solidFill>
                          <a:schemeClr val="tx1"/>
                        </a:solidFill>
                      </a:endParaRPr>
                    </a:p>
                  </a:txBody>
                  <a:tcPr anchor="ctr"/>
                </a:tc>
                <a:extLst>
                  <a:ext uri="{0D108BD9-81ED-4DB2-BD59-A6C34878D82A}">
                    <a16:rowId xmlns:a16="http://schemas.microsoft.com/office/drawing/2014/main" val="921003052"/>
                  </a:ext>
                </a:extLst>
              </a:tr>
              <a:tr h="192096">
                <a:tc>
                  <a:txBody>
                    <a:bodyPr/>
                    <a:lstStyle/>
                    <a:p>
                      <a:pPr marL="0" lvl="0" indent="0" algn="ctr">
                        <a:buNone/>
                      </a:pPr>
                      <a:r>
                        <a:rPr kumimoji="1" lang="ja-JP" altLang="en-US" sz="800" b="1" i="0" u="none" strike="noStrike" noProof="0">
                          <a:solidFill>
                            <a:schemeClr val="tx1"/>
                          </a:solidFill>
                          <a:latin typeface="Meiryo"/>
                          <a:ea typeface="Meiryo"/>
                        </a:rPr>
                        <a:t>電池 界面</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800" b="1">
                          <a:solidFill>
                            <a:schemeClr val="tx1"/>
                          </a:solidFill>
                        </a:rPr>
                        <a:t>LPSC-Li</a:t>
                      </a:r>
                      <a:r>
                        <a:rPr kumimoji="1" lang="ja-JP" altLang="en-US" sz="800" b="1">
                          <a:solidFill>
                            <a:schemeClr val="tx1"/>
                          </a:solidFill>
                        </a:rPr>
                        <a:t>金属界面 </a:t>
                      </a:r>
                      <a:r>
                        <a:rPr kumimoji="1" lang="en-US" altLang="ja-JP" sz="800" b="1">
                          <a:solidFill>
                            <a:schemeClr val="tx1"/>
                          </a:solidFill>
                        </a:rPr>
                        <a:t>(</a:t>
                      </a:r>
                      <a:r>
                        <a:rPr kumimoji="1" lang="ja-JP" altLang="en-US" sz="800" b="1">
                          <a:solidFill>
                            <a:schemeClr val="tx1"/>
                          </a:solidFill>
                        </a:rPr>
                        <a:t>固固界面</a:t>
                      </a:r>
                      <a:r>
                        <a:rPr kumimoji="1" lang="en-US" altLang="ja-JP" sz="800" b="1">
                          <a:solidFill>
                            <a:schemeClr val="tx1"/>
                          </a:solidFill>
                        </a:rPr>
                        <a:t>)</a:t>
                      </a:r>
                      <a:endParaRPr kumimoji="1" lang="ja-JP" altLang="en-US" sz="800" b="1" baseline="-25000">
                        <a:solidFill>
                          <a:schemeClr val="tx1"/>
                        </a:solidFill>
                      </a:endParaRPr>
                    </a:p>
                  </a:txBody>
                  <a:tcPr anchor="ctr"/>
                </a:tc>
                <a:tc>
                  <a:txBody>
                    <a:bodyPr/>
                    <a:lstStyle/>
                    <a:p>
                      <a:pPr marL="0" indent="0" algn="r">
                        <a:buFont typeface="Arial" panose="020B0604020202020204" pitchFamily="34" charset="0"/>
                        <a:buNone/>
                      </a:pPr>
                      <a:r>
                        <a:rPr lang="en-US" altLang="ja-JP" sz="800" b="1">
                          <a:solidFill>
                            <a:schemeClr val="tx1"/>
                          </a:solidFill>
                        </a:rPr>
                        <a:t>127,296</a:t>
                      </a:r>
                      <a:endParaRPr kumimoji="1" lang="en-US" altLang="ja-JP" sz="800" b="1">
                        <a:solidFill>
                          <a:schemeClr val="tx1"/>
                        </a:solidFill>
                      </a:endParaRPr>
                    </a:p>
                  </a:txBody>
                  <a:tcPr anchor="ctr"/>
                </a:tc>
                <a:tc>
                  <a:txBody>
                    <a:bodyPr/>
                    <a:lstStyle/>
                    <a:p>
                      <a:pPr marL="0" indent="0" algn="ctr">
                        <a:buFont typeface="Arial" panose="020B0604020202020204" pitchFamily="34" charset="0"/>
                        <a:buNone/>
                      </a:pPr>
                      <a:r>
                        <a:rPr kumimoji="1" lang="ja-JP" altLang="en-US" sz="800" b="1">
                          <a:solidFill>
                            <a:schemeClr val="tx1"/>
                          </a:solidFill>
                        </a:rPr>
                        <a:t>固体電解質界面層</a:t>
                      </a:r>
                      <a:r>
                        <a:rPr kumimoji="1" lang="en-US" altLang="ja-JP" sz="800" b="1">
                          <a:solidFill>
                            <a:schemeClr val="tx1"/>
                          </a:solidFill>
                        </a:rPr>
                        <a:t>(SEI)</a:t>
                      </a:r>
                      <a:r>
                        <a:rPr kumimoji="1" lang="ja-JP" altLang="en-US" sz="800" b="1">
                          <a:solidFill>
                            <a:schemeClr val="tx1"/>
                          </a:solidFill>
                        </a:rPr>
                        <a:t>の形成プロセス</a:t>
                      </a:r>
                      <a:endParaRPr kumimoji="1" lang="en-US" altLang="ja-JP" sz="800" b="1">
                        <a:solidFill>
                          <a:schemeClr val="tx1"/>
                        </a:solidFill>
                      </a:endParaRPr>
                    </a:p>
                  </a:txBody>
                  <a:tcPr anchor="ctr"/>
                </a:tc>
                <a:extLst>
                  <a:ext uri="{0D108BD9-81ED-4DB2-BD59-A6C34878D82A}">
                    <a16:rowId xmlns:a16="http://schemas.microsoft.com/office/drawing/2014/main" val="1756413219"/>
                  </a:ext>
                </a:extLst>
              </a:tr>
              <a:tr h="192096">
                <a:tc>
                  <a:txBody>
                    <a:bodyPr/>
                    <a:lstStyle/>
                    <a:p>
                      <a:pPr marL="0" lvl="0" indent="0" algn="ctr">
                        <a:buNone/>
                      </a:pPr>
                      <a:r>
                        <a:rPr lang="ja-JP" altLang="en-US" sz="800" b="1" i="0" u="none" strike="noStrike" noProof="0">
                          <a:solidFill>
                            <a:schemeClr val="tx1"/>
                          </a:solidFill>
                          <a:latin typeface="Meiryo"/>
                          <a:ea typeface="Meiryo"/>
                        </a:rPr>
                        <a:t>電池</a:t>
                      </a:r>
                      <a:endParaRPr kumimoji="1" lang="ja-JP" altLang="en-US" sz="800" b="1" i="0" u="none" strike="noStrike" noProof="0">
                        <a:solidFill>
                          <a:schemeClr val="tx1"/>
                        </a:solidFill>
                        <a:latin typeface="Meiryo"/>
                        <a:ea typeface="Meiryo"/>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a:solidFill>
                            <a:schemeClr val="tx1"/>
                          </a:solidFill>
                        </a:rPr>
                        <a:t>ナフィオン</a:t>
                      </a:r>
                      <a:endParaRPr kumimoji="1" lang="ja-JP" altLang="en-US" sz="800" b="1" baseline="-25000">
                        <a:solidFill>
                          <a:schemeClr val="tx1"/>
                        </a:solidFill>
                      </a:endParaRPr>
                    </a:p>
                  </a:txBody>
                  <a:tcPr anchor="ctr"/>
                </a:tc>
                <a:tc>
                  <a:txBody>
                    <a:bodyPr/>
                    <a:lstStyle/>
                    <a:p>
                      <a:pPr marL="0" indent="0" algn="r">
                        <a:buFont typeface="Arial" panose="020B0604020202020204" pitchFamily="34" charset="0"/>
                        <a:buNone/>
                      </a:pPr>
                      <a:r>
                        <a:rPr lang="en-US" altLang="ja-JP" sz="800" b="1">
                          <a:solidFill>
                            <a:schemeClr val="tx1"/>
                          </a:solidFill>
                        </a:rPr>
                        <a:t>19,670</a:t>
                      </a:r>
                      <a:endParaRPr kumimoji="1" lang="en-US" altLang="ja-JP" sz="800" b="1">
                        <a:solidFill>
                          <a:schemeClr val="tx1"/>
                        </a:solidFill>
                      </a:endParaRPr>
                    </a:p>
                  </a:txBody>
                  <a:tcPr anchor="ctr"/>
                </a:tc>
                <a:tc>
                  <a:txBody>
                    <a:bodyPr/>
                    <a:lstStyle/>
                    <a:p>
                      <a:pPr marL="0" indent="0" algn="ctr">
                        <a:buFont typeface="Arial" panose="020B0604020202020204" pitchFamily="34" charset="0"/>
                        <a:buNone/>
                      </a:pPr>
                      <a:r>
                        <a:rPr kumimoji="1" lang="ja-JP" altLang="en-US" sz="800" b="1">
                          <a:solidFill>
                            <a:schemeClr val="tx1"/>
                          </a:solidFill>
                        </a:rPr>
                        <a:t>密度</a:t>
                      </a:r>
                      <a:r>
                        <a:rPr kumimoji="1" lang="en-US" altLang="ja-JP" sz="800" b="1">
                          <a:solidFill>
                            <a:schemeClr val="tx1"/>
                          </a:solidFill>
                        </a:rPr>
                        <a:t>, </a:t>
                      </a:r>
                      <a:r>
                        <a:rPr kumimoji="1" lang="ja-JP" altLang="en-US" sz="800" b="1">
                          <a:solidFill>
                            <a:schemeClr val="tx1"/>
                          </a:solidFill>
                        </a:rPr>
                        <a:t>自己拡散係数</a:t>
                      </a:r>
                      <a:endParaRPr kumimoji="1" lang="en-US" altLang="ja-JP" sz="800" b="1">
                        <a:solidFill>
                          <a:schemeClr val="tx1"/>
                        </a:solidFill>
                      </a:endParaRPr>
                    </a:p>
                  </a:txBody>
                  <a:tcPr anchor="ctr"/>
                </a:tc>
                <a:extLst>
                  <a:ext uri="{0D108BD9-81ED-4DB2-BD59-A6C34878D82A}">
                    <a16:rowId xmlns:a16="http://schemas.microsoft.com/office/drawing/2014/main" val="1863560"/>
                  </a:ext>
                </a:extLst>
              </a:tr>
              <a:tr h="192096">
                <a:tc>
                  <a:txBody>
                    <a:bodyPr/>
                    <a:lstStyle/>
                    <a:p>
                      <a:pPr marL="0" lvl="0" indent="0" algn="ctr">
                        <a:buFont typeface="Arial" panose="020B0604020202020204" pitchFamily="34" charset="0"/>
                        <a:buNone/>
                      </a:pPr>
                      <a:r>
                        <a:rPr lang="ja-JP" altLang="en-US" sz="800" b="1">
                          <a:solidFill>
                            <a:schemeClr val="tx1"/>
                          </a:solidFill>
                        </a:rPr>
                        <a:t>電池</a:t>
                      </a:r>
                      <a:endParaRPr kumimoji="1" lang="en-US" altLang="ja-JP" sz="800" b="1">
                        <a:solidFill>
                          <a:schemeClr val="tx1"/>
                        </a:solidFill>
                      </a:endParaRPr>
                    </a:p>
                  </a:txBody>
                  <a:tcPr anchor="ctr">
                    <a:lnB w="38100" cap="flat" cmpd="sng" algn="ctr">
                      <a:noFill/>
                      <a:prstDash val="solid"/>
                      <a:round/>
                      <a:headEnd type="none" w="med" len="med"/>
                      <a:tailEnd type="none" w="med" len="med"/>
                    </a:lnB>
                  </a:tcPr>
                </a:tc>
                <a:tc>
                  <a:txBody>
                    <a:bodyPr/>
                    <a:lstStyle/>
                    <a:p>
                      <a:pPr marL="0" marR="0" lvl="0" indent="0" algn="ctr" rtl="0">
                        <a:lnSpc>
                          <a:spcPct val="100000"/>
                        </a:lnSpc>
                        <a:spcBef>
                          <a:spcPts val="0"/>
                        </a:spcBef>
                        <a:spcAft>
                          <a:spcPts val="0"/>
                        </a:spcAft>
                        <a:buClrTx/>
                        <a:buSzTx/>
                        <a:buFont typeface="Arial" panose="020B0604020202020204" pitchFamily="34" charset="0"/>
                        <a:buNone/>
                      </a:pPr>
                      <a:r>
                        <a:rPr lang="en-US" altLang="ja-JP" sz="800" b="1">
                          <a:solidFill>
                            <a:schemeClr val="tx1"/>
                          </a:solidFill>
                        </a:rPr>
                        <a:t>Y-doped BaZrO</a:t>
                      </a:r>
                      <a:r>
                        <a:rPr lang="en-US" altLang="ja-JP" sz="800" b="1" baseline="-25000">
                          <a:solidFill>
                            <a:schemeClr val="tx1"/>
                          </a:solidFill>
                        </a:rPr>
                        <a:t>3</a:t>
                      </a:r>
                      <a:endParaRPr kumimoji="1" lang="ja-JP" altLang="en-US" sz="800" b="1" baseline="-25000">
                        <a:solidFill>
                          <a:schemeClr val="tx1"/>
                        </a:solidFill>
                      </a:endParaRPr>
                    </a:p>
                  </a:txBody>
                  <a:tcPr anchor="ctr">
                    <a:lnB w="38100" cap="flat" cmpd="sng" algn="ctr">
                      <a:noFill/>
                      <a:prstDash val="solid"/>
                      <a:round/>
                      <a:headEnd type="none" w="med" len="med"/>
                      <a:tailEnd type="none" w="med" len="med"/>
                    </a:lnB>
                  </a:tcPr>
                </a:tc>
                <a:tc>
                  <a:txBody>
                    <a:bodyPr/>
                    <a:lstStyle/>
                    <a:p>
                      <a:pPr marL="0" lvl="0" indent="0" algn="r">
                        <a:buFont typeface="Arial" panose="020B0604020202020204" pitchFamily="34" charset="0"/>
                        <a:buNone/>
                      </a:pPr>
                      <a:r>
                        <a:rPr lang="en-US" altLang="ja-JP" sz="800" b="1">
                          <a:solidFill>
                            <a:schemeClr val="tx1"/>
                          </a:solidFill>
                        </a:rPr>
                        <a:t>5,010</a:t>
                      </a:r>
                      <a:endParaRPr kumimoji="1" lang="en-US" sz="800" b="1">
                        <a:solidFill>
                          <a:schemeClr val="tx1"/>
                        </a:solidFill>
                      </a:endParaRPr>
                    </a:p>
                  </a:txBody>
                  <a:tcPr anchor="ctr">
                    <a:lnB w="38100" cap="flat" cmpd="sng" algn="ctr">
                      <a:noFill/>
                      <a:prstDash val="solid"/>
                      <a:round/>
                      <a:headEnd type="none" w="med" len="med"/>
                      <a:tailEnd type="none" w="med" len="med"/>
                    </a:lnB>
                  </a:tcPr>
                </a:tc>
                <a:tc>
                  <a:txBody>
                    <a:bodyPr/>
                    <a:lstStyle/>
                    <a:p>
                      <a:pPr marL="0" lvl="0" indent="0" algn="ctr" defTabSz="685800">
                        <a:buFont typeface="Arial" panose="020B0604020202020204" pitchFamily="34" charset="0"/>
                        <a:buNone/>
                        <a:tabLst/>
                        <a:defRPr/>
                      </a:pPr>
                      <a:r>
                        <a:rPr lang="ja-JP" altLang="en-US" sz="800" b="1">
                          <a:solidFill>
                            <a:schemeClr val="tx1"/>
                          </a:solidFill>
                        </a:rPr>
                        <a:t>プロトンの活性化エネルギー</a:t>
                      </a:r>
                      <a:endParaRPr kumimoji="1" lang="en-US" altLang="ja-JP" sz="800" b="1">
                        <a:solidFill>
                          <a:schemeClr val="tx1"/>
                        </a:solidFill>
                      </a:endParaRPr>
                    </a:p>
                  </a:txBody>
                  <a:tcPr anchor="ctr">
                    <a:lnB w="38100" cap="flat" cmpd="sng" algn="ctr">
                      <a:noFill/>
                      <a:prstDash val="solid"/>
                      <a:round/>
                      <a:headEnd type="none" w="med" len="med"/>
                      <a:tailEnd type="none" w="med" len="med"/>
                    </a:lnB>
                  </a:tcPr>
                </a:tc>
                <a:extLst>
                  <a:ext uri="{0D108BD9-81ED-4DB2-BD59-A6C34878D82A}">
                    <a16:rowId xmlns:a16="http://schemas.microsoft.com/office/drawing/2014/main" val="2910409264"/>
                  </a:ext>
                </a:extLst>
              </a:tr>
              <a:tr h="192096">
                <a:tc>
                  <a:txBody>
                    <a:bodyPr/>
                    <a:lstStyle/>
                    <a:p>
                      <a:pPr marL="0" lvl="0" indent="0" algn="ctr">
                        <a:buFont typeface="Arial" panose="020B0604020202020204" pitchFamily="34" charset="0"/>
                        <a:buNone/>
                      </a:pPr>
                      <a:r>
                        <a:rPr lang="ja-JP" altLang="en-US" sz="800" b="1">
                          <a:solidFill>
                            <a:schemeClr val="tx1"/>
                          </a:solidFill>
                        </a:rPr>
                        <a:t>電池</a:t>
                      </a:r>
                      <a:endParaRPr kumimoji="1" lang="en-US" altLang="ja-JP" sz="800" b="1">
                        <a:solidFill>
                          <a:schemeClr val="tx1"/>
                        </a:solidFill>
                      </a:endParaRPr>
                    </a:p>
                  </a:txBody>
                  <a:tcPr anchor="ctr">
                    <a:lnT w="0" cap="flat" cmpd="sng" algn="ctr">
                      <a:noFill/>
                      <a:prstDash val="solid"/>
                      <a:round/>
                      <a:headEnd type="none" w="med" len="med"/>
                      <a:tailEnd type="none" w="med" len="med"/>
                    </a:lnT>
                  </a:tcPr>
                </a:tc>
                <a:tc>
                  <a:txBody>
                    <a:bodyPr/>
                    <a:lstStyle/>
                    <a:p>
                      <a:pPr marL="0" marR="0" lvl="0" indent="0" algn="ctr" defTabSz="685800" rtl="0">
                        <a:lnSpc>
                          <a:spcPct val="100000"/>
                        </a:lnSpc>
                        <a:spcBef>
                          <a:spcPts val="0"/>
                        </a:spcBef>
                        <a:spcAft>
                          <a:spcPts val="0"/>
                        </a:spcAft>
                        <a:buClrTx/>
                        <a:buSzTx/>
                        <a:buFont typeface="Arial" panose="020B0604020202020204" pitchFamily="34" charset="0"/>
                        <a:buNone/>
                        <a:tabLst/>
                        <a:defRPr/>
                      </a:pPr>
                      <a:r>
                        <a:rPr lang="en-US" altLang="ja-JP" sz="800" b="1">
                          <a:solidFill>
                            <a:schemeClr val="tx1"/>
                          </a:solidFill>
                        </a:rPr>
                        <a:t>LGPS</a:t>
                      </a:r>
                      <a:endParaRPr kumimoji="1" lang="ja-JP" altLang="en-US" sz="800" b="1" baseline="-25000">
                        <a:solidFill>
                          <a:schemeClr val="tx1"/>
                        </a:solidFill>
                      </a:endParaRPr>
                    </a:p>
                  </a:txBody>
                  <a:tcPr anchor="ctr">
                    <a:lnT w="0" cap="flat" cmpd="sng" algn="ctr">
                      <a:noFill/>
                      <a:prstDash val="solid"/>
                      <a:round/>
                      <a:headEnd type="none" w="med" len="med"/>
                      <a:tailEnd type="none" w="med" len="med"/>
                    </a:lnT>
                  </a:tcPr>
                </a:tc>
                <a:tc>
                  <a:txBody>
                    <a:bodyPr/>
                    <a:lstStyle/>
                    <a:p>
                      <a:pPr marL="0" lvl="0" indent="0" algn="r">
                        <a:buFont typeface="Arial" panose="020B0604020202020204" pitchFamily="34" charset="0"/>
                        <a:buNone/>
                      </a:pPr>
                      <a:r>
                        <a:rPr lang="en-US" altLang="ja-JP" sz="800" b="1">
                          <a:solidFill>
                            <a:schemeClr val="tx1"/>
                          </a:solidFill>
                        </a:rPr>
                        <a:t>1,600</a:t>
                      </a:r>
                      <a:endParaRPr kumimoji="1" lang="en-US" sz="800" b="1">
                        <a:solidFill>
                          <a:schemeClr val="tx1"/>
                        </a:solidFill>
                      </a:endParaRPr>
                    </a:p>
                  </a:txBody>
                  <a:tcPr anchor="ctr">
                    <a:lnT w="0" cap="flat" cmpd="sng" algn="ctr">
                      <a:noFill/>
                      <a:prstDash val="solid"/>
                      <a:round/>
                      <a:headEnd type="none" w="med" len="med"/>
                      <a:tailEnd type="none" w="med" len="med"/>
                    </a:lnT>
                  </a:tcPr>
                </a:tc>
                <a:tc>
                  <a:txBody>
                    <a:bodyPr/>
                    <a:lstStyle/>
                    <a:p>
                      <a:pPr marL="0" lvl="0" indent="0" algn="ctr" defTabSz="685800">
                        <a:buFont typeface="Arial" panose="020B0604020202020204" pitchFamily="34" charset="0"/>
                        <a:buNone/>
                        <a:tabLst/>
                        <a:defRPr/>
                      </a:pPr>
                      <a:r>
                        <a:rPr lang="ja-JP" altLang="en-US" sz="800" b="1">
                          <a:solidFill>
                            <a:schemeClr val="tx1"/>
                          </a:solidFill>
                        </a:rPr>
                        <a:t>リチウムイオンの活性化エネルギー</a:t>
                      </a:r>
                      <a:endParaRPr kumimoji="1" lang="en-US" altLang="ja-JP" sz="800" b="1">
                        <a:solidFill>
                          <a:schemeClr val="tx1"/>
                        </a:solidFill>
                      </a:endParaRPr>
                    </a:p>
                  </a:txBody>
                  <a:tcPr anchor="ctr">
                    <a:lnT w="0" cap="flat" cmpd="sng" algn="ctr">
                      <a:noFill/>
                      <a:prstDash val="solid"/>
                      <a:round/>
                      <a:headEnd type="none" w="med" len="med"/>
                      <a:tailEnd type="none" w="med" len="med"/>
                    </a:lnT>
                  </a:tcPr>
                </a:tc>
                <a:extLst>
                  <a:ext uri="{0D108BD9-81ED-4DB2-BD59-A6C34878D82A}">
                    <a16:rowId xmlns:a16="http://schemas.microsoft.com/office/drawing/2014/main" val="1083702537"/>
                  </a:ext>
                </a:extLst>
              </a:tr>
              <a:tr h="192096">
                <a:tc>
                  <a:txBody>
                    <a:bodyPr/>
                    <a:lstStyle/>
                    <a:p>
                      <a:pPr marL="0" lvl="0" indent="0" algn="ctr">
                        <a:buFont typeface="Arial" panose="020B0604020202020204" pitchFamily="34" charset="0"/>
                        <a:buNone/>
                      </a:pPr>
                      <a:r>
                        <a:rPr lang="ja-JP" altLang="en-US" sz="800" b="1">
                          <a:solidFill>
                            <a:schemeClr val="tx1"/>
                          </a:solidFill>
                        </a:rPr>
                        <a:t>電池</a:t>
                      </a:r>
                      <a:endParaRPr kumimoji="1" lang="en-US" altLang="ja-JP" sz="800" b="1">
                        <a:solidFill>
                          <a:schemeClr val="tx1"/>
                        </a:solidFill>
                      </a:endParaRPr>
                    </a:p>
                  </a:txBody>
                  <a:tcPr anchor="ctr"/>
                </a:tc>
                <a:tc>
                  <a:txBody>
                    <a:bodyPr/>
                    <a:lstStyle/>
                    <a:p>
                      <a:pPr marL="0" marR="0" lvl="0" indent="0" algn="ctr" defTabSz="685800" rtl="0">
                        <a:lnSpc>
                          <a:spcPct val="100000"/>
                        </a:lnSpc>
                        <a:spcBef>
                          <a:spcPts val="0"/>
                        </a:spcBef>
                        <a:spcAft>
                          <a:spcPts val="0"/>
                        </a:spcAft>
                        <a:buClrTx/>
                        <a:buSzTx/>
                        <a:buFont typeface="Arial" panose="020B0604020202020204" pitchFamily="34" charset="0"/>
                        <a:buNone/>
                        <a:tabLst/>
                        <a:defRPr/>
                      </a:pPr>
                      <a:r>
                        <a:rPr lang="en-US" altLang="ja-JP" sz="800" b="1">
                          <a:solidFill>
                            <a:schemeClr val="tx1"/>
                          </a:solidFill>
                        </a:rPr>
                        <a:t>Li</a:t>
                      </a:r>
                      <a:r>
                        <a:rPr lang="en-US" altLang="ja-JP" sz="800" b="1" baseline="-25000">
                          <a:solidFill>
                            <a:schemeClr val="tx1"/>
                          </a:solidFill>
                        </a:rPr>
                        <a:t>7</a:t>
                      </a:r>
                      <a:r>
                        <a:rPr lang="en-US" altLang="ja-JP" sz="800" b="1">
                          <a:solidFill>
                            <a:schemeClr val="tx1"/>
                          </a:solidFill>
                        </a:rPr>
                        <a:t>La</a:t>
                      </a:r>
                      <a:r>
                        <a:rPr lang="en-US" altLang="ja-JP" sz="800" b="1" baseline="-25000">
                          <a:solidFill>
                            <a:schemeClr val="tx1"/>
                          </a:solidFill>
                        </a:rPr>
                        <a:t>3</a:t>
                      </a:r>
                      <a:r>
                        <a:rPr lang="en-US" altLang="ja-JP" sz="800" b="1">
                          <a:solidFill>
                            <a:schemeClr val="tx1"/>
                          </a:solidFill>
                        </a:rPr>
                        <a:t>Zr</a:t>
                      </a:r>
                      <a:r>
                        <a:rPr lang="en-US" altLang="ja-JP" sz="800" b="1" baseline="-25000">
                          <a:solidFill>
                            <a:schemeClr val="tx1"/>
                          </a:solidFill>
                        </a:rPr>
                        <a:t>2</a:t>
                      </a:r>
                      <a:r>
                        <a:rPr lang="en-US" altLang="ja-JP" sz="800" b="1">
                          <a:solidFill>
                            <a:schemeClr val="tx1"/>
                          </a:solidFill>
                        </a:rPr>
                        <a:t>O</a:t>
                      </a:r>
                      <a:r>
                        <a:rPr lang="en-US" altLang="ja-JP" sz="800" b="1" baseline="-25000">
                          <a:solidFill>
                            <a:schemeClr val="tx1"/>
                          </a:solidFill>
                        </a:rPr>
                        <a:t>12</a:t>
                      </a:r>
                      <a:endParaRPr kumimoji="1" lang="ja-JP" altLang="en-US" sz="800" b="1" baseline="-25000">
                        <a:solidFill>
                          <a:schemeClr val="tx1"/>
                        </a:solidFill>
                      </a:endParaRPr>
                    </a:p>
                  </a:txBody>
                  <a:tcPr anchor="ctr"/>
                </a:tc>
                <a:tc>
                  <a:txBody>
                    <a:bodyPr/>
                    <a:lstStyle/>
                    <a:p>
                      <a:pPr marL="0" lvl="0" indent="0" algn="r">
                        <a:buFont typeface="Arial" panose="020B0604020202020204" pitchFamily="34" charset="0"/>
                        <a:buNone/>
                      </a:pPr>
                      <a:r>
                        <a:rPr lang="en-US" altLang="ja-JP" sz="800" b="1">
                          <a:solidFill>
                            <a:schemeClr val="tx1"/>
                          </a:solidFill>
                        </a:rPr>
                        <a:t>192</a:t>
                      </a:r>
                      <a:endParaRPr kumimoji="1" lang="ja-JP" altLang="en-US" sz="800" b="1">
                        <a:solidFill>
                          <a:schemeClr val="tx1"/>
                        </a:solidFill>
                      </a:endParaRPr>
                    </a:p>
                  </a:txBody>
                  <a:tcPr anchor="ctr"/>
                </a:tc>
                <a:tc>
                  <a:txBody>
                    <a:bodyPr/>
                    <a:lstStyle/>
                    <a:p>
                      <a:pPr marL="0" lvl="0" indent="0" algn="ctr" defTabSz="685800">
                        <a:buFont typeface="Arial" panose="020B0604020202020204" pitchFamily="34" charset="0"/>
                        <a:buNone/>
                        <a:tabLst/>
                        <a:defRPr/>
                      </a:pPr>
                      <a:r>
                        <a:rPr lang="ja-JP" altLang="en-US" sz="800" b="1">
                          <a:solidFill>
                            <a:schemeClr val="tx1"/>
                          </a:solidFill>
                        </a:rPr>
                        <a:t>リチウムイオン伝導率</a:t>
                      </a:r>
                      <a:endParaRPr kumimoji="1" lang="en-US" altLang="ja-JP" sz="800" b="1">
                        <a:solidFill>
                          <a:schemeClr val="tx1"/>
                        </a:solidFill>
                      </a:endParaRPr>
                    </a:p>
                  </a:txBody>
                  <a:tcPr anchor="ctr"/>
                </a:tc>
                <a:extLst>
                  <a:ext uri="{0D108BD9-81ED-4DB2-BD59-A6C34878D82A}">
                    <a16:rowId xmlns:a16="http://schemas.microsoft.com/office/drawing/2014/main" val="1371622560"/>
                  </a:ext>
                </a:extLst>
              </a:tr>
              <a:tr h="192096">
                <a:tc>
                  <a:txBody>
                    <a:bodyPr/>
                    <a:lstStyle/>
                    <a:p>
                      <a:pPr marL="0" indent="0" algn="ctr">
                        <a:buFont typeface="Arial" panose="020B0604020202020204" pitchFamily="34" charset="0"/>
                        <a:buNone/>
                      </a:pPr>
                      <a:r>
                        <a:rPr kumimoji="1" lang="ja-JP" altLang="en-US" sz="800" b="1">
                          <a:solidFill>
                            <a:schemeClr val="tx1"/>
                          </a:solidFill>
                        </a:rPr>
                        <a:t>合金</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a:solidFill>
                            <a:schemeClr val="tx1"/>
                          </a:solidFill>
                        </a:rPr>
                        <a:t>ニッケル合金 </a:t>
                      </a:r>
                      <a:r>
                        <a:rPr kumimoji="1" lang="en-US" altLang="ja-JP" sz="800" b="1">
                          <a:solidFill>
                            <a:schemeClr val="tx1"/>
                          </a:solidFill>
                        </a:rPr>
                        <a:t>+ </a:t>
                      </a:r>
                      <a:r>
                        <a:rPr kumimoji="1" lang="ja-JP" altLang="en-US" sz="800" b="1">
                          <a:solidFill>
                            <a:schemeClr val="tx1"/>
                          </a:solidFill>
                        </a:rPr>
                        <a:t>水素</a:t>
                      </a:r>
                      <a:endParaRPr kumimoji="1" lang="ja-JP" altLang="en-US" sz="800" b="1" baseline="-25000">
                        <a:solidFill>
                          <a:schemeClr val="tx1"/>
                        </a:solidFill>
                      </a:endParaRPr>
                    </a:p>
                  </a:txBody>
                  <a:tcPr anchor="ctr"/>
                </a:tc>
                <a:tc>
                  <a:txBody>
                    <a:bodyPr/>
                    <a:lstStyle/>
                    <a:p>
                      <a:pPr marL="0" indent="0" algn="r">
                        <a:buFont typeface="Arial" panose="020B0604020202020204" pitchFamily="34" charset="0"/>
                        <a:buNone/>
                      </a:pPr>
                      <a:r>
                        <a:rPr kumimoji="1" lang="en-US" altLang="ja-JP" sz="800" b="1">
                          <a:solidFill>
                            <a:schemeClr val="tx1"/>
                          </a:solidFill>
                        </a:rPr>
                        <a:t>2,048</a:t>
                      </a:r>
                      <a:endParaRPr kumimoji="1" lang="ja-JP" altLang="en-US" sz="800" b="1">
                        <a:solidFill>
                          <a:schemeClr val="tx1"/>
                        </a:solidFill>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a:solidFill>
                            <a:schemeClr val="tx1"/>
                          </a:solidFill>
                        </a:rPr>
                        <a:t>水素拡散係数</a:t>
                      </a:r>
                      <a:r>
                        <a:rPr kumimoji="1" lang="en-US" altLang="ja-JP" sz="800" b="1">
                          <a:solidFill>
                            <a:schemeClr val="tx1"/>
                          </a:solidFill>
                        </a:rPr>
                        <a:t>,</a:t>
                      </a:r>
                      <a:r>
                        <a:rPr kumimoji="1" lang="ja-JP" altLang="en-US" sz="800" b="1">
                          <a:solidFill>
                            <a:schemeClr val="tx1"/>
                          </a:solidFill>
                        </a:rPr>
                        <a:t> 水素固溶エネルギー</a:t>
                      </a:r>
                      <a:endParaRPr kumimoji="1" lang="en-US" altLang="ja-JP" sz="800" b="1">
                        <a:solidFill>
                          <a:schemeClr val="tx1"/>
                        </a:solidFill>
                      </a:endParaRPr>
                    </a:p>
                  </a:txBody>
                  <a:tcPr anchor="ctr"/>
                </a:tc>
                <a:extLst>
                  <a:ext uri="{0D108BD9-81ED-4DB2-BD59-A6C34878D82A}">
                    <a16:rowId xmlns:a16="http://schemas.microsoft.com/office/drawing/2014/main" val="3983872310"/>
                  </a:ext>
                </a:extLst>
              </a:tr>
              <a:tr h="192096">
                <a:tc>
                  <a:txBody>
                    <a:bodyPr/>
                    <a:lstStyle/>
                    <a:p>
                      <a:pPr marL="0" indent="0" algn="ctr">
                        <a:buFont typeface="Arial" panose="020B0604020202020204" pitchFamily="34" charset="0"/>
                        <a:buNone/>
                      </a:pPr>
                      <a:r>
                        <a:rPr kumimoji="1" lang="ja-JP" altLang="en-US" sz="800" b="1">
                          <a:solidFill>
                            <a:schemeClr val="tx1"/>
                          </a:solidFill>
                        </a:rPr>
                        <a:t>有機</a:t>
                      </a:r>
                      <a:r>
                        <a:rPr lang="ja-JP" altLang="en-US" sz="800" b="1">
                          <a:solidFill>
                            <a:schemeClr val="tx1"/>
                          </a:solidFill>
                        </a:rPr>
                        <a:t>材料</a:t>
                      </a:r>
                      <a:endParaRPr kumimoji="1" lang="ja-JP" altLang="en-US" sz="800" b="1">
                        <a:solidFill>
                          <a:schemeClr val="tx1"/>
                        </a:solidFill>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a:solidFill>
                            <a:schemeClr val="tx1"/>
                          </a:solidFill>
                        </a:rPr>
                        <a:t>ポリエチレングリコール</a:t>
                      </a:r>
                      <a:endParaRPr kumimoji="1" lang="ja-JP" altLang="en-US" sz="800" b="1" baseline="-25000">
                        <a:solidFill>
                          <a:schemeClr val="tx1"/>
                        </a:solidFill>
                      </a:endParaRPr>
                    </a:p>
                  </a:txBody>
                  <a:tcPr anchor="ctr"/>
                </a:tc>
                <a:tc>
                  <a:txBody>
                    <a:bodyPr/>
                    <a:lstStyle/>
                    <a:p>
                      <a:pPr marL="0" indent="0" algn="r">
                        <a:buFont typeface="Arial" panose="020B0604020202020204" pitchFamily="34" charset="0"/>
                        <a:buNone/>
                      </a:pPr>
                      <a:r>
                        <a:rPr kumimoji="1" lang="en-US" altLang="ja-JP" sz="800" b="1">
                          <a:solidFill>
                            <a:schemeClr val="tx1"/>
                          </a:solidFill>
                        </a:rPr>
                        <a:t>10,530</a:t>
                      </a:r>
                      <a:endParaRPr kumimoji="1" lang="ja-JP" altLang="en-US" sz="800" b="1">
                        <a:solidFill>
                          <a:schemeClr val="tx1"/>
                        </a:solidFill>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a:solidFill>
                            <a:schemeClr val="tx1"/>
                          </a:solidFill>
                        </a:rPr>
                        <a:t>密度</a:t>
                      </a:r>
                      <a:r>
                        <a:rPr kumimoji="1" lang="en-US" altLang="ja-JP" sz="800" b="1">
                          <a:solidFill>
                            <a:schemeClr val="tx1"/>
                          </a:solidFill>
                        </a:rPr>
                        <a:t>, </a:t>
                      </a:r>
                      <a:r>
                        <a:rPr kumimoji="1" lang="ja-JP" altLang="en-US" sz="800" b="1">
                          <a:solidFill>
                            <a:schemeClr val="tx1"/>
                          </a:solidFill>
                        </a:rPr>
                        <a:t>自己拡散係数</a:t>
                      </a:r>
                      <a:endParaRPr kumimoji="1" lang="en-US" altLang="ja-JP" sz="800" b="1">
                        <a:solidFill>
                          <a:schemeClr val="tx1"/>
                        </a:solidFill>
                      </a:endParaRPr>
                    </a:p>
                  </a:txBody>
                  <a:tcPr anchor="ctr"/>
                </a:tc>
                <a:extLst>
                  <a:ext uri="{0D108BD9-81ED-4DB2-BD59-A6C34878D82A}">
                    <a16:rowId xmlns:a16="http://schemas.microsoft.com/office/drawing/2014/main" val="858357409"/>
                  </a:ext>
                </a:extLst>
              </a:tr>
              <a:tr h="301865">
                <a:tc>
                  <a:txBody>
                    <a:bodyPr/>
                    <a:lstStyle/>
                    <a:p>
                      <a:pPr marL="0" indent="0" algn="ctr">
                        <a:buFont typeface="Arial" panose="020B0604020202020204" pitchFamily="34" charset="0"/>
                        <a:buNone/>
                      </a:pPr>
                      <a:r>
                        <a:rPr kumimoji="1" lang="ja-JP" altLang="en-US" sz="800" b="1">
                          <a:solidFill>
                            <a:schemeClr val="tx1"/>
                          </a:solidFill>
                        </a:rPr>
                        <a:t>有機</a:t>
                      </a:r>
                      <a:r>
                        <a:rPr lang="ja-JP" altLang="en-US" sz="800" b="1">
                          <a:solidFill>
                            <a:schemeClr val="tx1"/>
                          </a:solidFill>
                        </a:rPr>
                        <a:t>材料</a:t>
                      </a:r>
                      <a:endParaRPr kumimoji="1" lang="ja-JP" altLang="en-US" sz="800" b="1">
                        <a:solidFill>
                          <a:schemeClr val="tx1"/>
                        </a:solidFill>
                      </a:endParaRPr>
                    </a:p>
                  </a:txBody>
                  <a:tcPr anchor="ctr">
                    <a:lnB w="0">
                      <a:noFill/>
                    </a:lnB>
                  </a:tcPr>
                </a:tc>
                <a:tc>
                  <a:txBody>
                    <a:bodyPr/>
                    <a:lstStyle/>
                    <a:p>
                      <a:pPr marL="0" indent="0" algn="ctr">
                        <a:buFont typeface="Arial" panose="020B0604020202020204" pitchFamily="34" charset="0"/>
                        <a:buNone/>
                      </a:pPr>
                      <a:r>
                        <a:rPr kumimoji="1" lang="ja-JP" altLang="en-US" sz="800" b="1">
                          <a:solidFill>
                            <a:schemeClr val="tx1"/>
                          </a:solidFill>
                        </a:rPr>
                        <a:t>ポリプロピレングリコール</a:t>
                      </a:r>
                    </a:p>
                  </a:txBody>
                  <a:tcPr anchor="ctr">
                    <a:lnB w="0">
                      <a:noFill/>
                    </a:lnB>
                  </a:tcPr>
                </a:tc>
                <a:tc>
                  <a:txBody>
                    <a:bodyPr/>
                    <a:lstStyle/>
                    <a:p>
                      <a:pPr marL="0" indent="0" algn="r">
                        <a:buFont typeface="Arial" panose="020B0604020202020204" pitchFamily="34" charset="0"/>
                        <a:buNone/>
                      </a:pPr>
                      <a:r>
                        <a:rPr kumimoji="1" lang="en-US" altLang="ja-JP" sz="800" b="1">
                          <a:solidFill>
                            <a:schemeClr val="tx1"/>
                          </a:solidFill>
                        </a:rPr>
                        <a:t>7,872</a:t>
                      </a:r>
                      <a:endParaRPr kumimoji="1" lang="ja-JP" altLang="en-US" sz="800" b="1">
                        <a:solidFill>
                          <a:schemeClr val="tx1"/>
                        </a:solidFill>
                      </a:endParaRPr>
                    </a:p>
                  </a:txBody>
                  <a:tcPr anchor="ctr">
                    <a:lnB w="0">
                      <a:noFill/>
                    </a:lnB>
                  </a:tcP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a:solidFill>
                            <a:schemeClr val="tx1"/>
                          </a:solidFill>
                        </a:rPr>
                        <a:t>密度</a:t>
                      </a:r>
                      <a:r>
                        <a:rPr kumimoji="1" lang="en-US" altLang="ja-JP" sz="800" b="1">
                          <a:solidFill>
                            <a:schemeClr val="tx1"/>
                          </a:solidFill>
                        </a:rPr>
                        <a:t>, </a:t>
                      </a:r>
                      <a:r>
                        <a:rPr kumimoji="1" lang="ja-JP" altLang="en-US" sz="800" b="1">
                          <a:solidFill>
                            <a:schemeClr val="tx1"/>
                          </a:solidFill>
                        </a:rPr>
                        <a:t>自己拡散係数</a:t>
                      </a:r>
                      <a:r>
                        <a:rPr kumimoji="1" lang="en-US" altLang="ja-JP" sz="800" b="1">
                          <a:solidFill>
                            <a:schemeClr val="tx1"/>
                          </a:solidFill>
                        </a:rPr>
                        <a:t>,</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a:solidFill>
                            <a:schemeClr val="tx1"/>
                          </a:solidFill>
                        </a:rPr>
                        <a:t> 熱膨張係数</a:t>
                      </a:r>
                      <a:r>
                        <a:rPr kumimoji="1" lang="en-US" altLang="ja-JP" sz="800" b="1">
                          <a:solidFill>
                            <a:schemeClr val="tx1"/>
                          </a:solidFill>
                        </a:rPr>
                        <a:t>, </a:t>
                      </a:r>
                      <a:r>
                        <a:rPr kumimoji="1" lang="ja-JP" altLang="en-US" sz="800" b="1">
                          <a:solidFill>
                            <a:schemeClr val="tx1"/>
                          </a:solidFill>
                        </a:rPr>
                        <a:t>等温圧縮率</a:t>
                      </a:r>
                      <a:r>
                        <a:rPr kumimoji="1" lang="en-US" altLang="ja-JP" sz="800" b="1">
                          <a:solidFill>
                            <a:schemeClr val="tx1"/>
                          </a:solidFill>
                        </a:rPr>
                        <a:t>, </a:t>
                      </a:r>
                      <a:r>
                        <a:rPr kumimoji="1" lang="ja-JP" altLang="en-US" sz="800" b="1">
                          <a:solidFill>
                            <a:schemeClr val="tx1"/>
                          </a:solidFill>
                        </a:rPr>
                        <a:t>誘電関数</a:t>
                      </a:r>
                      <a:endParaRPr kumimoji="1" lang="en-US" altLang="ja-JP" sz="800" b="1">
                        <a:solidFill>
                          <a:schemeClr val="tx1"/>
                        </a:solidFill>
                      </a:endParaRPr>
                    </a:p>
                  </a:txBody>
                  <a:tcPr anchor="ctr">
                    <a:lnB w="0">
                      <a:noFill/>
                    </a:lnB>
                  </a:tcPr>
                </a:tc>
                <a:extLst>
                  <a:ext uri="{0D108BD9-81ED-4DB2-BD59-A6C34878D82A}">
                    <a16:rowId xmlns:a16="http://schemas.microsoft.com/office/drawing/2014/main" val="1527668992"/>
                  </a:ext>
                </a:extLst>
              </a:tr>
              <a:tr h="192096">
                <a:tc>
                  <a:txBody>
                    <a:bodyPr/>
                    <a:lstStyle/>
                    <a:p>
                      <a:pPr marL="0" indent="0" algn="ctr">
                        <a:buFont typeface="Arial" panose="020B0604020202020204" pitchFamily="34" charset="0"/>
                        <a:buNone/>
                      </a:pPr>
                      <a:r>
                        <a:rPr kumimoji="1" lang="ja-JP" altLang="en-US" sz="800" b="1">
                          <a:solidFill>
                            <a:schemeClr val="tx1"/>
                          </a:solidFill>
                        </a:rPr>
                        <a:t>有機</a:t>
                      </a:r>
                      <a:r>
                        <a:rPr lang="ja-JP" altLang="en-US" sz="800" b="1">
                          <a:solidFill>
                            <a:schemeClr val="tx1"/>
                          </a:solidFill>
                        </a:rPr>
                        <a:t>材料</a:t>
                      </a:r>
                      <a:endParaRPr kumimoji="1" lang="ja-JP" altLang="en-US" sz="800" b="1">
                        <a:solidFill>
                          <a:schemeClr val="tx1"/>
                        </a:solidFill>
                      </a:endParaRPr>
                    </a:p>
                  </a:txBody>
                  <a:tcPr anchor="ctr">
                    <a:lnL w="0">
                      <a:noFill/>
                    </a:lnL>
                    <a:lnR w="0">
                      <a:noFill/>
                    </a:lnR>
                    <a:lnT w="0">
                      <a:noFill/>
                    </a:lnT>
                    <a:lnB w="0" cap="flat" cmpd="sng" algn="ctr">
                      <a:noFill/>
                      <a:prstDash val="solid"/>
                      <a:round/>
                      <a:headEnd type="none" w="med" len="med"/>
                      <a:tailEnd type="none" w="med" len="med"/>
                    </a:lnB>
                  </a:tcPr>
                </a:tc>
                <a:tc>
                  <a:txBody>
                    <a:bodyPr/>
                    <a:lstStyle/>
                    <a:p>
                      <a:pPr marL="0" indent="0" algn="ctr">
                        <a:buFont typeface="Arial" panose="020B0604020202020204" pitchFamily="34" charset="0"/>
                        <a:buNone/>
                      </a:pPr>
                      <a:r>
                        <a:rPr kumimoji="1" lang="ja-JP" altLang="en-US" sz="800" b="1">
                          <a:solidFill>
                            <a:schemeClr val="tx1"/>
                          </a:solidFill>
                        </a:rPr>
                        <a:t>ポリエチレン</a:t>
                      </a:r>
                    </a:p>
                  </a:txBody>
                  <a:tcPr anchor="ctr">
                    <a:lnL w="0">
                      <a:noFill/>
                    </a:lnL>
                    <a:lnR w="0">
                      <a:noFill/>
                    </a:lnR>
                    <a:lnT w="0">
                      <a:noFill/>
                    </a:lnT>
                    <a:lnB w="0" cap="flat" cmpd="sng" algn="ctr">
                      <a:noFill/>
                      <a:prstDash val="solid"/>
                      <a:round/>
                      <a:headEnd type="none" w="med" len="med"/>
                      <a:tailEnd type="none" w="med" len="med"/>
                    </a:lnB>
                  </a:tcPr>
                </a:tc>
                <a:tc>
                  <a:txBody>
                    <a:bodyPr/>
                    <a:lstStyle/>
                    <a:p>
                      <a:pPr marL="0" indent="0" algn="r">
                        <a:buFont typeface="Arial" panose="020B0604020202020204" pitchFamily="34" charset="0"/>
                        <a:buNone/>
                      </a:pPr>
                      <a:r>
                        <a:rPr kumimoji="1" lang="en-US" altLang="ja-JP" sz="800" b="1">
                          <a:solidFill>
                            <a:schemeClr val="tx1"/>
                          </a:solidFill>
                        </a:rPr>
                        <a:t>2,024</a:t>
                      </a:r>
                      <a:endParaRPr kumimoji="1" lang="ja-JP" altLang="en-US" sz="800" b="1">
                        <a:solidFill>
                          <a:schemeClr val="tx1"/>
                        </a:solidFill>
                      </a:endParaRPr>
                    </a:p>
                  </a:txBody>
                  <a:tcPr anchor="ctr">
                    <a:lnL w="0">
                      <a:noFill/>
                    </a:lnL>
                    <a:lnR w="0">
                      <a:noFill/>
                    </a:lnR>
                    <a:lnT w="0">
                      <a:noFill/>
                    </a:lnT>
                    <a:lnB w="0" cap="flat" cmpd="sng" algn="ctr">
                      <a:noFill/>
                      <a:prstDash val="solid"/>
                      <a:round/>
                      <a:headEnd type="none" w="med" len="med"/>
                      <a:tailEnd type="none" w="med" len="med"/>
                    </a:lnB>
                  </a:tcPr>
                </a:tc>
                <a:tc>
                  <a:txBody>
                    <a:bodyPr/>
                    <a:lstStyle/>
                    <a:p>
                      <a:pPr marL="0" indent="0" algn="ctr">
                        <a:buFont typeface="Arial" panose="020B0604020202020204" pitchFamily="34" charset="0"/>
                        <a:buNone/>
                      </a:pPr>
                      <a:r>
                        <a:rPr kumimoji="1" lang="ja-JP" altLang="en-US" sz="800" b="1">
                          <a:solidFill>
                            <a:schemeClr val="tx1"/>
                          </a:solidFill>
                        </a:rPr>
                        <a:t>密度</a:t>
                      </a:r>
                      <a:r>
                        <a:rPr kumimoji="1" lang="en-US" altLang="ja-JP" sz="800" b="1">
                          <a:solidFill>
                            <a:schemeClr val="tx1"/>
                          </a:solidFill>
                        </a:rPr>
                        <a:t>, </a:t>
                      </a:r>
                      <a:r>
                        <a:rPr kumimoji="1" lang="ja-JP" altLang="en-US" sz="800" b="1">
                          <a:solidFill>
                            <a:schemeClr val="tx1"/>
                          </a:solidFill>
                        </a:rPr>
                        <a:t>溶解度パラメータ</a:t>
                      </a:r>
                    </a:p>
                  </a:txBody>
                  <a:tcPr anchor="ctr">
                    <a:lnL w="0">
                      <a:noFill/>
                    </a:lnL>
                    <a:lnR w="0">
                      <a:noFill/>
                    </a:lnR>
                    <a:lnT w="0">
                      <a:noFill/>
                    </a:lnT>
                    <a:lnB w="0" cap="flat" cmpd="sng" algn="ctr">
                      <a:noFill/>
                      <a:prstDash val="solid"/>
                      <a:round/>
                      <a:headEnd type="none" w="med" len="med"/>
                      <a:tailEnd type="none" w="med" len="med"/>
                    </a:lnB>
                  </a:tcPr>
                </a:tc>
                <a:extLst>
                  <a:ext uri="{0D108BD9-81ED-4DB2-BD59-A6C34878D82A}">
                    <a16:rowId xmlns:a16="http://schemas.microsoft.com/office/drawing/2014/main" val="998353447"/>
                  </a:ext>
                </a:extLst>
              </a:tr>
              <a:tr h="192096">
                <a:tc>
                  <a:txBody>
                    <a:bodyPr/>
                    <a:lstStyle/>
                    <a:p>
                      <a:pPr marL="0" indent="0" algn="ctr">
                        <a:buFont typeface="Arial" panose="020B0604020202020204" pitchFamily="34" charset="0"/>
                        <a:buNone/>
                      </a:pPr>
                      <a:r>
                        <a:rPr lang="ja-JP" altLang="en-US" sz="800" b="1">
                          <a:solidFill>
                            <a:schemeClr val="tx1"/>
                          </a:solidFill>
                        </a:rPr>
                        <a:t>ガス分離膜</a:t>
                      </a:r>
                      <a:endParaRPr kumimoji="1" lang="ja-JP" altLang="en-US" sz="800" b="1">
                        <a:solidFill>
                          <a:schemeClr val="tx1"/>
                        </a:solidFill>
                      </a:endParaRPr>
                    </a:p>
                  </a:txBody>
                  <a:tcPr anchor="ctr">
                    <a:lnT w="0" cap="flat" cmpd="sng" algn="ctr">
                      <a:noFill/>
                      <a:prstDash val="solid"/>
                      <a:round/>
                      <a:headEnd type="none" w="med" len="med"/>
                      <a:tailEnd type="none" w="med" len="med"/>
                    </a:lnT>
                  </a:tcP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800" b="1" err="1">
                          <a:solidFill>
                            <a:schemeClr val="tx1"/>
                          </a:solidFill>
                        </a:rPr>
                        <a:t>チタニア</a:t>
                      </a:r>
                      <a:r>
                        <a:rPr lang="en-US" altLang="ja-JP" sz="800" b="1">
                          <a:solidFill>
                            <a:schemeClr val="tx1"/>
                          </a:solidFill>
                        </a:rPr>
                        <a:t>-</a:t>
                      </a:r>
                      <a:r>
                        <a:rPr lang="ja-JP" altLang="en-US" sz="800" b="1">
                          <a:solidFill>
                            <a:schemeClr val="tx1"/>
                          </a:solidFill>
                        </a:rPr>
                        <a:t>シリカ</a:t>
                      </a:r>
                      <a:r>
                        <a:rPr lang="en-US" altLang="ja-JP" sz="800" b="1">
                          <a:solidFill>
                            <a:schemeClr val="tx1"/>
                          </a:solidFill>
                        </a:rPr>
                        <a:t>膜</a:t>
                      </a:r>
                      <a:endParaRPr kumimoji="1" lang="en-US" altLang="ja-JP" sz="800" b="1">
                        <a:solidFill>
                          <a:schemeClr val="tx1"/>
                        </a:solidFill>
                      </a:endParaRPr>
                    </a:p>
                  </a:txBody>
                  <a:tcPr anchor="ctr">
                    <a:lnT w="0" cap="flat" cmpd="sng" algn="ctr">
                      <a:noFill/>
                      <a:prstDash val="solid"/>
                      <a:round/>
                      <a:headEnd type="none" w="med" len="med"/>
                      <a:tailEnd type="none" w="med" len="med"/>
                    </a:lnT>
                  </a:tcPr>
                </a:tc>
                <a:tc>
                  <a:txBody>
                    <a:bodyPr/>
                    <a:lstStyle/>
                    <a:p>
                      <a:pPr marL="0" indent="0" algn="r">
                        <a:buFont typeface="Arial" panose="020B0604020202020204" pitchFamily="34" charset="0"/>
                        <a:buNone/>
                      </a:pPr>
                      <a:r>
                        <a:rPr lang="en-US" altLang="ja-JP" sz="800" b="1">
                          <a:solidFill>
                            <a:schemeClr val="tx1"/>
                          </a:solidFill>
                        </a:rPr>
                        <a:t>960</a:t>
                      </a:r>
                      <a:endParaRPr kumimoji="1" lang="en-US" altLang="ja-JP" sz="800" b="1">
                        <a:solidFill>
                          <a:schemeClr val="tx1"/>
                        </a:solidFill>
                      </a:endParaRPr>
                    </a:p>
                  </a:txBody>
                  <a:tcPr anchor="ctr">
                    <a:lnT w="0" cap="flat" cmpd="sng" algn="ctr">
                      <a:noFill/>
                      <a:prstDash val="solid"/>
                      <a:round/>
                      <a:headEnd type="none" w="med" len="med"/>
                      <a:tailEnd type="none" w="med" len="med"/>
                    </a:lnT>
                  </a:tcPr>
                </a:tc>
                <a:tc>
                  <a:txBody>
                    <a:bodyPr/>
                    <a:lstStyle/>
                    <a:p>
                      <a:pPr marL="0" indent="0" algn="ctr">
                        <a:buFont typeface="Arial" panose="020B0604020202020204" pitchFamily="34" charset="0"/>
                        <a:buNone/>
                      </a:pPr>
                      <a:r>
                        <a:rPr lang="ja-JP" altLang="en-US" sz="800" b="1">
                          <a:solidFill>
                            <a:schemeClr val="tx1"/>
                          </a:solidFill>
                        </a:rPr>
                        <a:t>透過係数</a:t>
                      </a:r>
                      <a:endParaRPr kumimoji="1" lang="ja-JP" altLang="en-US" sz="800" b="1">
                        <a:solidFill>
                          <a:schemeClr val="tx1"/>
                        </a:solidFill>
                      </a:endParaRPr>
                    </a:p>
                  </a:txBody>
                  <a:tcPr anchor="ctr">
                    <a:lnT w="0" cap="flat" cmpd="sng" algn="ctr">
                      <a:noFill/>
                      <a:prstDash val="solid"/>
                      <a:round/>
                      <a:headEnd type="none" w="med" len="med"/>
                      <a:tailEnd type="none" w="med" len="med"/>
                    </a:lnT>
                  </a:tcPr>
                </a:tc>
                <a:extLst>
                  <a:ext uri="{0D108BD9-81ED-4DB2-BD59-A6C34878D82A}">
                    <a16:rowId xmlns:a16="http://schemas.microsoft.com/office/drawing/2014/main" val="602093542"/>
                  </a:ext>
                </a:extLst>
              </a:tr>
              <a:tr h="192096">
                <a:tc>
                  <a:txBody>
                    <a:bodyPr/>
                    <a:lstStyle/>
                    <a:p>
                      <a:pPr marL="0" indent="0" algn="ctr">
                        <a:buFont typeface="Arial" panose="020B0604020202020204" pitchFamily="34" charset="0"/>
                        <a:buNone/>
                      </a:pPr>
                      <a:r>
                        <a:rPr kumimoji="1" lang="ja-JP" altLang="en-US" sz="800" b="1">
                          <a:solidFill>
                            <a:schemeClr val="tx1"/>
                          </a:solidFill>
                        </a:rPr>
                        <a:t>光触媒</a:t>
                      </a:r>
                    </a:p>
                  </a:txBody>
                  <a:tcPr anchor="ctr">
                    <a:lnB>
                      <a:noFill/>
                    </a:lnB>
                  </a:tcP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800" b="1">
                          <a:solidFill>
                            <a:schemeClr val="tx1"/>
                          </a:solidFill>
                        </a:rPr>
                        <a:t>SrTiO</a:t>
                      </a:r>
                      <a:r>
                        <a:rPr kumimoji="1" lang="en-US" altLang="ja-JP" sz="800" b="1" baseline="-25000">
                          <a:solidFill>
                            <a:schemeClr val="tx1"/>
                          </a:solidFill>
                        </a:rPr>
                        <a:t>3</a:t>
                      </a:r>
                      <a:endParaRPr kumimoji="1" lang="ja-JP" altLang="en-US" sz="800" b="1">
                        <a:solidFill>
                          <a:schemeClr val="tx1"/>
                        </a:solidFill>
                      </a:endParaRPr>
                    </a:p>
                  </a:txBody>
                  <a:tcPr anchor="ctr">
                    <a:lnB>
                      <a:noFill/>
                    </a:lnB>
                  </a:tcPr>
                </a:tc>
                <a:tc>
                  <a:txBody>
                    <a:bodyPr/>
                    <a:lstStyle/>
                    <a:p>
                      <a:pPr marL="0" indent="0" algn="r">
                        <a:buFont typeface="Arial" panose="020B0604020202020204" pitchFamily="34" charset="0"/>
                        <a:buNone/>
                      </a:pPr>
                      <a:r>
                        <a:rPr kumimoji="1" lang="en-US" altLang="ja-JP" sz="800" b="1">
                          <a:solidFill>
                            <a:schemeClr val="tx1"/>
                          </a:solidFill>
                        </a:rPr>
                        <a:t>320</a:t>
                      </a:r>
                    </a:p>
                  </a:txBody>
                  <a:tcPr anchor="ctr">
                    <a:lnB>
                      <a:noFill/>
                    </a:lnB>
                  </a:tcPr>
                </a:tc>
                <a:tc>
                  <a:txBody>
                    <a:bodyPr/>
                    <a:lstStyle/>
                    <a:p>
                      <a:pPr marL="0" indent="0" algn="ctr">
                        <a:buFont typeface="Arial" panose="020B0604020202020204" pitchFamily="34" charset="0"/>
                        <a:buNone/>
                      </a:pPr>
                      <a:r>
                        <a:rPr kumimoji="1" lang="ja-JP" altLang="en-US" sz="800" b="1">
                          <a:solidFill>
                            <a:schemeClr val="tx1"/>
                          </a:solidFill>
                        </a:rPr>
                        <a:t>酸素欠陥形成エネルギー</a:t>
                      </a:r>
                      <a:endParaRPr kumimoji="1" lang="en-US" altLang="ja-JP" sz="800" b="1">
                        <a:solidFill>
                          <a:schemeClr val="tx1"/>
                        </a:solidFill>
                      </a:endParaRPr>
                    </a:p>
                  </a:txBody>
                  <a:tcPr anchor="ctr">
                    <a:lnB>
                      <a:noFill/>
                    </a:lnB>
                  </a:tcPr>
                </a:tc>
                <a:extLst>
                  <a:ext uri="{0D108BD9-81ED-4DB2-BD59-A6C34878D82A}">
                    <a16:rowId xmlns:a16="http://schemas.microsoft.com/office/drawing/2014/main" val="3563862033"/>
                  </a:ext>
                </a:extLst>
              </a:tr>
              <a:tr h="192096">
                <a:tc>
                  <a:txBody>
                    <a:bodyPr/>
                    <a:lstStyle/>
                    <a:p>
                      <a:pPr marL="0" indent="0" algn="ctr">
                        <a:buFont typeface="Arial" panose="020B0604020202020204" pitchFamily="34" charset="0"/>
                        <a:buNone/>
                      </a:pPr>
                      <a:r>
                        <a:rPr kumimoji="1" lang="ja-JP" altLang="en-US" sz="800" b="1">
                          <a:solidFill>
                            <a:schemeClr val="tx1"/>
                          </a:solidFill>
                        </a:rPr>
                        <a:t>触媒</a:t>
                      </a:r>
                    </a:p>
                  </a:txBody>
                  <a:tcPr anchor="ctr">
                    <a:lnT w="38100" cap="flat" cmpd="sng" algn="ctr">
                      <a:noFill/>
                      <a:prstDash val="solid"/>
                      <a:round/>
                      <a:headEnd type="none" w="med" len="med"/>
                      <a:tailEnd type="none" w="med" len="med"/>
                    </a:lnT>
                  </a:tcP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800" b="1">
                          <a:solidFill>
                            <a:schemeClr val="tx1"/>
                          </a:solidFill>
                        </a:rPr>
                        <a:t>Pt</a:t>
                      </a:r>
                      <a:r>
                        <a:rPr kumimoji="1" lang="en-US" altLang="ja-JP" sz="800" b="1" baseline="-25000">
                          <a:solidFill>
                            <a:schemeClr val="tx1"/>
                          </a:solidFill>
                        </a:rPr>
                        <a:t>3</a:t>
                      </a:r>
                      <a:r>
                        <a:rPr kumimoji="1" lang="en-US" altLang="ja-JP" sz="800" b="1">
                          <a:solidFill>
                            <a:schemeClr val="tx1"/>
                          </a:solidFill>
                        </a:rPr>
                        <a:t>Ni</a:t>
                      </a:r>
                      <a:endParaRPr kumimoji="1" lang="ja-JP" altLang="en-US" sz="800" b="1">
                        <a:solidFill>
                          <a:schemeClr val="tx1"/>
                        </a:solidFill>
                      </a:endParaRPr>
                    </a:p>
                  </a:txBody>
                  <a:tcPr anchor="ctr">
                    <a:lnT w="38100" cap="flat" cmpd="sng" algn="ctr">
                      <a:noFill/>
                      <a:prstDash val="solid"/>
                      <a:round/>
                      <a:headEnd type="none" w="med" len="med"/>
                      <a:tailEnd type="none" w="med" len="med"/>
                    </a:lnT>
                  </a:tcPr>
                </a:tc>
                <a:tc>
                  <a:txBody>
                    <a:bodyPr/>
                    <a:lstStyle/>
                    <a:p>
                      <a:pPr marL="0" indent="0" algn="r">
                        <a:buFont typeface="Arial" panose="020B0604020202020204" pitchFamily="34" charset="0"/>
                        <a:buNone/>
                      </a:pPr>
                      <a:r>
                        <a:rPr kumimoji="1" lang="en-US" altLang="ja-JP" sz="800" b="1">
                          <a:solidFill>
                            <a:schemeClr val="tx1"/>
                          </a:solidFill>
                        </a:rPr>
                        <a:t>272</a:t>
                      </a:r>
                    </a:p>
                  </a:txBody>
                  <a:tcPr anchor="ctr">
                    <a:lnT w="38100" cap="flat" cmpd="sng" algn="ctr">
                      <a:noFill/>
                      <a:prstDash val="solid"/>
                      <a:round/>
                      <a:headEnd type="none" w="med" len="med"/>
                      <a:tailEnd type="none" w="med" len="med"/>
                    </a:lnT>
                  </a:tcPr>
                </a:tc>
                <a:tc>
                  <a:txBody>
                    <a:bodyPr/>
                    <a:lstStyle/>
                    <a:p>
                      <a:pPr marL="0" indent="0" algn="ctr">
                        <a:buFont typeface="Arial" panose="020B0604020202020204" pitchFamily="34" charset="0"/>
                        <a:buNone/>
                      </a:pPr>
                      <a:r>
                        <a:rPr kumimoji="1" lang="ja-JP" altLang="en-US" sz="800" b="1">
                          <a:solidFill>
                            <a:schemeClr val="tx1"/>
                          </a:solidFill>
                        </a:rPr>
                        <a:t>水素の吸着距離分布</a:t>
                      </a:r>
                      <a:endParaRPr kumimoji="1" lang="en-US" altLang="ja-JP" sz="800" b="1">
                        <a:solidFill>
                          <a:schemeClr val="tx1"/>
                        </a:solidFill>
                      </a:endParaRPr>
                    </a:p>
                  </a:txBody>
                  <a:tcPr anchor="ctr">
                    <a:lnT w="38100" cap="flat" cmpd="sng" algn="ctr">
                      <a:noFill/>
                      <a:prstDash val="solid"/>
                      <a:round/>
                      <a:headEnd type="none" w="med" len="med"/>
                      <a:tailEnd type="none" w="med" len="med"/>
                    </a:lnT>
                  </a:tcPr>
                </a:tc>
                <a:extLst>
                  <a:ext uri="{0D108BD9-81ED-4DB2-BD59-A6C34878D82A}">
                    <a16:rowId xmlns:a16="http://schemas.microsoft.com/office/drawing/2014/main" val="1746430245"/>
                  </a:ext>
                </a:extLst>
              </a:tr>
              <a:tr h="192096">
                <a:tc>
                  <a:txBody>
                    <a:bodyPr/>
                    <a:lstStyle/>
                    <a:p>
                      <a:pPr marL="0" indent="0" algn="ctr">
                        <a:buFont typeface="Arial" panose="020B0604020202020204" pitchFamily="34" charset="0"/>
                        <a:buNone/>
                      </a:pPr>
                      <a:r>
                        <a:rPr kumimoji="1" lang="ja-JP" altLang="en-US" sz="800" b="1">
                          <a:solidFill>
                            <a:schemeClr val="tx1"/>
                          </a:solidFill>
                        </a:rPr>
                        <a:t>無機</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a:solidFill>
                            <a:schemeClr val="tx1"/>
                          </a:solidFill>
                        </a:rPr>
                        <a:t>金</a:t>
                      </a:r>
                    </a:p>
                  </a:txBody>
                  <a:tcPr anchor="ctr"/>
                </a:tc>
                <a:tc>
                  <a:txBody>
                    <a:bodyPr/>
                    <a:lstStyle/>
                    <a:p>
                      <a:pPr marL="0" indent="0" algn="r">
                        <a:buFont typeface="Arial" panose="020B0604020202020204" pitchFamily="34" charset="0"/>
                        <a:buNone/>
                      </a:pPr>
                      <a:r>
                        <a:rPr kumimoji="1" lang="en-US" altLang="ja-JP" sz="800" b="1">
                          <a:solidFill>
                            <a:schemeClr val="tx1"/>
                          </a:solidFill>
                        </a:rPr>
                        <a:t>55</a:t>
                      </a:r>
                    </a:p>
                  </a:txBody>
                  <a:tcPr anchor="ctr"/>
                </a:tc>
                <a:tc>
                  <a:txBody>
                    <a:bodyPr/>
                    <a:lstStyle/>
                    <a:p>
                      <a:pPr marL="0" indent="0" algn="ctr">
                        <a:buFont typeface="Arial" panose="020B0604020202020204" pitchFamily="34" charset="0"/>
                        <a:buNone/>
                      </a:pPr>
                      <a:r>
                        <a:rPr kumimoji="1" lang="ja-JP" altLang="en-US" sz="800" b="1">
                          <a:solidFill>
                            <a:schemeClr val="tx1"/>
                          </a:solidFill>
                        </a:rPr>
                        <a:t>最安定構造の比較</a:t>
                      </a:r>
                      <a:endParaRPr kumimoji="1" lang="en-US" altLang="ja-JP" sz="800" b="1">
                        <a:solidFill>
                          <a:schemeClr val="tx1"/>
                        </a:solidFill>
                      </a:endParaRPr>
                    </a:p>
                  </a:txBody>
                  <a:tcPr anchor="ctr"/>
                </a:tc>
                <a:extLst>
                  <a:ext uri="{0D108BD9-81ED-4DB2-BD59-A6C34878D82A}">
                    <a16:rowId xmlns:a16="http://schemas.microsoft.com/office/drawing/2014/main" val="48945847"/>
                  </a:ext>
                </a:extLst>
              </a:tr>
            </a:tbl>
          </a:graphicData>
        </a:graphic>
      </p:graphicFrame>
      <p:sp>
        <p:nvSpPr>
          <p:cNvPr id="3" name="テキスト プレースホルダー 2">
            <a:extLst>
              <a:ext uri="{FF2B5EF4-FFF2-40B4-BE49-F238E27FC236}">
                <a16:creationId xmlns:a16="http://schemas.microsoft.com/office/drawing/2014/main" id="{2BE1A803-CA33-DC8E-9E5C-285958AB96C6}"/>
              </a:ext>
            </a:extLst>
          </p:cNvPr>
          <p:cNvSpPr txBox="1">
            <a:spLocks/>
          </p:cNvSpPr>
          <p:nvPr/>
        </p:nvSpPr>
        <p:spPr>
          <a:xfrm>
            <a:off x="284947" y="705466"/>
            <a:ext cx="8418182" cy="388649"/>
          </a:xfrm>
          <a:prstGeom prst="rect">
            <a:avLst/>
          </a:prstGeom>
        </p:spPr>
        <p:txBody>
          <a:bodyPr/>
          <a:lstStyle>
            <a:lvl1pPr marL="171399" indent="-215935" algn="l" defTabSz="685594" rtl="0" eaLnBrk="1" latinLnBrk="0" hangingPunct="1">
              <a:lnSpc>
                <a:spcPct val="90000"/>
              </a:lnSpc>
              <a:spcBef>
                <a:spcPts val="750"/>
              </a:spcBef>
              <a:buClr>
                <a:schemeClr val="accent6"/>
              </a:buClr>
              <a:buSzPct val="130000"/>
              <a:buFont typeface="Tahoma" panose="020B0604030504040204" pitchFamily="34" charset="0"/>
              <a:buChar char="○"/>
              <a:defRPr kumimoji="1" sz="2199" kern="1200">
                <a:solidFill>
                  <a:schemeClr val="tx1"/>
                </a:solidFill>
                <a:latin typeface="+mn-lt"/>
                <a:ea typeface="+mn-ea"/>
                <a:cs typeface="+mn-cs"/>
              </a:defRPr>
            </a:lvl1pPr>
            <a:lvl2pPr marL="514196" indent="-171399" algn="l" defTabSz="685594" rtl="0" eaLnBrk="1" latinLnBrk="0" hangingPunct="1">
              <a:lnSpc>
                <a:spcPct val="90000"/>
              </a:lnSpc>
              <a:spcBef>
                <a:spcPts val="375"/>
              </a:spcBef>
              <a:buClr>
                <a:schemeClr val="accent5"/>
              </a:buClr>
              <a:buSzPct val="130000"/>
              <a:buFont typeface="Tahoma" panose="020B0604030504040204" pitchFamily="34" charset="0"/>
              <a:buChar char="○"/>
              <a:defRPr kumimoji="1" sz="1799" kern="1200">
                <a:solidFill>
                  <a:schemeClr val="tx1"/>
                </a:solidFill>
                <a:latin typeface="+mn-lt"/>
                <a:ea typeface="+mn-ea"/>
                <a:cs typeface="+mn-cs"/>
              </a:defRPr>
            </a:lvl2pPr>
            <a:lvl3pPr marL="856993" indent="-171399" algn="l" defTabSz="685594" rtl="0" eaLnBrk="1" latinLnBrk="0" hangingPunct="1">
              <a:lnSpc>
                <a:spcPct val="90000"/>
              </a:lnSpc>
              <a:spcBef>
                <a:spcPts val="375"/>
              </a:spcBef>
              <a:buClr>
                <a:schemeClr val="tx1">
                  <a:lumMod val="50000"/>
                  <a:lumOff val="50000"/>
                </a:schemeClr>
              </a:buClr>
              <a:buSzPct val="130000"/>
              <a:buFont typeface="Tahoma" panose="020B0604030504040204" pitchFamily="34" charset="0"/>
              <a:buChar char="○"/>
              <a:defRPr kumimoji="1" sz="1600" kern="1200">
                <a:solidFill>
                  <a:schemeClr val="tx1"/>
                </a:solidFill>
                <a:latin typeface="+mn-lt"/>
                <a:ea typeface="+mn-ea"/>
                <a:cs typeface="+mn-cs"/>
              </a:defRPr>
            </a:lvl3pPr>
            <a:lvl4pPr marL="1199790" indent="-171399" algn="l" defTabSz="685594" rtl="0" eaLnBrk="1" latinLnBrk="0" hangingPunct="1">
              <a:lnSpc>
                <a:spcPct val="90000"/>
              </a:lnSpc>
              <a:spcBef>
                <a:spcPts val="375"/>
              </a:spcBef>
              <a:buClr>
                <a:schemeClr val="bg1">
                  <a:lumMod val="50000"/>
                </a:schemeClr>
              </a:buClr>
              <a:buSzPct val="130000"/>
              <a:buFont typeface="Arial" panose="020B0604020202020204" pitchFamily="34" charset="0"/>
              <a:buChar char="●"/>
              <a:defRPr kumimoji="1" sz="1400" kern="1200">
                <a:solidFill>
                  <a:schemeClr val="tx1"/>
                </a:solidFill>
                <a:latin typeface="+mn-lt"/>
                <a:ea typeface="+mn-ea"/>
                <a:cs typeface="+mn-cs"/>
              </a:defRPr>
            </a:lvl4pPr>
            <a:lvl5pPr marL="1542587" indent="-171399" algn="l" defTabSz="685594"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5pPr>
            <a:lvl6pPr marL="1885384" indent="-171399" algn="l" defTabSz="685594"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6pPr>
            <a:lvl7pPr marL="2228181" indent="-171399" algn="l" defTabSz="685594"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7pPr>
            <a:lvl8pPr marL="2570978" indent="-171399" algn="l" defTabSz="685594"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8pPr>
            <a:lvl9pPr marL="2913776" indent="-171399" algn="l" defTabSz="685594" rtl="0" eaLnBrk="1" latinLnBrk="0" hangingPunct="1">
              <a:lnSpc>
                <a:spcPct val="90000"/>
              </a:lnSpc>
              <a:spcBef>
                <a:spcPts val="375"/>
              </a:spcBef>
              <a:buClr>
                <a:schemeClr val="bg1">
                  <a:lumMod val="50000"/>
                </a:schemeClr>
              </a:buClr>
              <a:buFont typeface="Arial" panose="020B0604020202020204" pitchFamily="34" charset="0"/>
              <a:buChar char="–"/>
              <a:defRPr kumimoji="1" sz="1400" kern="1200">
                <a:solidFill>
                  <a:schemeClr val="tx1"/>
                </a:solidFill>
                <a:latin typeface="+mn-lt"/>
                <a:ea typeface="+mn-ea"/>
                <a:cs typeface="+mn-cs"/>
              </a:defRPr>
            </a:lvl9pPr>
          </a:lstStyle>
          <a:p>
            <a:pPr marL="0" indent="0" fontAlgn="auto">
              <a:spcAft>
                <a:spcPts val="0"/>
              </a:spcAft>
              <a:buClr>
                <a:srgbClr val="008224"/>
              </a:buClr>
              <a:buNone/>
              <a:defRPr/>
            </a:pPr>
            <a:r>
              <a:rPr lang="ja-JP" altLang="en-US" sz="2000">
                <a:solidFill>
                  <a:prstClr val="white"/>
                </a:solidFill>
                <a:latin typeface="Meiryo UI" panose="020B0604030504040204" pitchFamily="50" charset="-128"/>
                <a:ea typeface="Meiryo UI" panose="020B0604030504040204" pitchFamily="50" charset="-128"/>
              </a:rPr>
              <a:t>当社ツールによる「</a:t>
            </a:r>
            <a:r>
              <a:rPr lang="en-US" altLang="ja-JP" sz="2000">
                <a:solidFill>
                  <a:prstClr val="white"/>
                </a:solidFill>
                <a:latin typeface="Meiryo UI" panose="020B0604030504040204" pitchFamily="50" charset="-128"/>
                <a:ea typeface="Meiryo UI" panose="020B0604030504040204" pitchFamily="50" charset="-128"/>
              </a:rPr>
              <a:t>NNP-MD</a:t>
            </a:r>
            <a:r>
              <a:rPr lang="ja-JP" altLang="en-US" sz="2000">
                <a:solidFill>
                  <a:prstClr val="white"/>
                </a:solidFill>
                <a:latin typeface="Meiryo UI" panose="020B0604030504040204" pitchFamily="50" charset="-128"/>
                <a:ea typeface="Meiryo UI" panose="020B0604030504040204" pitchFamily="50" charset="-128"/>
              </a:rPr>
              <a:t>計算」と「第一原理計算</a:t>
            </a:r>
            <a:r>
              <a:rPr lang="en-US" altLang="ja-JP" sz="2000">
                <a:solidFill>
                  <a:prstClr val="white"/>
                </a:solidFill>
                <a:latin typeface="Meiryo UI" panose="020B0604030504040204" pitchFamily="50" charset="-128"/>
                <a:ea typeface="Meiryo UI" panose="020B0604030504040204" pitchFamily="50" charset="-128"/>
              </a:rPr>
              <a:t>MD</a:t>
            </a:r>
            <a:r>
              <a:rPr lang="ja-JP" altLang="en-US" sz="2000">
                <a:solidFill>
                  <a:prstClr val="white"/>
                </a:solidFill>
                <a:latin typeface="Meiryo UI" panose="020B0604030504040204" pitchFamily="50" charset="-128"/>
                <a:ea typeface="Meiryo UI" panose="020B0604030504040204" pitchFamily="50" charset="-128"/>
              </a:rPr>
              <a:t>や実験値」が同等であることを確認できた事例</a:t>
            </a:r>
          </a:p>
        </p:txBody>
      </p:sp>
      <p:sp>
        <p:nvSpPr>
          <p:cNvPr id="5" name="スライド番号プレースホルダー 4">
            <a:extLst>
              <a:ext uri="{FF2B5EF4-FFF2-40B4-BE49-F238E27FC236}">
                <a16:creationId xmlns:a16="http://schemas.microsoft.com/office/drawing/2014/main" id="{763F1266-5C0A-3FB5-CC68-30D0F91ACB85}"/>
              </a:ext>
            </a:extLst>
          </p:cNvPr>
          <p:cNvSpPr>
            <a:spLocks noGrp="1"/>
          </p:cNvSpPr>
          <p:nvPr>
            <p:ph type="sldNum" sz="quarter" idx="12"/>
          </p:nvPr>
        </p:nvSpPr>
        <p:spPr/>
        <p:txBody>
          <a:bodyPr/>
          <a:lstStyle/>
          <a:p>
            <a:pPr defTabSz="457063">
              <a:defRPr/>
            </a:pPr>
            <a:fld id="{4D029D89-7B63-4C94-AD4D-2E4D6BB83637}" type="slidenum">
              <a:rPr lang="ja-JP" altLang="en-US" smtClean="0">
                <a:solidFill>
                  <a:prstClr val="white"/>
                </a:solidFill>
              </a:rPr>
              <a:pPr defTabSz="457063">
                <a:defRPr/>
              </a:pPr>
              <a:t>15</a:t>
            </a:fld>
            <a:endParaRPr lang="ja-JP" altLang="en-US">
              <a:solidFill>
                <a:prstClr val="white"/>
              </a:solidFill>
            </a:endParaRPr>
          </a:p>
        </p:txBody>
      </p:sp>
    </p:spTree>
    <p:extLst>
      <p:ext uri="{BB962C8B-B14F-4D97-AF65-F5344CB8AC3E}">
        <p14:creationId xmlns:p14="http://schemas.microsoft.com/office/powerpoint/2010/main" val="4526543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82869A0A-27CE-20F7-8141-F7887D14B6C8}"/>
              </a:ext>
            </a:extLst>
          </p:cNvPr>
          <p:cNvSpPr>
            <a:spLocks noGrp="1"/>
          </p:cNvSpPr>
          <p:nvPr>
            <p:ph type="ftr" sz="quarter" idx="11"/>
          </p:nvPr>
        </p:nvSpPr>
        <p:spPr/>
        <p:txBody>
          <a:bodyPr/>
          <a:lstStyle/>
          <a:p>
            <a:r>
              <a:rPr kumimoji="1" lang="en-US" altLang="ja-JP"/>
              <a:t>© 2026 Fujitsu Limited</a:t>
            </a:r>
            <a:endParaRPr kumimoji="1" lang="ja-JP" altLang="en-US"/>
          </a:p>
        </p:txBody>
      </p:sp>
      <p:pic>
        <p:nvPicPr>
          <p:cNvPr id="5" name="図 4">
            <a:extLst>
              <a:ext uri="{FF2B5EF4-FFF2-40B4-BE49-F238E27FC236}">
                <a16:creationId xmlns:a16="http://schemas.microsoft.com/office/drawing/2014/main" id="{1C3190A0-F61A-6EBB-B9F7-240BFD0FD5FE}"/>
              </a:ext>
            </a:extLst>
          </p:cNvPr>
          <p:cNvPicPr>
            <a:picLocks noChangeAspect="1"/>
          </p:cNvPicPr>
          <p:nvPr/>
        </p:nvPicPr>
        <p:blipFill>
          <a:blip r:embed="rId3"/>
          <a:stretch>
            <a:fillRect/>
          </a:stretch>
        </p:blipFill>
        <p:spPr>
          <a:xfrm>
            <a:off x="0" y="5038"/>
            <a:ext cx="9144000" cy="5135011"/>
          </a:xfrm>
          <a:prstGeom prst="rect">
            <a:avLst/>
          </a:prstGeom>
        </p:spPr>
      </p:pic>
      <p:sp>
        <p:nvSpPr>
          <p:cNvPr id="7" name="テキスト ボックス 6">
            <a:extLst>
              <a:ext uri="{FF2B5EF4-FFF2-40B4-BE49-F238E27FC236}">
                <a16:creationId xmlns:a16="http://schemas.microsoft.com/office/drawing/2014/main" id="{D4659357-6760-20DF-2B1A-2D4490D797EA}"/>
              </a:ext>
            </a:extLst>
          </p:cNvPr>
          <p:cNvSpPr txBox="1"/>
          <p:nvPr/>
        </p:nvSpPr>
        <p:spPr>
          <a:xfrm>
            <a:off x="7347072" y="655822"/>
            <a:ext cx="1470274" cy="230832"/>
          </a:xfrm>
          <a:prstGeom prst="rect">
            <a:avLst/>
          </a:prstGeom>
          <a:noFill/>
        </p:spPr>
        <p:txBody>
          <a:bodyPr wrap="none" rtlCol="0">
            <a:spAutoFit/>
          </a:bodyPr>
          <a:lstStyle/>
          <a:p>
            <a:pPr algn="l" defTabSz="685800" fontAlgn="auto">
              <a:spcBef>
                <a:spcPts val="0"/>
              </a:spcBef>
              <a:spcAft>
                <a:spcPts val="0"/>
              </a:spcAft>
            </a:pPr>
            <a:r>
              <a:rPr lang="en-US" altLang="ja-JP" sz="900" dirty="0">
                <a:solidFill>
                  <a:schemeClr val="tx1"/>
                </a:solidFill>
                <a:latin typeface="Meiryo UI"/>
                <a:ea typeface="Meiryo UI"/>
              </a:rPr>
              <a:t>※GRCJ</a:t>
            </a:r>
            <a:r>
              <a:rPr lang="ja-JP" altLang="en-US" sz="900" dirty="0">
                <a:solidFill>
                  <a:schemeClr val="tx1"/>
                </a:solidFill>
                <a:latin typeface="Meiryo UI"/>
                <a:ea typeface="Meiryo UI"/>
              </a:rPr>
              <a:t>様公開サイトより：</a:t>
            </a:r>
          </a:p>
        </p:txBody>
      </p:sp>
      <p:sp>
        <p:nvSpPr>
          <p:cNvPr id="9" name="スライド番号プレースホルダー 8">
            <a:extLst>
              <a:ext uri="{FF2B5EF4-FFF2-40B4-BE49-F238E27FC236}">
                <a16:creationId xmlns:a16="http://schemas.microsoft.com/office/drawing/2014/main" id="{7E398AB5-0BEC-1175-E9E7-DEF42B4BF980}"/>
              </a:ext>
            </a:extLst>
          </p:cNvPr>
          <p:cNvSpPr>
            <a:spLocks noGrp="1"/>
          </p:cNvSpPr>
          <p:nvPr>
            <p:ph type="sldNum" sz="quarter" idx="12"/>
          </p:nvPr>
        </p:nvSpPr>
        <p:spPr/>
        <p:txBody>
          <a:bodyPr/>
          <a:lstStyle/>
          <a:p>
            <a:fld id="{4D029D89-7B63-4C94-AD4D-2E4D6BB83637}" type="slidenum">
              <a:rPr kumimoji="1" lang="ja-JP" altLang="en-US" smtClean="0"/>
              <a:t>16</a:t>
            </a:fld>
            <a:endParaRPr kumimoji="1" lang="ja-JP" altLang="en-US"/>
          </a:p>
        </p:txBody>
      </p:sp>
    </p:spTree>
    <p:extLst>
      <p:ext uri="{BB962C8B-B14F-4D97-AF65-F5344CB8AC3E}">
        <p14:creationId xmlns:p14="http://schemas.microsoft.com/office/powerpoint/2010/main" val="18906021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A03CCA-AD56-C8A1-3804-FA1F79CFADE5}"/>
              </a:ext>
            </a:extLst>
          </p:cNvPr>
          <p:cNvSpPr>
            <a:spLocks noGrp="1"/>
          </p:cNvSpPr>
          <p:nvPr>
            <p:ph type="title"/>
          </p:nvPr>
        </p:nvSpPr>
        <p:spPr/>
        <p:txBody>
          <a:bodyPr/>
          <a:lstStyle/>
          <a:p>
            <a:r>
              <a:rPr lang="en-US">
                <a:latin typeface="Meiryo"/>
                <a:ea typeface="Meiryo"/>
              </a:rPr>
              <a:t>Fujitsu</a:t>
            </a:r>
            <a:r>
              <a:rPr lang="en-US" altLang="ja-JP">
                <a:latin typeface="Meiryo UI"/>
                <a:ea typeface="Meiryo UI"/>
              </a:rPr>
              <a:t> Track</a:t>
            </a:r>
            <a:r>
              <a:rPr kumimoji="1" lang="en-US" altLang="ja-JP">
                <a:latin typeface="Meiryo UI"/>
                <a:ea typeface="Meiryo UI"/>
              </a:rPr>
              <a:t> and Trust </a:t>
            </a:r>
            <a:r>
              <a:rPr kumimoji="1" lang="ja-JP" altLang="en-US" dirty="0">
                <a:latin typeface="Meiryo UI"/>
                <a:ea typeface="Meiryo UI"/>
              </a:rPr>
              <a:t>全体像</a:t>
            </a:r>
            <a:endParaRPr lang="en-US" altLang="ja-JP"/>
          </a:p>
        </p:txBody>
      </p:sp>
      <p:sp>
        <p:nvSpPr>
          <p:cNvPr id="4" name="四角形: 角を丸くする 3">
            <a:extLst>
              <a:ext uri="{FF2B5EF4-FFF2-40B4-BE49-F238E27FC236}">
                <a16:creationId xmlns:a16="http://schemas.microsoft.com/office/drawing/2014/main" id="{0B561896-454B-5A13-426C-80BD087A76F8}"/>
              </a:ext>
            </a:extLst>
          </p:cNvPr>
          <p:cNvSpPr/>
          <p:nvPr/>
        </p:nvSpPr>
        <p:spPr>
          <a:xfrm>
            <a:off x="257700" y="1449881"/>
            <a:ext cx="8635475" cy="3203451"/>
          </a:xfrm>
          <a:prstGeom prst="roundRect">
            <a:avLst>
              <a:gd name="adj" fmla="val 20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pPr>
            <a:endParaRPr kumimoji="0" lang="ja-JP" altLang="en-US" sz="1000">
              <a:solidFill>
                <a:prstClr val="white"/>
              </a:solidFill>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90D62044-1B89-10C5-5C6E-51FB0CE9B0FE}"/>
              </a:ext>
            </a:extLst>
          </p:cNvPr>
          <p:cNvSpPr/>
          <p:nvPr/>
        </p:nvSpPr>
        <p:spPr>
          <a:xfrm>
            <a:off x="448974" y="1881361"/>
            <a:ext cx="2415650" cy="2450685"/>
          </a:xfrm>
          <a:prstGeom prst="roundRect">
            <a:avLst>
              <a:gd name="adj" fmla="val 44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bIns="0" rtlCol="0" anchor="ctr"/>
          <a:lstStyle/>
          <a:p>
            <a:pPr algn="l" defTabSz="457200" fontAlgn="auto">
              <a:spcBef>
                <a:spcPts val="0"/>
              </a:spcBef>
              <a:spcAft>
                <a:spcPts val="0"/>
              </a:spcAft>
            </a:pPr>
            <a:endParaRPr kumimoji="0" lang="ja-JP" altLang="en-US" sz="1100" b="1">
              <a:solidFill>
                <a:srgbClr val="000000"/>
              </a:solidFill>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71F1AD4C-290B-5D3B-E272-E4AE4394169B}"/>
              </a:ext>
            </a:extLst>
          </p:cNvPr>
          <p:cNvSpPr txBox="1"/>
          <p:nvPr/>
        </p:nvSpPr>
        <p:spPr>
          <a:xfrm>
            <a:off x="3062887" y="1736386"/>
            <a:ext cx="3024000" cy="2781144"/>
          </a:xfrm>
          <a:prstGeom prst="roundRect">
            <a:avLst>
              <a:gd name="adj" fmla="val 2587"/>
            </a:avLst>
          </a:prstGeom>
          <a:gradFill>
            <a:gsLst>
              <a:gs pos="36000">
                <a:schemeClr val="accent6"/>
              </a:gs>
              <a:gs pos="100000">
                <a:srgbClr val="FFFF00"/>
              </a:gs>
            </a:gsLst>
            <a:lin ang="3600000" scaled="0"/>
          </a:gradFill>
        </p:spPr>
        <p:txBody>
          <a:bodyPr wrap="square" lIns="0" tIns="108000" rIns="0" bIns="0" anchor="t">
            <a:noAutofit/>
          </a:bodyPr>
          <a:lstStyle>
            <a:defPPr>
              <a:defRPr lang="en-US"/>
            </a:defPPr>
            <a:lvl1pPr algn="ctr">
              <a:lnSpc>
                <a:spcPct val="110000"/>
              </a:lnSpc>
              <a:defRPr sz="2000" b="1">
                <a:solidFill>
                  <a:schemeClr val="bg1"/>
                </a:solidFill>
                <a:latin typeface="+mj-lt"/>
                <a:ea typeface="Meiryo UI" pitchFamily="50" charset="-128"/>
                <a:cs typeface="Meiryo UI" pitchFamily="50" charset="-128"/>
              </a:defRPr>
            </a:lvl1pPr>
          </a:lstStyle>
          <a:p>
            <a:pPr defTabSz="457200" fontAlgn="auto">
              <a:spcBef>
                <a:spcPts val="0"/>
              </a:spcBef>
              <a:spcAft>
                <a:spcPts val="0"/>
              </a:spcAft>
            </a:pPr>
            <a:endParaRPr kumimoji="0" lang="en-US" altLang="ja-JP" sz="1600" dirty="0">
              <a:solidFill>
                <a:prstClr val="white"/>
              </a:solidFill>
              <a:latin typeface="Meiryo UI"/>
              <a:ea typeface="Meiryo UI"/>
            </a:endParaRPr>
          </a:p>
        </p:txBody>
      </p:sp>
      <p:sp>
        <p:nvSpPr>
          <p:cNvPr id="30" name="四角形: 角を丸くする 29">
            <a:extLst>
              <a:ext uri="{FF2B5EF4-FFF2-40B4-BE49-F238E27FC236}">
                <a16:creationId xmlns:a16="http://schemas.microsoft.com/office/drawing/2014/main" id="{6EFBF898-B043-B2E2-EDBB-739AAA81B954}"/>
              </a:ext>
            </a:extLst>
          </p:cNvPr>
          <p:cNvSpPr/>
          <p:nvPr/>
        </p:nvSpPr>
        <p:spPr>
          <a:xfrm>
            <a:off x="4607177" y="2060088"/>
            <a:ext cx="1288421" cy="273396"/>
          </a:xfrm>
          <a:prstGeom prst="roundRect">
            <a:avLst>
              <a:gd name="adj" fmla="val 7946"/>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defTabSz="457200" fontAlgn="auto">
              <a:spcBef>
                <a:spcPts val="0"/>
              </a:spcBef>
              <a:spcAft>
                <a:spcPts val="0"/>
              </a:spcAft>
            </a:pPr>
            <a:r>
              <a:rPr lang="ja-JP" altLang="en-US" sz="1100" b="1">
                <a:solidFill>
                  <a:prstClr val="white"/>
                </a:solidFill>
                <a:latin typeface="Meiryo UI" panose="020B0604030504040204" pitchFamily="50" charset="-128"/>
                <a:ea typeface="Meiryo UI" panose="020B0604030504040204" pitchFamily="50" charset="-128"/>
              </a:rPr>
              <a:t>ブロックチェーン</a:t>
            </a:r>
            <a:r>
              <a:rPr lang="en-US" altLang="ja-JP" sz="1100" b="1" baseline="30000">
                <a:solidFill>
                  <a:prstClr val="white"/>
                </a:solidFill>
                <a:latin typeface="Meiryo UI" panose="020B0604030504040204" pitchFamily="50" charset="-128"/>
                <a:ea typeface="Meiryo UI" panose="020B0604030504040204" pitchFamily="50" charset="-128"/>
              </a:rPr>
              <a:t>※</a:t>
            </a:r>
            <a:endParaRPr lang="ja-JP" altLang="en-US" sz="1100" b="1">
              <a:solidFill>
                <a:prstClr val="white"/>
              </a:solidFill>
              <a:latin typeface="Meiryo UI" panose="020B0604030504040204" pitchFamily="50" charset="-128"/>
              <a:ea typeface="Meiryo UI" panose="020B0604030504040204" pitchFamily="50" charset="-128"/>
            </a:endParaRPr>
          </a:p>
        </p:txBody>
      </p:sp>
      <p:sp>
        <p:nvSpPr>
          <p:cNvPr id="32" name="四角形: 角を丸くする 31">
            <a:extLst>
              <a:ext uri="{FF2B5EF4-FFF2-40B4-BE49-F238E27FC236}">
                <a16:creationId xmlns:a16="http://schemas.microsoft.com/office/drawing/2014/main" id="{CB683B3D-F402-978A-A763-3BE767A98202}"/>
              </a:ext>
            </a:extLst>
          </p:cNvPr>
          <p:cNvSpPr/>
          <p:nvPr/>
        </p:nvSpPr>
        <p:spPr>
          <a:xfrm>
            <a:off x="3246235" y="2991967"/>
            <a:ext cx="2649363" cy="1419766"/>
          </a:xfrm>
          <a:prstGeom prst="roundRect">
            <a:avLst>
              <a:gd name="adj" fmla="val 1712"/>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72000" rtlCol="0" anchor="t"/>
          <a:lstStyle/>
          <a:p>
            <a:pPr algn="l" defTabSz="457200" fontAlgn="auto">
              <a:spcBef>
                <a:spcPts val="0"/>
              </a:spcBef>
              <a:spcAft>
                <a:spcPts val="0"/>
              </a:spcAft>
            </a:pPr>
            <a:r>
              <a:rPr lang="ja-JP" altLang="en-US" sz="1200" b="1">
                <a:solidFill>
                  <a:srgbClr val="000000"/>
                </a:solidFill>
                <a:latin typeface="Meiryo UI" panose="020B0604030504040204" pitchFamily="50" charset="-128"/>
                <a:ea typeface="Meiryo UI" panose="020B0604030504040204" pitchFamily="50" charset="-128"/>
              </a:rPr>
              <a:t>トレーサビリティ情報</a:t>
            </a:r>
          </a:p>
        </p:txBody>
      </p:sp>
      <p:sp>
        <p:nvSpPr>
          <p:cNvPr id="3" name="テキスト ボックス 2">
            <a:extLst>
              <a:ext uri="{FF2B5EF4-FFF2-40B4-BE49-F238E27FC236}">
                <a16:creationId xmlns:a16="http://schemas.microsoft.com/office/drawing/2014/main" id="{AD7700C3-C7D8-E852-E8CB-C5B3C753E6F4}"/>
              </a:ext>
            </a:extLst>
          </p:cNvPr>
          <p:cNvSpPr txBox="1"/>
          <p:nvPr/>
        </p:nvSpPr>
        <p:spPr>
          <a:xfrm>
            <a:off x="145020" y="842855"/>
            <a:ext cx="8884680" cy="336182"/>
          </a:xfrm>
          <a:prstGeom prst="rect">
            <a:avLst/>
          </a:prstGeom>
          <a:noFill/>
        </p:spPr>
        <p:txBody>
          <a:bodyPr wrap="square" rtlCol="0">
            <a:spAutoFit/>
          </a:bodyPr>
          <a:lstStyle/>
          <a:p>
            <a:pPr marL="216000" indent="-216000" algn="l" defTabSz="457200" fontAlgn="auto">
              <a:lnSpc>
                <a:spcPct val="110000"/>
              </a:lnSpc>
              <a:spcBef>
                <a:spcPts val="0"/>
              </a:spcBef>
              <a:spcAft>
                <a:spcPts val="300"/>
              </a:spcAft>
              <a:buClr>
                <a:srgbClr val="008224"/>
              </a:buClr>
              <a:buFont typeface="Wingdings" panose="05000000000000000000" pitchFamily="2" charset="2"/>
              <a:buChar char="l"/>
              <a:defRPr/>
            </a:pPr>
            <a:r>
              <a:rPr lang="ja-JP" altLang="en-US" b="1">
                <a:latin typeface="Meiryo UI" panose="020B0604030504040204" pitchFamily="50" charset="-128"/>
                <a:ea typeface="Meiryo UI" panose="020B0604030504040204" pitchFamily="50" charset="-128"/>
              </a:rPr>
              <a:t>企業・業界間でデータを安全に流通させ、お客様のビジネス課題解決やデータの新たな価値化を支援</a:t>
            </a:r>
          </a:p>
        </p:txBody>
      </p:sp>
      <p:grpSp>
        <p:nvGrpSpPr>
          <p:cNvPr id="69" name="グループ化 68">
            <a:extLst>
              <a:ext uri="{FF2B5EF4-FFF2-40B4-BE49-F238E27FC236}">
                <a16:creationId xmlns:a16="http://schemas.microsoft.com/office/drawing/2014/main" id="{20DF8923-9BF0-F4D1-E411-9BB27EE57687}"/>
              </a:ext>
            </a:extLst>
          </p:cNvPr>
          <p:cNvGrpSpPr/>
          <p:nvPr/>
        </p:nvGrpSpPr>
        <p:grpSpPr>
          <a:xfrm>
            <a:off x="395286" y="1881358"/>
            <a:ext cx="249839" cy="2450681"/>
            <a:chOff x="395290" y="1168538"/>
            <a:chExt cx="249839" cy="791999"/>
          </a:xfrm>
        </p:grpSpPr>
        <p:sp>
          <p:nvSpPr>
            <p:cNvPr id="70" name="四角形: 上の 2 つの角を丸める 69">
              <a:extLst>
                <a:ext uri="{FF2B5EF4-FFF2-40B4-BE49-F238E27FC236}">
                  <a16:creationId xmlns:a16="http://schemas.microsoft.com/office/drawing/2014/main" id="{4F03579B-866D-ACE6-1E69-C08D18FFF758}"/>
                </a:ext>
              </a:extLst>
            </p:cNvPr>
            <p:cNvSpPr/>
            <p:nvPr/>
          </p:nvSpPr>
          <p:spPr>
            <a:xfrm rot="16200000">
              <a:off x="124210" y="1439618"/>
              <a:ext cx="791999" cy="249839"/>
            </a:xfrm>
            <a:prstGeom prst="round2SameRect">
              <a:avLst>
                <a:gd name="adj1" fmla="val 8949"/>
                <a:gd name="adj2" fmla="val 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457200" fontAlgn="auto">
                <a:spcBef>
                  <a:spcPts val="0"/>
                </a:spcBef>
                <a:spcAft>
                  <a:spcPts val="0"/>
                </a:spcAft>
              </a:pPr>
              <a:endParaRPr lang="ja-JP" altLang="en-US" sz="1800">
                <a:solidFill>
                  <a:srgbClr val="000000"/>
                </a:solidFill>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0D97175E-A329-06CA-EECB-7E0FC794CD75}"/>
                </a:ext>
              </a:extLst>
            </p:cNvPr>
            <p:cNvSpPr txBox="1"/>
            <p:nvPr/>
          </p:nvSpPr>
          <p:spPr>
            <a:xfrm>
              <a:off x="439659" y="1238623"/>
              <a:ext cx="153888" cy="648127"/>
            </a:xfrm>
            <a:prstGeom prst="rect">
              <a:avLst/>
            </a:prstGeom>
            <a:noFill/>
          </p:spPr>
          <p:txBody>
            <a:bodyPr vert="eaVert" wrap="square" lIns="0" tIns="0" rIns="0" bIns="0">
              <a:spAutoFit/>
            </a:bodyPr>
            <a:lstStyle/>
            <a:p>
              <a:pPr defTabSz="457200" fontAlgn="auto">
                <a:spcBef>
                  <a:spcPts val="0"/>
                </a:spcBef>
                <a:spcAft>
                  <a:spcPts val="0"/>
                </a:spcAft>
              </a:pPr>
              <a:r>
                <a:rPr kumimoji="0" lang="ja-JP" altLang="en-US" sz="1000" b="1">
                  <a:solidFill>
                    <a:prstClr val="white"/>
                  </a:solidFill>
                  <a:latin typeface="Meiryo UI" panose="020B0604030504040204" pitchFamily="50" charset="-128"/>
                  <a:ea typeface="Meiryo UI" panose="020B0604030504040204" pitchFamily="50" charset="-128"/>
                </a:rPr>
                <a:t>管理部門・サプライヤ</a:t>
              </a:r>
            </a:p>
          </p:txBody>
        </p:sp>
      </p:grpSp>
      <p:sp>
        <p:nvSpPr>
          <p:cNvPr id="78" name="四角形: 角を丸くする 77">
            <a:extLst>
              <a:ext uri="{FF2B5EF4-FFF2-40B4-BE49-F238E27FC236}">
                <a16:creationId xmlns:a16="http://schemas.microsoft.com/office/drawing/2014/main" id="{491F3E4F-B68D-C582-6DF5-BC862D7A4538}"/>
              </a:ext>
            </a:extLst>
          </p:cNvPr>
          <p:cNvSpPr/>
          <p:nvPr/>
        </p:nvSpPr>
        <p:spPr>
          <a:xfrm>
            <a:off x="6702403" y="1766169"/>
            <a:ext cx="2019138" cy="629982"/>
          </a:xfrm>
          <a:prstGeom prst="roundRect">
            <a:avLst>
              <a:gd name="adj" fmla="val 444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bIns="0" rtlCol="0" anchor="ctr"/>
          <a:lstStyle/>
          <a:p>
            <a:pPr algn="l" defTabSz="457200" fontAlgn="auto">
              <a:spcBef>
                <a:spcPts val="0"/>
              </a:spcBef>
              <a:spcAft>
                <a:spcPts val="0"/>
              </a:spcAft>
            </a:pPr>
            <a:endParaRPr kumimoji="0" lang="ja-JP" altLang="en-US" sz="1100" b="1">
              <a:solidFill>
                <a:srgbClr val="000000"/>
              </a:solidFill>
              <a:latin typeface="Meiryo UI" panose="020B0604030504040204" pitchFamily="50" charset="-128"/>
              <a:ea typeface="Meiryo UI" panose="020B0604030504040204" pitchFamily="50" charset="-128"/>
            </a:endParaRPr>
          </a:p>
        </p:txBody>
      </p:sp>
      <p:cxnSp>
        <p:nvCxnSpPr>
          <p:cNvPr id="99" name="直線矢印コネクタ 98">
            <a:extLst>
              <a:ext uri="{FF2B5EF4-FFF2-40B4-BE49-F238E27FC236}">
                <a16:creationId xmlns:a16="http://schemas.microsoft.com/office/drawing/2014/main" id="{083F301B-509F-5E5F-E50A-F7A6A8A12005}"/>
              </a:ext>
            </a:extLst>
          </p:cNvPr>
          <p:cNvCxnSpPr>
            <a:cxnSpLocks/>
          </p:cNvCxnSpPr>
          <p:nvPr/>
        </p:nvCxnSpPr>
        <p:spPr>
          <a:xfrm>
            <a:off x="2614663" y="3077700"/>
            <a:ext cx="404450" cy="0"/>
          </a:xfrm>
          <a:prstGeom prst="straightConnector1">
            <a:avLst/>
          </a:prstGeom>
          <a:ln w="38100" cap="rnd">
            <a:solidFill>
              <a:srgbClr val="00B412"/>
            </a:solidFill>
            <a:prstDash val="solid"/>
            <a:round/>
            <a:headEnd type="none" w="sm" len="sm"/>
            <a:tailEnd type="arrow" w="med" len="sm"/>
          </a:ln>
        </p:spPr>
        <p:style>
          <a:lnRef idx="1">
            <a:schemeClr val="accent1"/>
          </a:lnRef>
          <a:fillRef idx="0">
            <a:schemeClr val="accent1"/>
          </a:fillRef>
          <a:effectRef idx="0">
            <a:schemeClr val="accent1"/>
          </a:effectRef>
          <a:fontRef idx="minor">
            <a:schemeClr val="tx1"/>
          </a:fontRef>
        </p:style>
      </p:cxnSp>
      <p:pic>
        <p:nvPicPr>
          <p:cNvPr id="10" name="グラフィックス 10">
            <a:extLst>
              <a:ext uri="{FF2B5EF4-FFF2-40B4-BE49-F238E27FC236}">
                <a16:creationId xmlns:a16="http://schemas.microsoft.com/office/drawing/2014/main" id="{330155CA-6EC5-23A2-C63A-7E270AFFC89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8854" y="1981756"/>
            <a:ext cx="541238" cy="541238"/>
          </a:xfrm>
          <a:prstGeom prst="rect">
            <a:avLst/>
          </a:prstGeom>
        </p:spPr>
      </p:pic>
      <p:sp>
        <p:nvSpPr>
          <p:cNvPr id="11" name="テキスト ボックス 10">
            <a:extLst>
              <a:ext uri="{FF2B5EF4-FFF2-40B4-BE49-F238E27FC236}">
                <a16:creationId xmlns:a16="http://schemas.microsoft.com/office/drawing/2014/main" id="{7D625CAA-DF00-F976-3033-07F8102FE4F5}"/>
              </a:ext>
            </a:extLst>
          </p:cNvPr>
          <p:cNvSpPr txBox="1"/>
          <p:nvPr/>
        </p:nvSpPr>
        <p:spPr>
          <a:xfrm>
            <a:off x="688899" y="2487852"/>
            <a:ext cx="834519" cy="123111"/>
          </a:xfrm>
          <a:prstGeom prst="rect">
            <a:avLst/>
          </a:prstGeom>
          <a:noFill/>
        </p:spPr>
        <p:txBody>
          <a:bodyPr wrap="square" lIns="0" tIns="0" rIns="0" bIns="0" rtlCol="0">
            <a:spAutoFit/>
          </a:bodyPr>
          <a:lstStyle/>
          <a:p>
            <a:pPr defTabSz="457200" fontAlgn="auto">
              <a:spcBef>
                <a:spcPts val="0"/>
              </a:spcBef>
              <a:spcAft>
                <a:spcPts val="0"/>
              </a:spcAft>
            </a:pPr>
            <a:r>
              <a:rPr lang="ja-JP" altLang="en-US" sz="800" b="1">
                <a:latin typeface="Meiryo UI" panose="020B0604030504040204" pitchFamily="50" charset="-128"/>
                <a:ea typeface="Meiryo UI" panose="020B0604030504040204" pitchFamily="50" charset="-128"/>
              </a:rPr>
              <a:t>担当者</a:t>
            </a:r>
            <a:endParaRPr lang="en-US" altLang="ja-JP" sz="800" b="1">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ABCBF2CE-C2E2-AACA-BDB1-7A21526A9DEC}"/>
              </a:ext>
            </a:extLst>
          </p:cNvPr>
          <p:cNvSpPr txBox="1"/>
          <p:nvPr/>
        </p:nvSpPr>
        <p:spPr>
          <a:xfrm>
            <a:off x="626325" y="3181902"/>
            <a:ext cx="953097" cy="246221"/>
          </a:xfrm>
          <a:prstGeom prst="rect">
            <a:avLst/>
          </a:prstGeom>
          <a:noFill/>
        </p:spPr>
        <p:txBody>
          <a:bodyPr wrap="square" lIns="0" tIns="0" rIns="0" bIns="0" rtlCol="0">
            <a:spAutoFit/>
          </a:bodyPr>
          <a:lstStyle/>
          <a:p>
            <a:pPr defTabSz="457200" fontAlgn="auto">
              <a:spcBef>
                <a:spcPts val="0"/>
              </a:spcBef>
              <a:spcAft>
                <a:spcPts val="0"/>
              </a:spcAft>
            </a:pPr>
            <a:r>
              <a:rPr lang="ja-JP" altLang="en-US" sz="800" b="1">
                <a:latin typeface="Meiryo UI" panose="020B0604030504040204" pitchFamily="50" charset="-128"/>
                <a:ea typeface="Meiryo UI" panose="020B0604030504040204" pitchFamily="50" charset="-128"/>
              </a:rPr>
              <a:t>クラウドサービス</a:t>
            </a:r>
            <a:endParaRPr lang="en-US" altLang="ja-JP" sz="800" b="1">
              <a:latin typeface="Meiryo UI" panose="020B0604030504040204" pitchFamily="50" charset="-128"/>
              <a:ea typeface="Meiryo UI" panose="020B0604030504040204" pitchFamily="50" charset="-128"/>
            </a:endParaRPr>
          </a:p>
          <a:p>
            <a:pPr defTabSz="457200" fontAlgn="auto">
              <a:spcBef>
                <a:spcPts val="0"/>
              </a:spcBef>
              <a:spcAft>
                <a:spcPts val="0"/>
              </a:spcAft>
            </a:pPr>
            <a:r>
              <a:rPr lang="en-US" altLang="ja-JP" sz="800" b="1">
                <a:latin typeface="Meiryo UI" panose="020B0604030504040204" pitchFamily="50" charset="-128"/>
                <a:ea typeface="Meiryo UI" panose="020B0604030504040204" pitchFamily="50" charset="-128"/>
              </a:rPr>
              <a:t>IoT</a:t>
            </a:r>
            <a:r>
              <a:rPr lang="ja-JP" altLang="en-US" sz="800" b="1">
                <a:latin typeface="Meiryo UI" panose="020B0604030504040204" pitchFamily="50" charset="-128"/>
                <a:ea typeface="Meiryo UI" panose="020B0604030504040204" pitchFamily="50" charset="-128"/>
              </a:rPr>
              <a:t>システム</a:t>
            </a:r>
          </a:p>
        </p:txBody>
      </p:sp>
      <p:sp>
        <p:nvSpPr>
          <p:cNvPr id="14" name="円形吹き出し 59">
            <a:extLst>
              <a:ext uri="{FF2B5EF4-FFF2-40B4-BE49-F238E27FC236}">
                <a16:creationId xmlns:a16="http://schemas.microsoft.com/office/drawing/2014/main" id="{362FA4E0-5D2D-F588-9181-15C1F0E87AFB}"/>
              </a:ext>
            </a:extLst>
          </p:cNvPr>
          <p:cNvSpPr/>
          <p:nvPr/>
        </p:nvSpPr>
        <p:spPr bwMode="gray">
          <a:xfrm>
            <a:off x="1540514" y="2014059"/>
            <a:ext cx="956670" cy="191903"/>
          </a:xfrm>
          <a:prstGeom prst="roundRect">
            <a:avLst>
              <a:gd name="adj" fmla="val 8491"/>
            </a:avLst>
          </a:prstGeom>
          <a:solidFill>
            <a:schemeClr val="bg1"/>
          </a:solidFill>
          <a:ln w="12700" cap="flat" cmpd="sng" algn="ctr">
            <a:solidFill>
              <a:srgbClr val="00B412"/>
            </a:solidFill>
            <a:prstDash val="solid"/>
            <a:round/>
            <a:headEnd type="none" w="med" len="med"/>
            <a:tailEnd type="none" w="med" len="med"/>
          </a:ln>
          <a:effectLst/>
        </p:spPr>
        <p:txBody>
          <a:bodyPr rot="0" spcFirstLastPara="0" vertOverflow="overflow" horzOverflow="overflow" vert="horz" wrap="none" lIns="0" tIns="0" rIns="0" bIns="18000" numCol="1" spcCol="0" rtlCol="0" fromWordArt="0" anchor="ctr" anchorCtr="0" forceAA="0" compatLnSpc="1">
            <a:prstTxWarp prst="textNoShape">
              <a:avLst/>
            </a:prstTxWarp>
            <a:noAutofit/>
          </a:bodyPr>
          <a:lstStyle/>
          <a:p>
            <a:pPr defTabSz="685800"/>
            <a:r>
              <a:rPr lang="ja-JP" altLang="en-US" sz="1000" b="1">
                <a:latin typeface="Meiryo UI" panose="020B0604030504040204" pitchFamily="50" charset="-128"/>
                <a:ea typeface="Meiryo UI" panose="020B0604030504040204" pitchFamily="50" charset="-128"/>
              </a:rPr>
              <a:t>実績値入力</a:t>
            </a:r>
          </a:p>
        </p:txBody>
      </p:sp>
      <p:sp>
        <p:nvSpPr>
          <p:cNvPr id="15" name="テキスト ボックス 14">
            <a:extLst>
              <a:ext uri="{FF2B5EF4-FFF2-40B4-BE49-F238E27FC236}">
                <a16:creationId xmlns:a16="http://schemas.microsoft.com/office/drawing/2014/main" id="{8C85A839-9F6B-1F86-3A64-B4762F707846}"/>
              </a:ext>
            </a:extLst>
          </p:cNvPr>
          <p:cNvSpPr txBox="1"/>
          <p:nvPr/>
        </p:nvSpPr>
        <p:spPr>
          <a:xfrm>
            <a:off x="1483658" y="2169006"/>
            <a:ext cx="1185666" cy="435825"/>
          </a:xfrm>
          <a:prstGeom prst="rect">
            <a:avLst/>
          </a:prstGeom>
          <a:noFill/>
        </p:spPr>
        <p:txBody>
          <a:bodyPr wrap="square">
            <a:spAutoFit/>
          </a:bodyPr>
          <a:lstStyle/>
          <a:p>
            <a:pPr marL="72000" indent="-72000" algn="l" defTabSz="457200" fontAlgn="auto">
              <a:lnSpc>
                <a:spcPct val="150000"/>
              </a:lnSpc>
              <a:spcBef>
                <a:spcPts val="0"/>
              </a:spcBef>
              <a:spcAft>
                <a:spcPts val="0"/>
              </a:spcAft>
              <a:buClr>
                <a:srgbClr val="00B412"/>
              </a:buClr>
              <a:buSzPct val="80000"/>
              <a:buFont typeface="Wingdings" panose="05000000000000000000" pitchFamily="2" charset="2"/>
              <a:buChar char="l"/>
            </a:pPr>
            <a:r>
              <a:rPr lang="en-US" altLang="ja-JP" sz="800">
                <a:latin typeface="Meiryo UI" panose="020B0604030504040204" pitchFamily="50" charset="-128"/>
                <a:ea typeface="Meiryo UI" panose="020B0604030504040204" pitchFamily="50" charset="-128"/>
              </a:rPr>
              <a:t>Web</a:t>
            </a:r>
            <a:r>
              <a:rPr lang="ja-JP" altLang="en-US" sz="800">
                <a:latin typeface="Meiryo UI" panose="020B0604030504040204" pitchFamily="50" charset="-128"/>
                <a:ea typeface="Meiryo UI" panose="020B0604030504040204" pitchFamily="50" charset="-128"/>
              </a:rPr>
              <a:t>入力</a:t>
            </a:r>
            <a:endParaRPr lang="en-US" altLang="ja-JP" sz="800">
              <a:latin typeface="Meiryo UI" panose="020B0604030504040204" pitchFamily="50" charset="-128"/>
              <a:ea typeface="Meiryo UI" panose="020B0604030504040204" pitchFamily="50" charset="-128"/>
            </a:endParaRPr>
          </a:p>
          <a:p>
            <a:pPr marL="72000" indent="-72000" algn="l" defTabSz="457200" fontAlgn="auto">
              <a:lnSpc>
                <a:spcPct val="150000"/>
              </a:lnSpc>
              <a:spcBef>
                <a:spcPts val="0"/>
              </a:spcBef>
              <a:spcAft>
                <a:spcPts val="0"/>
              </a:spcAft>
              <a:buClr>
                <a:srgbClr val="00B412"/>
              </a:buClr>
              <a:buSzPct val="80000"/>
              <a:buFont typeface="Wingdings" panose="05000000000000000000" pitchFamily="2" charset="2"/>
              <a:buChar char="l"/>
            </a:pPr>
            <a:r>
              <a:rPr lang="en-US" altLang="ja-JP" sz="800">
                <a:latin typeface="Meiryo UI" panose="020B0604030504040204" pitchFamily="50" charset="-128"/>
                <a:ea typeface="Meiryo UI" panose="020B0604030504040204" pitchFamily="50" charset="-128"/>
              </a:rPr>
              <a:t>CSV</a:t>
            </a:r>
            <a:r>
              <a:rPr lang="ja-JP" altLang="en-US" sz="800">
                <a:latin typeface="Meiryo UI" panose="020B0604030504040204" pitchFamily="50" charset="-128"/>
                <a:ea typeface="Meiryo UI" panose="020B0604030504040204" pitchFamily="50" charset="-128"/>
              </a:rPr>
              <a:t>取込</a:t>
            </a:r>
          </a:p>
        </p:txBody>
      </p:sp>
      <p:sp>
        <p:nvSpPr>
          <p:cNvPr id="16" name="円形吹き出し 59">
            <a:extLst>
              <a:ext uri="{FF2B5EF4-FFF2-40B4-BE49-F238E27FC236}">
                <a16:creationId xmlns:a16="http://schemas.microsoft.com/office/drawing/2014/main" id="{F894BC91-0EA3-84A2-5BFC-B9DC6DC1325C}"/>
              </a:ext>
            </a:extLst>
          </p:cNvPr>
          <p:cNvSpPr/>
          <p:nvPr/>
        </p:nvSpPr>
        <p:spPr bwMode="gray">
          <a:xfrm>
            <a:off x="1540514" y="2834283"/>
            <a:ext cx="956670" cy="191903"/>
          </a:xfrm>
          <a:prstGeom prst="roundRect">
            <a:avLst>
              <a:gd name="adj" fmla="val 8491"/>
            </a:avLst>
          </a:prstGeom>
          <a:solidFill>
            <a:schemeClr val="bg1"/>
          </a:solidFill>
          <a:ln w="12700" cap="flat" cmpd="sng" algn="ctr">
            <a:solidFill>
              <a:srgbClr val="00B412"/>
            </a:solidFill>
            <a:prstDash val="solid"/>
            <a:round/>
            <a:headEnd type="none" w="med" len="med"/>
            <a:tailEnd type="none" w="med" len="med"/>
          </a:ln>
          <a:effectLst/>
        </p:spPr>
        <p:txBody>
          <a:bodyPr rot="0" spcFirstLastPara="0" vertOverflow="overflow" horzOverflow="overflow" vert="horz" wrap="none" lIns="0" tIns="0" rIns="0" bIns="18000" numCol="1" spcCol="0" rtlCol="0" fromWordArt="0" anchor="ctr" anchorCtr="0" forceAA="0" compatLnSpc="1">
            <a:prstTxWarp prst="textNoShape">
              <a:avLst/>
            </a:prstTxWarp>
            <a:noAutofit/>
          </a:bodyPr>
          <a:lstStyle/>
          <a:p>
            <a:pPr defTabSz="685800"/>
            <a:r>
              <a:rPr lang="ja-JP" altLang="en-US" sz="1000" b="1">
                <a:latin typeface="Meiryo UI" panose="020B0604030504040204" pitchFamily="50" charset="-128"/>
                <a:ea typeface="Meiryo UI" panose="020B0604030504040204" pitchFamily="50" charset="-128"/>
              </a:rPr>
              <a:t>データ連携</a:t>
            </a:r>
          </a:p>
        </p:txBody>
      </p:sp>
      <p:sp>
        <p:nvSpPr>
          <p:cNvPr id="17" name="テキスト ボックス 16">
            <a:extLst>
              <a:ext uri="{FF2B5EF4-FFF2-40B4-BE49-F238E27FC236}">
                <a16:creationId xmlns:a16="http://schemas.microsoft.com/office/drawing/2014/main" id="{4EE5A3E7-F44F-A9E9-273A-0B86CB513008}"/>
              </a:ext>
            </a:extLst>
          </p:cNvPr>
          <p:cNvSpPr txBox="1"/>
          <p:nvPr/>
        </p:nvSpPr>
        <p:spPr>
          <a:xfrm>
            <a:off x="1483658" y="2974836"/>
            <a:ext cx="1395266" cy="446276"/>
          </a:xfrm>
          <a:prstGeom prst="rect">
            <a:avLst/>
          </a:prstGeom>
          <a:noFill/>
        </p:spPr>
        <p:txBody>
          <a:bodyPr wrap="square" lIns="91440" tIns="45720" rIns="91440" bIns="45720" anchor="t">
            <a:spAutoFit/>
          </a:bodyPr>
          <a:lstStyle/>
          <a:p>
            <a:pPr marL="71755" indent="-71755" algn="l" defTabSz="457200" fontAlgn="auto">
              <a:lnSpc>
                <a:spcPct val="150000"/>
              </a:lnSpc>
              <a:spcBef>
                <a:spcPts val="0"/>
              </a:spcBef>
              <a:spcAft>
                <a:spcPts val="0"/>
              </a:spcAft>
              <a:buClr>
                <a:srgbClr val="00B412"/>
              </a:buClr>
              <a:buSzPct val="80000"/>
              <a:buFont typeface="Wingdings" panose="05000000000000000000" pitchFamily="2" charset="2"/>
              <a:buChar char="l"/>
            </a:pPr>
            <a:r>
              <a:rPr lang="ja-JP" altLang="en-US" sz="800">
                <a:latin typeface="Meiryo UI" panose="020B0604030504040204" pitchFamily="50" charset="-128"/>
                <a:ea typeface="Meiryo UI" panose="020B0604030504040204" pitchFamily="50" charset="-128"/>
              </a:rPr>
              <a:t>連携基盤を経由した</a:t>
            </a:r>
            <a:endParaRPr kumimoji="0" lang="en-US" altLang="ja-JP" sz="800">
              <a:latin typeface="Meiryo UI" panose="020B0604030504040204" pitchFamily="50" charset="-128"/>
              <a:ea typeface="Meiryo UI" panose="020B0604030504040204" pitchFamily="50" charset="-128"/>
            </a:endParaRPr>
          </a:p>
          <a:p>
            <a:pPr algn="l" defTabSz="457200" fontAlgn="auto">
              <a:lnSpc>
                <a:spcPct val="150000"/>
              </a:lnSpc>
              <a:spcBef>
                <a:spcPts val="0"/>
              </a:spcBef>
              <a:spcAft>
                <a:spcPts val="0"/>
              </a:spcAft>
              <a:buClr>
                <a:srgbClr val="00B412"/>
              </a:buClr>
              <a:buSzPct val="80000"/>
            </a:pPr>
            <a:r>
              <a:rPr kumimoji="0" lang="en-US" altLang="ja-JP" sz="800">
                <a:latin typeface="Meiryo UI" panose="020B0604030504040204" pitchFamily="50" charset="-128"/>
                <a:ea typeface="Meiryo UI" panose="020B0604030504040204" pitchFamily="50" charset="-128"/>
              </a:rPr>
              <a:t>  </a:t>
            </a:r>
            <a:r>
              <a:rPr kumimoji="0" lang="en-US" altLang="ja-JP" sz="800" err="1">
                <a:latin typeface="Meiryo UI" panose="020B0604030504040204" pitchFamily="50" charset="-128"/>
                <a:ea typeface="Meiryo UI" panose="020B0604030504040204" pitchFamily="50" charset="-128"/>
              </a:rPr>
              <a:t>データの授受</a:t>
            </a:r>
            <a:endParaRPr kumimoji="0" lang="en-US" altLang="ja-JP" sz="800">
              <a:latin typeface="Meiryo UI" panose="020B0604030504040204" pitchFamily="50" charset="-128"/>
              <a:ea typeface="Meiryo UI" panose="020B0604030504040204" pitchFamily="50" charset="-128"/>
            </a:endParaRPr>
          </a:p>
        </p:txBody>
      </p:sp>
      <p:sp>
        <p:nvSpPr>
          <p:cNvPr id="48" name="四角形: 角を丸くする 47">
            <a:extLst>
              <a:ext uri="{FF2B5EF4-FFF2-40B4-BE49-F238E27FC236}">
                <a16:creationId xmlns:a16="http://schemas.microsoft.com/office/drawing/2014/main" id="{A2CB0625-7401-4551-061B-10AB7582F158}"/>
              </a:ext>
            </a:extLst>
          </p:cNvPr>
          <p:cNvSpPr/>
          <p:nvPr/>
        </p:nvSpPr>
        <p:spPr>
          <a:xfrm>
            <a:off x="6702403" y="2471652"/>
            <a:ext cx="2019138" cy="629982"/>
          </a:xfrm>
          <a:prstGeom prst="roundRect">
            <a:avLst>
              <a:gd name="adj" fmla="val 444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bIns="0" rtlCol="0" anchor="ctr"/>
          <a:lstStyle/>
          <a:p>
            <a:pPr algn="l" defTabSz="457200" fontAlgn="auto">
              <a:spcBef>
                <a:spcPts val="0"/>
              </a:spcBef>
              <a:spcAft>
                <a:spcPts val="0"/>
              </a:spcAft>
            </a:pPr>
            <a:endParaRPr kumimoji="0" lang="ja-JP" altLang="en-US" sz="1100" b="1">
              <a:solidFill>
                <a:srgbClr val="000000"/>
              </a:solidFill>
              <a:latin typeface="Meiryo UI" panose="020B0604030504040204" pitchFamily="50" charset="-128"/>
              <a:ea typeface="Meiryo UI" panose="020B0604030504040204" pitchFamily="50" charset="-128"/>
            </a:endParaRPr>
          </a:p>
        </p:txBody>
      </p:sp>
      <p:sp>
        <p:nvSpPr>
          <p:cNvPr id="49" name="四角形: 角を丸くする 48">
            <a:extLst>
              <a:ext uri="{FF2B5EF4-FFF2-40B4-BE49-F238E27FC236}">
                <a16:creationId xmlns:a16="http://schemas.microsoft.com/office/drawing/2014/main" id="{2026BE83-8416-7BFB-898F-4A56D282AC31}"/>
              </a:ext>
            </a:extLst>
          </p:cNvPr>
          <p:cNvSpPr/>
          <p:nvPr/>
        </p:nvSpPr>
        <p:spPr>
          <a:xfrm>
            <a:off x="6702403" y="3181943"/>
            <a:ext cx="2019138" cy="629982"/>
          </a:xfrm>
          <a:prstGeom prst="roundRect">
            <a:avLst>
              <a:gd name="adj" fmla="val 444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bIns="0" rtlCol="0" anchor="ctr"/>
          <a:lstStyle/>
          <a:p>
            <a:pPr algn="l" defTabSz="457200" fontAlgn="auto">
              <a:spcBef>
                <a:spcPts val="0"/>
              </a:spcBef>
              <a:spcAft>
                <a:spcPts val="0"/>
              </a:spcAft>
            </a:pPr>
            <a:endParaRPr kumimoji="0" lang="ja-JP" altLang="en-US" sz="1100" b="1">
              <a:solidFill>
                <a:srgbClr val="000000"/>
              </a:solidFill>
              <a:latin typeface="Meiryo UI" panose="020B0604030504040204" pitchFamily="50" charset="-128"/>
              <a:ea typeface="Meiryo UI" panose="020B0604030504040204" pitchFamily="50" charset="-128"/>
            </a:endParaRPr>
          </a:p>
        </p:txBody>
      </p:sp>
      <p:sp>
        <p:nvSpPr>
          <p:cNvPr id="50" name="四角形: 角を丸くする 49">
            <a:extLst>
              <a:ext uri="{FF2B5EF4-FFF2-40B4-BE49-F238E27FC236}">
                <a16:creationId xmlns:a16="http://schemas.microsoft.com/office/drawing/2014/main" id="{7D3D7E92-5B7F-C07B-13B3-BF27529A8B6D}"/>
              </a:ext>
            </a:extLst>
          </p:cNvPr>
          <p:cNvSpPr/>
          <p:nvPr/>
        </p:nvSpPr>
        <p:spPr>
          <a:xfrm>
            <a:off x="6702403" y="3868799"/>
            <a:ext cx="2019138" cy="629982"/>
          </a:xfrm>
          <a:prstGeom prst="roundRect">
            <a:avLst>
              <a:gd name="adj" fmla="val 444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bIns="0" rtlCol="0" anchor="ctr"/>
          <a:lstStyle/>
          <a:p>
            <a:pPr algn="l" defTabSz="457200" fontAlgn="auto">
              <a:spcBef>
                <a:spcPts val="0"/>
              </a:spcBef>
              <a:spcAft>
                <a:spcPts val="0"/>
              </a:spcAft>
            </a:pPr>
            <a:endParaRPr kumimoji="0" lang="ja-JP" altLang="en-US" sz="1100" b="1">
              <a:solidFill>
                <a:srgbClr val="000000"/>
              </a:solidFill>
              <a:latin typeface="Meiryo UI" panose="020B0604030504040204" pitchFamily="50" charset="-128"/>
              <a:ea typeface="Meiryo UI" panose="020B0604030504040204" pitchFamily="50" charset="-128"/>
            </a:endParaRPr>
          </a:p>
        </p:txBody>
      </p:sp>
      <p:sp>
        <p:nvSpPr>
          <p:cNvPr id="81" name="テキスト ボックス 80">
            <a:extLst>
              <a:ext uri="{FF2B5EF4-FFF2-40B4-BE49-F238E27FC236}">
                <a16:creationId xmlns:a16="http://schemas.microsoft.com/office/drawing/2014/main" id="{6ACFB30D-BE5F-568F-8016-8EA091695E27}"/>
              </a:ext>
            </a:extLst>
          </p:cNvPr>
          <p:cNvSpPr txBox="1"/>
          <p:nvPr/>
        </p:nvSpPr>
        <p:spPr>
          <a:xfrm>
            <a:off x="6766559" y="1822021"/>
            <a:ext cx="834519" cy="153888"/>
          </a:xfrm>
          <a:prstGeom prst="rect">
            <a:avLst/>
          </a:prstGeom>
          <a:noFill/>
        </p:spPr>
        <p:txBody>
          <a:bodyPr wrap="square" lIns="0" tIns="0" rIns="0" bIns="0" rtlCol="0">
            <a:spAutoFit/>
          </a:bodyPr>
          <a:lstStyle/>
          <a:p>
            <a:pPr algn="l" defTabSz="457200" fontAlgn="auto">
              <a:spcBef>
                <a:spcPts val="0"/>
              </a:spcBef>
              <a:spcAft>
                <a:spcPts val="0"/>
              </a:spcAft>
            </a:pPr>
            <a:r>
              <a:rPr lang="ja-JP" altLang="en-US" sz="1000" b="1">
                <a:latin typeface="Meiryo UI" panose="020B0604030504040204" pitchFamily="50" charset="-128"/>
                <a:ea typeface="Meiryo UI" panose="020B0604030504040204" pitchFamily="50" charset="-128"/>
              </a:rPr>
              <a:t>データ可視化</a:t>
            </a:r>
            <a:endParaRPr lang="en-US" altLang="ja-JP" sz="1000" b="1">
              <a:latin typeface="Meiryo UI" panose="020B0604030504040204" pitchFamily="50" charset="-128"/>
              <a:ea typeface="Meiryo UI" panose="020B0604030504040204" pitchFamily="50" charset="-128"/>
            </a:endParaRPr>
          </a:p>
        </p:txBody>
      </p:sp>
      <p:sp>
        <p:nvSpPr>
          <p:cNvPr id="82" name="テキスト ボックス 81">
            <a:extLst>
              <a:ext uri="{FF2B5EF4-FFF2-40B4-BE49-F238E27FC236}">
                <a16:creationId xmlns:a16="http://schemas.microsoft.com/office/drawing/2014/main" id="{08DF7AEC-236B-D5C0-3458-7FF4C8549208}"/>
              </a:ext>
            </a:extLst>
          </p:cNvPr>
          <p:cNvSpPr txBox="1"/>
          <p:nvPr/>
        </p:nvSpPr>
        <p:spPr>
          <a:xfrm>
            <a:off x="6759782" y="2516832"/>
            <a:ext cx="1662797" cy="153888"/>
          </a:xfrm>
          <a:prstGeom prst="rect">
            <a:avLst/>
          </a:prstGeom>
          <a:noFill/>
        </p:spPr>
        <p:txBody>
          <a:bodyPr wrap="square" lIns="0" tIns="0" rIns="0" bIns="0" rtlCol="0">
            <a:spAutoFit/>
          </a:bodyPr>
          <a:lstStyle/>
          <a:p>
            <a:pPr algn="l" defTabSz="457200" fontAlgn="auto">
              <a:spcBef>
                <a:spcPts val="0"/>
              </a:spcBef>
              <a:spcAft>
                <a:spcPts val="0"/>
              </a:spcAft>
            </a:pPr>
            <a:r>
              <a:rPr lang="en-US" altLang="ja-JP" sz="1000" b="1">
                <a:latin typeface="Meiryo UI" panose="020B0604030504040204" pitchFamily="50" charset="-128"/>
                <a:ea typeface="Meiryo UI" panose="020B0604030504040204" pitchFamily="50" charset="-128"/>
              </a:rPr>
              <a:t>CO2</a:t>
            </a:r>
            <a:r>
              <a:rPr lang="ja-JP" altLang="en-US" sz="1000" b="1">
                <a:latin typeface="Meiryo UI" panose="020B0604030504040204" pitchFamily="50" charset="-128"/>
                <a:ea typeface="Meiryo UI" panose="020B0604030504040204" pitchFamily="50" charset="-128"/>
              </a:rPr>
              <a:t>排出量算出</a:t>
            </a:r>
            <a:r>
              <a:rPr lang="en-US" altLang="ja-JP" sz="1000" b="1">
                <a:latin typeface="Meiryo UI" panose="020B0604030504040204" pitchFamily="50" charset="-128"/>
                <a:ea typeface="Meiryo UI" panose="020B0604030504040204" pitchFamily="50" charset="-128"/>
              </a:rPr>
              <a:t>/</a:t>
            </a:r>
            <a:r>
              <a:rPr lang="ja-JP" altLang="en-US" sz="1000" b="1">
                <a:latin typeface="Meiryo UI" panose="020B0604030504040204" pitchFamily="50" charset="-128"/>
                <a:ea typeface="Meiryo UI" panose="020B0604030504040204" pitchFamily="50" charset="-128"/>
              </a:rPr>
              <a:t>集計</a:t>
            </a:r>
          </a:p>
        </p:txBody>
      </p:sp>
      <p:sp>
        <p:nvSpPr>
          <p:cNvPr id="83" name="テキスト ボックス 82">
            <a:extLst>
              <a:ext uri="{FF2B5EF4-FFF2-40B4-BE49-F238E27FC236}">
                <a16:creationId xmlns:a16="http://schemas.microsoft.com/office/drawing/2014/main" id="{A8483043-3DB8-6D18-A348-85F7E33F9308}"/>
              </a:ext>
            </a:extLst>
          </p:cNvPr>
          <p:cNvSpPr txBox="1"/>
          <p:nvPr/>
        </p:nvSpPr>
        <p:spPr>
          <a:xfrm>
            <a:off x="6766556" y="3239653"/>
            <a:ext cx="1578868" cy="153888"/>
          </a:xfrm>
          <a:prstGeom prst="rect">
            <a:avLst/>
          </a:prstGeom>
          <a:noFill/>
        </p:spPr>
        <p:txBody>
          <a:bodyPr wrap="square" lIns="0" tIns="0" rIns="0" bIns="0" rtlCol="0">
            <a:spAutoFit/>
          </a:bodyPr>
          <a:lstStyle/>
          <a:p>
            <a:pPr algn="l" defTabSz="457200" fontAlgn="auto">
              <a:spcBef>
                <a:spcPts val="0"/>
              </a:spcBef>
              <a:spcAft>
                <a:spcPts val="0"/>
              </a:spcAft>
            </a:pPr>
            <a:r>
              <a:rPr lang="ja-JP" altLang="en-US" sz="1000" b="1">
                <a:latin typeface="Meiryo UI" panose="020B0604030504040204" pitchFamily="50" charset="-128"/>
                <a:ea typeface="Meiryo UI" panose="020B0604030504040204" pitchFamily="50" charset="-128"/>
              </a:rPr>
              <a:t>リサイクル・含有物管理</a:t>
            </a:r>
          </a:p>
        </p:txBody>
      </p:sp>
      <p:sp>
        <p:nvSpPr>
          <p:cNvPr id="90" name="テキスト ボックス 89">
            <a:extLst>
              <a:ext uri="{FF2B5EF4-FFF2-40B4-BE49-F238E27FC236}">
                <a16:creationId xmlns:a16="http://schemas.microsoft.com/office/drawing/2014/main" id="{0BACC7E5-F487-4B9F-7752-C78DDE6FFB96}"/>
              </a:ext>
            </a:extLst>
          </p:cNvPr>
          <p:cNvSpPr txBox="1"/>
          <p:nvPr/>
        </p:nvSpPr>
        <p:spPr>
          <a:xfrm>
            <a:off x="6771031" y="3928714"/>
            <a:ext cx="1508173" cy="153888"/>
          </a:xfrm>
          <a:prstGeom prst="rect">
            <a:avLst/>
          </a:prstGeom>
          <a:noFill/>
        </p:spPr>
        <p:txBody>
          <a:bodyPr wrap="square" lIns="0" tIns="0" rIns="0" bIns="0" rtlCol="0">
            <a:spAutoFit/>
          </a:bodyPr>
          <a:lstStyle/>
          <a:p>
            <a:pPr algn="l" defTabSz="457200" fontAlgn="auto">
              <a:spcBef>
                <a:spcPts val="0"/>
              </a:spcBef>
              <a:spcAft>
                <a:spcPts val="0"/>
              </a:spcAft>
            </a:pPr>
            <a:r>
              <a:rPr lang="en-US" altLang="ja-JP" sz="1000" b="1">
                <a:latin typeface="Meiryo UI" panose="020B0604030504040204" pitchFamily="50" charset="-128"/>
                <a:ea typeface="Meiryo UI" panose="020B0604030504040204" pitchFamily="50" charset="-128"/>
              </a:rPr>
              <a:t>AI</a:t>
            </a:r>
            <a:r>
              <a:rPr lang="ja-JP" altLang="en-US" sz="1000" b="1">
                <a:latin typeface="Meiryo UI" panose="020B0604030504040204" pitchFamily="50" charset="-128"/>
                <a:ea typeface="Meiryo UI" panose="020B0604030504040204" pitchFamily="50" charset="-128"/>
              </a:rPr>
              <a:t>による予測と効率化</a:t>
            </a:r>
          </a:p>
        </p:txBody>
      </p:sp>
      <p:sp>
        <p:nvSpPr>
          <p:cNvPr id="100" name="テキスト ボックス 99">
            <a:extLst>
              <a:ext uri="{FF2B5EF4-FFF2-40B4-BE49-F238E27FC236}">
                <a16:creationId xmlns:a16="http://schemas.microsoft.com/office/drawing/2014/main" id="{D2BAADD9-A02F-8CC7-9F00-D0FBCF6E5FCD}"/>
              </a:ext>
            </a:extLst>
          </p:cNvPr>
          <p:cNvSpPr txBox="1"/>
          <p:nvPr/>
        </p:nvSpPr>
        <p:spPr>
          <a:xfrm>
            <a:off x="7152640" y="1940165"/>
            <a:ext cx="1551706" cy="446276"/>
          </a:xfrm>
          <a:prstGeom prst="rect">
            <a:avLst/>
          </a:prstGeom>
          <a:noFill/>
        </p:spPr>
        <p:txBody>
          <a:bodyPr wrap="square">
            <a:spAutoFit/>
          </a:bodyPr>
          <a:lstStyle/>
          <a:p>
            <a:pPr marL="72000" indent="-72000" algn="l" defTabSz="457200" fontAlgn="auto">
              <a:lnSpc>
                <a:spcPct val="150000"/>
              </a:lnSpc>
              <a:spcBef>
                <a:spcPts val="0"/>
              </a:spcBef>
              <a:spcAft>
                <a:spcPts val="0"/>
              </a:spcAft>
              <a:buClr>
                <a:srgbClr val="00B412"/>
              </a:buClr>
              <a:buSzPct val="80000"/>
              <a:buFont typeface="Wingdings" panose="05000000000000000000" pitchFamily="2" charset="2"/>
              <a:buChar char="l"/>
            </a:pPr>
            <a:r>
              <a:rPr lang="ja-JP" altLang="en-US" sz="800">
                <a:latin typeface="Meiryo UI" panose="020B0604030504040204" pitchFamily="50" charset="-128"/>
                <a:ea typeface="Meiryo UI" panose="020B0604030504040204" pitchFamily="50" charset="-128"/>
              </a:rPr>
              <a:t>サプライヤーや消費者向けに</a:t>
            </a:r>
            <a:br>
              <a:rPr lang="ja-JP" altLang="en-US" sz="800">
                <a:latin typeface="Meiryo UI" panose="020B0604030504040204" pitchFamily="50" charset="-128"/>
                <a:ea typeface="Meiryo UI" panose="020B0604030504040204" pitchFamily="50" charset="-128"/>
              </a:rPr>
            </a:br>
            <a:r>
              <a:rPr lang="ja-JP" altLang="en-US" sz="800">
                <a:latin typeface="Meiryo UI" panose="020B0604030504040204" pitchFamily="50" charset="-128"/>
                <a:ea typeface="Meiryo UI" panose="020B0604030504040204" pitchFamily="50" charset="-128"/>
              </a:rPr>
              <a:t>製品価値をアピール</a:t>
            </a:r>
          </a:p>
        </p:txBody>
      </p:sp>
      <p:sp>
        <p:nvSpPr>
          <p:cNvPr id="103" name="テキスト ボックス 102">
            <a:extLst>
              <a:ext uri="{FF2B5EF4-FFF2-40B4-BE49-F238E27FC236}">
                <a16:creationId xmlns:a16="http://schemas.microsoft.com/office/drawing/2014/main" id="{81392A64-A7D1-8951-2BAC-F2112B136182}"/>
              </a:ext>
            </a:extLst>
          </p:cNvPr>
          <p:cNvSpPr txBox="1"/>
          <p:nvPr/>
        </p:nvSpPr>
        <p:spPr>
          <a:xfrm>
            <a:off x="7152640" y="2644536"/>
            <a:ext cx="1464440" cy="251159"/>
          </a:xfrm>
          <a:prstGeom prst="rect">
            <a:avLst/>
          </a:prstGeom>
          <a:noFill/>
        </p:spPr>
        <p:txBody>
          <a:bodyPr wrap="square">
            <a:spAutoFit/>
          </a:bodyPr>
          <a:lstStyle/>
          <a:p>
            <a:pPr marL="72000" indent="-72000" algn="l" defTabSz="457200" fontAlgn="auto">
              <a:lnSpc>
                <a:spcPct val="150000"/>
              </a:lnSpc>
              <a:spcBef>
                <a:spcPts val="0"/>
              </a:spcBef>
              <a:spcAft>
                <a:spcPts val="0"/>
              </a:spcAft>
              <a:buClr>
                <a:srgbClr val="00B412"/>
              </a:buClr>
              <a:buSzPct val="80000"/>
              <a:buFont typeface="Wingdings" panose="05000000000000000000" pitchFamily="2" charset="2"/>
              <a:buChar char="l"/>
            </a:pPr>
            <a:r>
              <a:rPr lang="en-US" altLang="ja-JP" sz="800">
                <a:latin typeface="Meiryo UI" panose="020B0604030504040204" pitchFamily="50" charset="-128"/>
                <a:ea typeface="Meiryo UI" panose="020B0604030504040204" pitchFamily="50" charset="-128"/>
              </a:rPr>
              <a:t>Scope3</a:t>
            </a:r>
            <a:r>
              <a:rPr lang="ja-JP" altLang="en-US" sz="800">
                <a:latin typeface="Meiryo UI" panose="020B0604030504040204" pitchFamily="50" charset="-128"/>
                <a:ea typeface="Meiryo UI" panose="020B0604030504040204" pitchFamily="50" charset="-128"/>
              </a:rPr>
              <a:t>の</a:t>
            </a:r>
            <a:r>
              <a:rPr lang="en-US" altLang="ja-JP" sz="800">
                <a:latin typeface="Meiryo UI" panose="020B0604030504040204" pitchFamily="50" charset="-128"/>
                <a:ea typeface="Meiryo UI" panose="020B0604030504040204" pitchFamily="50" charset="-128"/>
              </a:rPr>
              <a:t>GHG</a:t>
            </a:r>
            <a:r>
              <a:rPr lang="ja-JP" altLang="en-US" sz="800">
                <a:latin typeface="Meiryo UI" panose="020B0604030504040204" pitchFamily="50" charset="-128"/>
                <a:ea typeface="Meiryo UI" panose="020B0604030504040204" pitchFamily="50" charset="-128"/>
              </a:rPr>
              <a:t>収集・算定</a:t>
            </a:r>
            <a:endParaRPr lang="en-US" altLang="ja-JP" sz="800">
              <a:latin typeface="Meiryo UI" panose="020B0604030504040204" pitchFamily="50" charset="-128"/>
              <a:ea typeface="Meiryo UI" panose="020B0604030504040204" pitchFamily="50" charset="-128"/>
            </a:endParaRPr>
          </a:p>
        </p:txBody>
      </p:sp>
      <p:sp>
        <p:nvSpPr>
          <p:cNvPr id="104" name="テキスト ボックス 103">
            <a:extLst>
              <a:ext uri="{FF2B5EF4-FFF2-40B4-BE49-F238E27FC236}">
                <a16:creationId xmlns:a16="http://schemas.microsoft.com/office/drawing/2014/main" id="{052E1A18-D355-9CC7-C623-AABD7E722693}"/>
              </a:ext>
            </a:extLst>
          </p:cNvPr>
          <p:cNvSpPr txBox="1"/>
          <p:nvPr/>
        </p:nvSpPr>
        <p:spPr>
          <a:xfrm>
            <a:off x="7152640" y="3341467"/>
            <a:ext cx="1464440" cy="435825"/>
          </a:xfrm>
          <a:prstGeom prst="rect">
            <a:avLst/>
          </a:prstGeom>
          <a:noFill/>
        </p:spPr>
        <p:txBody>
          <a:bodyPr wrap="square">
            <a:spAutoFit/>
          </a:bodyPr>
          <a:lstStyle/>
          <a:p>
            <a:pPr marL="72000" indent="-72000" algn="l" defTabSz="457200" fontAlgn="auto">
              <a:lnSpc>
                <a:spcPct val="150000"/>
              </a:lnSpc>
              <a:spcBef>
                <a:spcPts val="0"/>
              </a:spcBef>
              <a:spcAft>
                <a:spcPts val="0"/>
              </a:spcAft>
              <a:buClr>
                <a:srgbClr val="00B412"/>
              </a:buClr>
              <a:buSzPct val="80000"/>
              <a:buFont typeface="Wingdings" panose="05000000000000000000" pitchFamily="2" charset="2"/>
              <a:buChar char="l"/>
            </a:pPr>
            <a:r>
              <a:rPr lang="ja-JP" altLang="en-US" sz="800">
                <a:latin typeface="Meiryo UI" panose="020B0604030504040204" pitchFamily="50" charset="-128"/>
                <a:ea typeface="Meiryo UI" panose="020B0604030504040204" pitchFamily="50" charset="-128"/>
              </a:rPr>
              <a:t>サプライヤーとの連携強化</a:t>
            </a:r>
            <a:endParaRPr lang="en-US" altLang="ja-JP" sz="800">
              <a:latin typeface="Meiryo UI" panose="020B0604030504040204" pitchFamily="50" charset="-128"/>
              <a:ea typeface="Meiryo UI" panose="020B0604030504040204" pitchFamily="50" charset="-128"/>
            </a:endParaRPr>
          </a:p>
          <a:p>
            <a:pPr marL="72000" indent="-72000" algn="l" defTabSz="457200" fontAlgn="auto">
              <a:lnSpc>
                <a:spcPct val="150000"/>
              </a:lnSpc>
              <a:spcBef>
                <a:spcPts val="0"/>
              </a:spcBef>
              <a:spcAft>
                <a:spcPts val="0"/>
              </a:spcAft>
              <a:buClr>
                <a:srgbClr val="00B412"/>
              </a:buClr>
              <a:buSzPct val="80000"/>
              <a:buFont typeface="Wingdings" panose="05000000000000000000" pitchFamily="2" charset="2"/>
              <a:buChar char="l"/>
            </a:pPr>
            <a:r>
              <a:rPr lang="ja-JP" altLang="en-US" sz="800">
                <a:latin typeface="Meiryo UI" panose="020B0604030504040204" pitchFamily="50" charset="-128"/>
                <a:ea typeface="Meiryo UI" panose="020B0604030504040204" pitchFamily="50" charset="-128"/>
              </a:rPr>
              <a:t>含有化学物質の追跡</a:t>
            </a:r>
          </a:p>
        </p:txBody>
      </p:sp>
      <p:sp>
        <p:nvSpPr>
          <p:cNvPr id="105" name="テキスト ボックス 104">
            <a:extLst>
              <a:ext uri="{FF2B5EF4-FFF2-40B4-BE49-F238E27FC236}">
                <a16:creationId xmlns:a16="http://schemas.microsoft.com/office/drawing/2014/main" id="{F27DCF53-6784-0A2C-013F-B44073740E4B}"/>
              </a:ext>
            </a:extLst>
          </p:cNvPr>
          <p:cNvSpPr txBox="1"/>
          <p:nvPr/>
        </p:nvSpPr>
        <p:spPr>
          <a:xfrm>
            <a:off x="7152640" y="4042464"/>
            <a:ext cx="1464440" cy="435825"/>
          </a:xfrm>
          <a:prstGeom prst="rect">
            <a:avLst/>
          </a:prstGeom>
          <a:noFill/>
        </p:spPr>
        <p:txBody>
          <a:bodyPr wrap="square">
            <a:spAutoFit/>
          </a:bodyPr>
          <a:lstStyle/>
          <a:p>
            <a:pPr marL="72000" indent="-72000" algn="l" defTabSz="457200" fontAlgn="auto">
              <a:lnSpc>
                <a:spcPct val="150000"/>
              </a:lnSpc>
              <a:spcBef>
                <a:spcPts val="0"/>
              </a:spcBef>
              <a:spcAft>
                <a:spcPts val="0"/>
              </a:spcAft>
              <a:buClr>
                <a:srgbClr val="00B412"/>
              </a:buClr>
              <a:buSzPct val="80000"/>
              <a:buFont typeface="Wingdings" panose="05000000000000000000" pitchFamily="2" charset="2"/>
              <a:buChar char="l"/>
            </a:pPr>
            <a:r>
              <a:rPr lang="ja-JP" altLang="en-US" sz="800">
                <a:latin typeface="Meiryo UI" panose="020B0604030504040204" pitchFamily="50" charset="-128"/>
                <a:ea typeface="Meiryo UI" panose="020B0604030504040204" pitchFamily="50" charset="-128"/>
              </a:rPr>
              <a:t>需要予測の精度向上</a:t>
            </a:r>
            <a:endParaRPr lang="en-US" altLang="ja-JP" sz="800">
              <a:latin typeface="Meiryo UI" panose="020B0604030504040204" pitchFamily="50" charset="-128"/>
              <a:ea typeface="Meiryo UI" panose="020B0604030504040204" pitchFamily="50" charset="-128"/>
            </a:endParaRPr>
          </a:p>
          <a:p>
            <a:pPr marL="72000" indent="-72000" algn="l" defTabSz="457200" fontAlgn="auto">
              <a:lnSpc>
                <a:spcPct val="150000"/>
              </a:lnSpc>
              <a:spcBef>
                <a:spcPts val="0"/>
              </a:spcBef>
              <a:spcAft>
                <a:spcPts val="0"/>
              </a:spcAft>
              <a:buClr>
                <a:srgbClr val="00B412"/>
              </a:buClr>
              <a:buSzPct val="80000"/>
              <a:buFont typeface="Wingdings" panose="05000000000000000000" pitchFamily="2" charset="2"/>
              <a:buChar char="l"/>
            </a:pPr>
            <a:r>
              <a:rPr lang="ja-JP" altLang="en-US" sz="800">
                <a:latin typeface="Meiryo UI" panose="020B0604030504040204" pitchFamily="50" charset="-128"/>
                <a:ea typeface="Meiryo UI" panose="020B0604030504040204" pitchFamily="50" charset="-128"/>
              </a:rPr>
              <a:t>製造計画立案</a:t>
            </a:r>
          </a:p>
        </p:txBody>
      </p:sp>
      <p:cxnSp>
        <p:nvCxnSpPr>
          <p:cNvPr id="117" name="直線矢印コネクタ 116">
            <a:extLst>
              <a:ext uri="{FF2B5EF4-FFF2-40B4-BE49-F238E27FC236}">
                <a16:creationId xmlns:a16="http://schemas.microsoft.com/office/drawing/2014/main" id="{57945EFB-CBC2-38FB-6F9E-01B04564588F}"/>
              </a:ext>
            </a:extLst>
          </p:cNvPr>
          <p:cNvCxnSpPr>
            <a:cxnSpLocks/>
          </p:cNvCxnSpPr>
          <p:nvPr/>
        </p:nvCxnSpPr>
        <p:spPr>
          <a:xfrm>
            <a:off x="6086887" y="3092926"/>
            <a:ext cx="615516" cy="3556"/>
          </a:xfrm>
          <a:prstGeom prst="straightConnector1">
            <a:avLst/>
          </a:prstGeom>
          <a:ln w="38100" cap="rnd">
            <a:solidFill>
              <a:srgbClr val="00B412"/>
            </a:solidFill>
            <a:prstDash val="solid"/>
            <a:round/>
            <a:headEnd type="none" w="sm" len="sm"/>
            <a:tailEnd type="arrow" w="med" len="sm"/>
          </a:ln>
        </p:spPr>
        <p:style>
          <a:lnRef idx="1">
            <a:schemeClr val="accent1"/>
          </a:lnRef>
          <a:fillRef idx="0">
            <a:schemeClr val="accent1"/>
          </a:fillRef>
          <a:effectRef idx="0">
            <a:schemeClr val="accent1"/>
          </a:effectRef>
          <a:fontRef idx="minor">
            <a:schemeClr val="tx1"/>
          </a:fontRef>
        </p:style>
      </p:cxnSp>
      <p:sp>
        <p:nvSpPr>
          <p:cNvPr id="119" name="正方形/長方形 118">
            <a:extLst>
              <a:ext uri="{FF2B5EF4-FFF2-40B4-BE49-F238E27FC236}">
                <a16:creationId xmlns:a16="http://schemas.microsoft.com/office/drawing/2014/main" id="{202EA0B0-BD4C-65A9-3122-3E30759525F0}"/>
              </a:ext>
            </a:extLst>
          </p:cNvPr>
          <p:cNvSpPr/>
          <p:nvPr/>
        </p:nvSpPr>
        <p:spPr>
          <a:xfrm>
            <a:off x="6227098" y="1753593"/>
            <a:ext cx="240070" cy="278114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lIns="91440" tIns="45720" rIns="91440" bIns="45720" rtlCol="0" anchor="ctr"/>
          <a:lstStyle/>
          <a:p>
            <a:pPr defTabSz="457200" fontAlgn="auto">
              <a:spcBef>
                <a:spcPts val="0"/>
              </a:spcBef>
              <a:spcAft>
                <a:spcPts val="0"/>
              </a:spcAft>
            </a:pPr>
            <a:r>
              <a:rPr lang="ja-JP" altLang="en-US" sz="1000" b="1">
                <a:solidFill>
                  <a:srgbClr val="000000"/>
                </a:solidFill>
                <a:latin typeface="Meiryo UI"/>
                <a:ea typeface="Meiryo UI"/>
              </a:rPr>
              <a:t>収集データを分析・開示・報告業務へ活用</a:t>
            </a:r>
          </a:p>
        </p:txBody>
      </p:sp>
      <p:pic>
        <p:nvPicPr>
          <p:cNvPr id="120" name="グラフィックス 81">
            <a:extLst>
              <a:ext uri="{FF2B5EF4-FFF2-40B4-BE49-F238E27FC236}">
                <a16:creationId xmlns:a16="http://schemas.microsoft.com/office/drawing/2014/main" id="{C3907F2A-332D-0BDE-C000-8A3969B6F2FA}"/>
              </a:ext>
            </a:extLst>
          </p:cNvPr>
          <p:cNvPicPr>
            <a:picLocks noChangeAspect="1"/>
          </p:cNvPicPr>
          <p:nvPr/>
        </p:nvPicPr>
        <p:blipFill rotWithShape="1">
          <a:blip>
            <a:extLst>
              <a:ext uri="{96DAC541-7B7A-43D3-8B79-37D633B846F1}">
                <asvg:svgBlip xmlns:asvg="http://schemas.microsoft.com/office/drawing/2016/SVG/main" r:embed="rId4"/>
              </a:ext>
            </a:extLst>
          </a:blip>
          <a:srcRect l="12130" t="11735" r="12130" b="11735"/>
          <a:stretch/>
        </p:blipFill>
        <p:spPr>
          <a:xfrm>
            <a:off x="6797965" y="1970021"/>
            <a:ext cx="334617" cy="338106"/>
          </a:xfrm>
          <a:prstGeom prst="rect">
            <a:avLst/>
          </a:prstGeom>
        </p:spPr>
      </p:pic>
      <p:pic>
        <p:nvPicPr>
          <p:cNvPr id="121" name="グラフィックス 15">
            <a:extLst>
              <a:ext uri="{FF2B5EF4-FFF2-40B4-BE49-F238E27FC236}">
                <a16:creationId xmlns:a16="http://schemas.microsoft.com/office/drawing/2014/main" id="{1033F0E1-8F3B-3959-3FE0-982929D6391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46238" y="2685611"/>
            <a:ext cx="407635" cy="407635"/>
          </a:xfrm>
          <a:prstGeom prst="rect">
            <a:avLst/>
          </a:prstGeom>
        </p:spPr>
      </p:pic>
      <p:sp>
        <p:nvSpPr>
          <p:cNvPr id="7" name="四角形: 角を丸くする 6">
            <a:extLst>
              <a:ext uri="{FF2B5EF4-FFF2-40B4-BE49-F238E27FC236}">
                <a16:creationId xmlns:a16="http://schemas.microsoft.com/office/drawing/2014/main" id="{FEDBBB2D-2209-A026-6FF5-8D4B70D2AB02}"/>
              </a:ext>
            </a:extLst>
          </p:cNvPr>
          <p:cNvSpPr/>
          <p:nvPr/>
        </p:nvSpPr>
        <p:spPr>
          <a:xfrm>
            <a:off x="3355231" y="3364029"/>
            <a:ext cx="1154540" cy="961065"/>
          </a:xfrm>
          <a:prstGeom prst="roundRect">
            <a:avLst>
              <a:gd name="adj" fmla="val 7682"/>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defTabSz="457200" fontAlgn="auto">
              <a:spcBef>
                <a:spcPts val="0"/>
              </a:spcBef>
              <a:spcAft>
                <a:spcPts val="0"/>
              </a:spcAft>
            </a:pPr>
            <a:r>
              <a:rPr lang="ja-JP" altLang="en-US" sz="1100" b="1">
                <a:solidFill>
                  <a:srgbClr val="000000"/>
                </a:solidFill>
                <a:latin typeface="Meiryo UI" panose="020B0604030504040204" pitchFamily="50" charset="-128"/>
                <a:ea typeface="Meiryo UI" panose="020B0604030504040204" pitchFamily="50" charset="-128"/>
              </a:rPr>
              <a:t>製品情報</a:t>
            </a:r>
          </a:p>
        </p:txBody>
      </p:sp>
      <p:sp>
        <p:nvSpPr>
          <p:cNvPr id="8" name="四角形: 角を丸くする 7">
            <a:extLst>
              <a:ext uri="{FF2B5EF4-FFF2-40B4-BE49-F238E27FC236}">
                <a16:creationId xmlns:a16="http://schemas.microsoft.com/office/drawing/2014/main" id="{436E8BE9-7C16-ED3C-30D2-B48B45FD4435}"/>
              </a:ext>
            </a:extLst>
          </p:cNvPr>
          <p:cNvSpPr/>
          <p:nvPr/>
        </p:nvSpPr>
        <p:spPr>
          <a:xfrm>
            <a:off x="4642677" y="3364029"/>
            <a:ext cx="1154540" cy="961065"/>
          </a:xfrm>
          <a:prstGeom prst="roundRect">
            <a:avLst>
              <a:gd name="adj" fmla="val 7682"/>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defTabSz="457200" fontAlgn="auto">
              <a:spcBef>
                <a:spcPts val="0"/>
              </a:spcBef>
              <a:spcAft>
                <a:spcPts val="0"/>
              </a:spcAft>
            </a:pPr>
            <a:r>
              <a:rPr lang="en-US" altLang="ja-JP" sz="1100" b="1">
                <a:solidFill>
                  <a:srgbClr val="000000"/>
                </a:solidFill>
                <a:latin typeface="Meiryo UI" panose="020B0604030504040204" pitchFamily="50" charset="-128"/>
                <a:ea typeface="Meiryo UI" panose="020B0604030504040204" pitchFamily="50" charset="-128"/>
              </a:rPr>
              <a:t>PCF</a:t>
            </a:r>
            <a:r>
              <a:rPr lang="ja-JP" altLang="en-US" sz="1100" b="1">
                <a:solidFill>
                  <a:srgbClr val="000000"/>
                </a:solidFill>
                <a:latin typeface="Meiryo UI" panose="020B0604030504040204" pitchFamily="50" charset="-128"/>
                <a:ea typeface="Meiryo UI" panose="020B0604030504040204" pitchFamily="50" charset="-128"/>
              </a:rPr>
              <a:t>情報</a:t>
            </a:r>
          </a:p>
        </p:txBody>
      </p:sp>
      <p:sp>
        <p:nvSpPr>
          <p:cNvPr id="12" name="四角形: 角を丸くする 11">
            <a:extLst>
              <a:ext uri="{FF2B5EF4-FFF2-40B4-BE49-F238E27FC236}">
                <a16:creationId xmlns:a16="http://schemas.microsoft.com/office/drawing/2014/main" id="{8E9D260B-C58B-9FC5-E09A-8422F5406EFB}"/>
              </a:ext>
            </a:extLst>
          </p:cNvPr>
          <p:cNvSpPr/>
          <p:nvPr/>
        </p:nvSpPr>
        <p:spPr>
          <a:xfrm>
            <a:off x="3248650" y="2060088"/>
            <a:ext cx="1288421" cy="273396"/>
          </a:xfrm>
          <a:prstGeom prst="roundRect">
            <a:avLst>
              <a:gd name="adj" fmla="val 7946"/>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defTabSz="457200" fontAlgn="auto">
              <a:spcBef>
                <a:spcPts val="0"/>
              </a:spcBef>
              <a:spcAft>
                <a:spcPts val="0"/>
              </a:spcAft>
            </a:pPr>
            <a:r>
              <a:rPr lang="ja-JP" altLang="en-US" sz="1100" b="1">
                <a:solidFill>
                  <a:prstClr val="white"/>
                </a:solidFill>
                <a:latin typeface="Meiryo UI" panose="020B0604030504040204" pitchFamily="50" charset="-128"/>
                <a:ea typeface="Meiryo UI" panose="020B0604030504040204" pitchFamily="50" charset="-128"/>
              </a:rPr>
              <a:t>ダッシュボード</a:t>
            </a:r>
          </a:p>
        </p:txBody>
      </p:sp>
      <p:sp>
        <p:nvSpPr>
          <p:cNvPr id="18" name="四角形: 角を丸くする 17">
            <a:extLst>
              <a:ext uri="{FF2B5EF4-FFF2-40B4-BE49-F238E27FC236}">
                <a16:creationId xmlns:a16="http://schemas.microsoft.com/office/drawing/2014/main" id="{612843AC-009C-AE4B-BBD0-EC68C3BB3BBF}"/>
              </a:ext>
            </a:extLst>
          </p:cNvPr>
          <p:cNvSpPr/>
          <p:nvPr/>
        </p:nvSpPr>
        <p:spPr>
          <a:xfrm>
            <a:off x="4607177" y="2426848"/>
            <a:ext cx="1288421" cy="273396"/>
          </a:xfrm>
          <a:prstGeom prst="roundRect">
            <a:avLst>
              <a:gd name="adj" fmla="val 7946"/>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defTabSz="457200" fontAlgn="auto">
              <a:spcBef>
                <a:spcPts val="0"/>
              </a:spcBef>
              <a:spcAft>
                <a:spcPts val="0"/>
              </a:spcAft>
            </a:pPr>
            <a:r>
              <a:rPr lang="ja-JP" altLang="en-US" sz="1100" b="1">
                <a:solidFill>
                  <a:prstClr val="white"/>
                </a:solidFill>
                <a:latin typeface="Meiryo UI" panose="020B0604030504040204" pitchFamily="50" charset="-128"/>
                <a:ea typeface="Meiryo UI" panose="020B0604030504040204" pitchFamily="50" charset="-128"/>
              </a:rPr>
              <a:t>データ加工</a:t>
            </a:r>
          </a:p>
        </p:txBody>
      </p:sp>
      <p:sp>
        <p:nvSpPr>
          <p:cNvPr id="19" name="四角形: 角を丸くする 18">
            <a:extLst>
              <a:ext uri="{FF2B5EF4-FFF2-40B4-BE49-F238E27FC236}">
                <a16:creationId xmlns:a16="http://schemas.microsoft.com/office/drawing/2014/main" id="{32B7BB27-6B79-CAFE-DF93-05818A13614D}"/>
              </a:ext>
            </a:extLst>
          </p:cNvPr>
          <p:cNvSpPr/>
          <p:nvPr/>
        </p:nvSpPr>
        <p:spPr>
          <a:xfrm>
            <a:off x="3248650" y="2426848"/>
            <a:ext cx="1288421" cy="273396"/>
          </a:xfrm>
          <a:prstGeom prst="roundRect">
            <a:avLst>
              <a:gd name="adj" fmla="val 7946"/>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defTabSz="457200" fontAlgn="auto">
              <a:spcBef>
                <a:spcPts val="0"/>
              </a:spcBef>
              <a:spcAft>
                <a:spcPts val="0"/>
              </a:spcAft>
            </a:pPr>
            <a:r>
              <a:rPr lang="ja-JP" altLang="en-US" sz="1100" b="1">
                <a:solidFill>
                  <a:prstClr val="white"/>
                </a:solidFill>
                <a:latin typeface="Meiryo UI" panose="020B0604030504040204" pitchFamily="50" charset="-128"/>
                <a:ea typeface="Meiryo UI" panose="020B0604030504040204" pitchFamily="50" charset="-128"/>
              </a:rPr>
              <a:t>データ保管</a:t>
            </a:r>
          </a:p>
        </p:txBody>
      </p:sp>
      <p:pic>
        <p:nvPicPr>
          <p:cNvPr id="20" name="グラフィックス 36">
            <a:extLst>
              <a:ext uri="{FF2B5EF4-FFF2-40B4-BE49-F238E27FC236}">
                <a16:creationId xmlns:a16="http://schemas.microsoft.com/office/drawing/2014/main" id="{5F646E36-0AB9-D1CE-8E01-ED3308095E4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8912" y="2697594"/>
            <a:ext cx="554613" cy="554613"/>
          </a:xfrm>
          <a:prstGeom prst="rect">
            <a:avLst/>
          </a:prstGeom>
        </p:spPr>
      </p:pic>
      <p:sp>
        <p:nvSpPr>
          <p:cNvPr id="21" name="矢印: 五方向 20">
            <a:extLst>
              <a:ext uri="{FF2B5EF4-FFF2-40B4-BE49-F238E27FC236}">
                <a16:creationId xmlns:a16="http://schemas.microsoft.com/office/drawing/2014/main" id="{05C54A78-C3B8-B93B-D6B6-F64B052C9F9D}"/>
              </a:ext>
            </a:extLst>
          </p:cNvPr>
          <p:cNvSpPr/>
          <p:nvPr/>
        </p:nvSpPr>
        <p:spPr bwMode="gray">
          <a:xfrm>
            <a:off x="395285" y="1302875"/>
            <a:ext cx="2520000" cy="325337"/>
          </a:xfrm>
          <a:prstGeom prst="homePlat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fontAlgn="auto">
              <a:spcBef>
                <a:spcPts val="0"/>
              </a:spcBef>
              <a:spcAft>
                <a:spcPts val="0"/>
              </a:spcAft>
            </a:pPr>
            <a:r>
              <a:rPr lang="ja-JP" altLang="en-US" sz="1400">
                <a:solidFill>
                  <a:srgbClr val="000000"/>
                </a:solidFill>
                <a:latin typeface="Meiryo UI" panose="020B0604030504040204" pitchFamily="50" charset="-128"/>
                <a:ea typeface="Meiryo UI" panose="020B0604030504040204" pitchFamily="50" charset="-128"/>
              </a:rPr>
              <a:t>データ収集・蓄積</a:t>
            </a:r>
          </a:p>
        </p:txBody>
      </p:sp>
      <p:sp>
        <p:nvSpPr>
          <p:cNvPr id="22" name="矢印: 五方向 21">
            <a:extLst>
              <a:ext uri="{FF2B5EF4-FFF2-40B4-BE49-F238E27FC236}">
                <a16:creationId xmlns:a16="http://schemas.microsoft.com/office/drawing/2014/main" id="{5467630A-C951-6B19-E66A-AB365AA446C0}"/>
              </a:ext>
            </a:extLst>
          </p:cNvPr>
          <p:cNvSpPr/>
          <p:nvPr/>
        </p:nvSpPr>
        <p:spPr bwMode="gray">
          <a:xfrm>
            <a:off x="3355231" y="1302875"/>
            <a:ext cx="2520000" cy="325337"/>
          </a:xfrm>
          <a:prstGeom prst="homePlat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fontAlgn="auto">
              <a:spcBef>
                <a:spcPts val="0"/>
              </a:spcBef>
              <a:spcAft>
                <a:spcPts val="0"/>
              </a:spcAft>
            </a:pPr>
            <a:r>
              <a:rPr lang="ja-JP" altLang="en-US" sz="1400">
                <a:solidFill>
                  <a:srgbClr val="000000"/>
                </a:solidFill>
                <a:latin typeface="Meiryo UI" panose="020B0604030504040204" pitchFamily="50" charset="-128"/>
                <a:ea typeface="Meiryo UI" panose="020B0604030504040204" pitchFamily="50" charset="-128"/>
              </a:rPr>
              <a:t>データ活用・バリューアップ</a:t>
            </a:r>
          </a:p>
        </p:txBody>
      </p:sp>
      <p:sp>
        <p:nvSpPr>
          <p:cNvPr id="23" name="矢印: 五方向 22">
            <a:extLst>
              <a:ext uri="{FF2B5EF4-FFF2-40B4-BE49-F238E27FC236}">
                <a16:creationId xmlns:a16="http://schemas.microsoft.com/office/drawing/2014/main" id="{F53A8ECC-3EBE-10CB-DE4A-5ACFEF0AA7E8}"/>
              </a:ext>
            </a:extLst>
          </p:cNvPr>
          <p:cNvSpPr/>
          <p:nvPr/>
        </p:nvSpPr>
        <p:spPr bwMode="gray">
          <a:xfrm>
            <a:off x="6315177" y="1302875"/>
            <a:ext cx="2520000" cy="325337"/>
          </a:xfrm>
          <a:prstGeom prst="homePlat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fontAlgn="auto">
              <a:spcBef>
                <a:spcPts val="0"/>
              </a:spcBef>
              <a:spcAft>
                <a:spcPts val="0"/>
              </a:spcAft>
            </a:pPr>
            <a:r>
              <a:rPr lang="ja-JP" altLang="en-US" sz="1400">
                <a:solidFill>
                  <a:srgbClr val="000000"/>
                </a:solidFill>
                <a:latin typeface="Meiryo UI" panose="020B0604030504040204" pitchFamily="50" charset="-128"/>
                <a:ea typeface="Meiryo UI" panose="020B0604030504040204" pitchFamily="50" charset="-128"/>
              </a:rPr>
              <a:t>ビジネス活性化</a:t>
            </a:r>
          </a:p>
        </p:txBody>
      </p:sp>
      <p:sp>
        <p:nvSpPr>
          <p:cNvPr id="40" name="正方形/長方形 39">
            <a:extLst>
              <a:ext uri="{FF2B5EF4-FFF2-40B4-BE49-F238E27FC236}">
                <a16:creationId xmlns:a16="http://schemas.microsoft.com/office/drawing/2014/main" id="{92E58095-7BE2-1F98-AD61-12CE21F7805D}"/>
              </a:ext>
            </a:extLst>
          </p:cNvPr>
          <p:cNvSpPr/>
          <p:nvPr/>
        </p:nvSpPr>
        <p:spPr bwMode="auto">
          <a:xfrm>
            <a:off x="3429196" y="3589634"/>
            <a:ext cx="1124516" cy="726849"/>
          </a:xfrm>
          <a:prstGeom prst="rect">
            <a:avLst/>
          </a:prstGeom>
          <a:noFill/>
          <a:ln w="19050" cap="flat" cmpd="sng" algn="ctr">
            <a:noFill/>
            <a:prstDash val="solid"/>
            <a:headEnd type="none" w="med" len="med"/>
            <a:tailEnd type="none" w="med" len="med"/>
          </a:ln>
          <a:effectLst/>
        </p:spPr>
        <p:txBody>
          <a:bodyPr wrap="none" lIns="0" tIns="0" rIns="0" bIns="0"/>
          <a:lstStyle/>
          <a:p>
            <a:pPr algn="l" fontAlgn="base">
              <a:spcBef>
                <a:spcPts val="400"/>
              </a:spcBef>
              <a:defRPr/>
            </a:pPr>
            <a:r>
              <a:rPr lang="ja-JP" altLang="en-US" sz="800" kern="0">
                <a:latin typeface="Meiryo UI" panose="020B0604030504040204" pitchFamily="50" charset="-128"/>
                <a:ea typeface="Meiryo UI" panose="020B0604030504040204" pitchFamily="50" charset="-128"/>
                <a:cs typeface="Meiryo UI" panose="020B0604030504040204" pitchFamily="50" charset="-128"/>
              </a:rPr>
              <a:t>・品目</a:t>
            </a:r>
            <a:endParaRPr lang="en-US" altLang="ja-JP" sz="800" kern="0">
              <a:latin typeface="Meiryo UI" panose="020B0604030504040204" pitchFamily="50" charset="-128"/>
              <a:ea typeface="Meiryo UI" panose="020B0604030504040204" pitchFamily="50" charset="-128"/>
              <a:cs typeface="Meiryo UI" panose="020B0604030504040204" pitchFamily="50" charset="-128"/>
            </a:endParaRPr>
          </a:p>
          <a:p>
            <a:pPr algn="l" fontAlgn="base">
              <a:spcBef>
                <a:spcPts val="400"/>
              </a:spcBef>
              <a:defRPr/>
            </a:pPr>
            <a:r>
              <a:rPr lang="ja-JP" altLang="en-US" sz="800" kern="0">
                <a:latin typeface="Meiryo UI" panose="020B0604030504040204" pitchFamily="50" charset="-128"/>
                <a:ea typeface="Meiryo UI" panose="020B0604030504040204" pitchFamily="50" charset="-128"/>
                <a:cs typeface="Meiryo UI" panose="020B0604030504040204" pitchFamily="50" charset="-128"/>
              </a:rPr>
              <a:t>・製造日</a:t>
            </a:r>
            <a:endParaRPr lang="en-US" altLang="ja-JP" sz="800" kern="0">
              <a:latin typeface="Meiryo UI" panose="020B0604030504040204" pitchFamily="50" charset="-128"/>
              <a:ea typeface="Meiryo UI" panose="020B0604030504040204" pitchFamily="50" charset="-128"/>
              <a:cs typeface="Meiryo UI" panose="020B0604030504040204" pitchFamily="50" charset="-128"/>
            </a:endParaRPr>
          </a:p>
          <a:p>
            <a:pPr algn="l" fontAlgn="base">
              <a:spcBef>
                <a:spcPts val="400"/>
              </a:spcBef>
              <a:defRPr/>
            </a:pPr>
            <a:r>
              <a:rPr lang="ja-JP" altLang="en-US" sz="800" kern="0">
                <a:latin typeface="Meiryo UI" panose="020B0604030504040204" pitchFamily="50" charset="-128"/>
                <a:ea typeface="Meiryo UI" panose="020B0604030504040204" pitchFamily="50" charset="-128"/>
                <a:cs typeface="Meiryo UI" panose="020B0604030504040204" pitchFamily="50" charset="-128"/>
              </a:rPr>
              <a:t>・製造場所</a:t>
            </a:r>
            <a:endParaRPr lang="en-US" altLang="ja-JP" sz="800" kern="0">
              <a:latin typeface="Meiryo UI" panose="020B0604030504040204" pitchFamily="50" charset="-128"/>
              <a:ea typeface="Meiryo UI" panose="020B0604030504040204" pitchFamily="50" charset="-128"/>
              <a:cs typeface="Meiryo UI" panose="020B0604030504040204" pitchFamily="50" charset="-128"/>
            </a:endParaRPr>
          </a:p>
          <a:p>
            <a:pPr algn="l" fontAlgn="base">
              <a:spcBef>
                <a:spcPts val="400"/>
              </a:spcBef>
              <a:defRPr/>
            </a:pPr>
            <a:r>
              <a:rPr lang="ja-JP" altLang="en-US" sz="800" kern="0">
                <a:latin typeface="Meiryo UI" panose="020B0604030504040204" pitchFamily="50" charset="-128"/>
                <a:ea typeface="Meiryo UI" panose="020B0604030504040204" pitchFamily="50" charset="-128"/>
                <a:cs typeface="Meiryo UI" panose="020B0604030504040204" pitchFamily="50" charset="-128"/>
              </a:rPr>
              <a:t>・製造量　</a:t>
            </a:r>
            <a:r>
              <a:rPr lang="ja-JP" altLang="en-US" sz="800">
                <a:latin typeface="Meiryo UI" panose="020B0604030504040204" pitchFamily="50" charset="-128"/>
                <a:ea typeface="Meiryo UI" panose="020B0604030504040204" pitchFamily="50" charset="-128"/>
              </a:rPr>
              <a:t>など</a:t>
            </a:r>
          </a:p>
        </p:txBody>
      </p:sp>
      <p:sp>
        <p:nvSpPr>
          <p:cNvPr id="41" name="正方形/長方形 40">
            <a:extLst>
              <a:ext uri="{FF2B5EF4-FFF2-40B4-BE49-F238E27FC236}">
                <a16:creationId xmlns:a16="http://schemas.microsoft.com/office/drawing/2014/main" id="{5572BA36-9C35-C0A9-E1C4-A5476592BEFE}"/>
              </a:ext>
            </a:extLst>
          </p:cNvPr>
          <p:cNvSpPr/>
          <p:nvPr/>
        </p:nvSpPr>
        <p:spPr bwMode="auto">
          <a:xfrm>
            <a:off x="4704826" y="3589634"/>
            <a:ext cx="1124516" cy="726849"/>
          </a:xfrm>
          <a:prstGeom prst="rect">
            <a:avLst/>
          </a:prstGeom>
          <a:noFill/>
          <a:ln w="19050" cap="flat" cmpd="sng" algn="ctr">
            <a:noFill/>
            <a:prstDash val="solid"/>
            <a:headEnd type="none" w="med" len="med"/>
            <a:tailEnd type="none" w="med" len="med"/>
          </a:ln>
          <a:effectLst/>
        </p:spPr>
        <p:txBody>
          <a:bodyPr wrap="none" lIns="0" tIns="0" rIns="0" bIns="0"/>
          <a:lstStyle/>
          <a:p>
            <a:pPr algn="l" fontAlgn="base">
              <a:spcBef>
                <a:spcPts val="400"/>
              </a:spcBef>
              <a:defRPr/>
            </a:pPr>
            <a:r>
              <a:rPr lang="ja-JP" altLang="en-US" sz="800" kern="0">
                <a:latin typeface="Meiryo UI" panose="020B0604030504040204" pitchFamily="50" charset="-128"/>
                <a:ea typeface="Meiryo UI" panose="020B0604030504040204" pitchFamily="50" charset="-128"/>
                <a:cs typeface="Meiryo UI" panose="020B0604030504040204" pitchFamily="50" charset="-128"/>
              </a:rPr>
              <a:t>・自社排出量</a:t>
            </a:r>
            <a:br>
              <a:rPr lang="en-US" altLang="ja-JP" sz="800" kern="0">
                <a:latin typeface="Meiryo UI" panose="020B0604030504040204" pitchFamily="50" charset="-128"/>
                <a:ea typeface="Meiryo UI" panose="020B0604030504040204" pitchFamily="50" charset="-128"/>
                <a:cs typeface="Meiryo UI" panose="020B0604030504040204" pitchFamily="50" charset="-128"/>
              </a:rPr>
            </a:br>
            <a:r>
              <a:rPr lang="ja-JP" altLang="en-US" sz="800" kern="0">
                <a:latin typeface="Meiryo UI" panose="020B0604030504040204" pitchFamily="50" charset="-128"/>
                <a:ea typeface="Meiryo UI" panose="020B0604030504040204" pitchFamily="50" charset="-128"/>
                <a:cs typeface="Meiryo UI" panose="020B0604030504040204" pitchFamily="50" charset="-128"/>
              </a:rPr>
              <a:t>（ライフサイクルの各段階</a:t>
            </a:r>
            <a:br>
              <a:rPr lang="en-US" altLang="ja-JP" sz="800" kern="0">
                <a:latin typeface="Meiryo UI" panose="020B0604030504040204" pitchFamily="50" charset="-128"/>
                <a:ea typeface="Meiryo UI" panose="020B0604030504040204" pitchFamily="50" charset="-128"/>
                <a:cs typeface="Meiryo UI" panose="020B0604030504040204" pitchFamily="50" charset="-128"/>
              </a:rPr>
            </a:br>
            <a:r>
              <a:rPr lang="ja-JP" altLang="en-US" sz="800" kern="0">
                <a:latin typeface="Meiryo UI" panose="020B0604030504040204" pitchFamily="50" charset="-128"/>
                <a:ea typeface="Meiryo UI" panose="020B0604030504040204" pitchFamily="50" charset="-128"/>
                <a:cs typeface="Meiryo UI" panose="020B0604030504040204" pitchFamily="50" charset="-128"/>
              </a:rPr>
              <a:t>　に分類して入力）</a:t>
            </a:r>
            <a:endParaRPr lang="en-US" altLang="ja-JP" sz="800" kern="0">
              <a:latin typeface="Meiryo UI" panose="020B0604030504040204" pitchFamily="50" charset="-128"/>
              <a:ea typeface="Meiryo UI" panose="020B0604030504040204" pitchFamily="50" charset="-128"/>
              <a:cs typeface="Meiryo UI" panose="020B0604030504040204" pitchFamily="50" charset="-128"/>
            </a:endParaRPr>
          </a:p>
          <a:p>
            <a:pPr algn="l" fontAlgn="base">
              <a:spcBef>
                <a:spcPts val="400"/>
              </a:spcBef>
              <a:defRPr/>
            </a:pPr>
            <a:r>
              <a:rPr lang="ja-JP" altLang="en-US" sz="800" kern="0">
                <a:latin typeface="Meiryo UI" panose="020B0604030504040204" pitchFamily="50" charset="-128"/>
                <a:ea typeface="Meiryo UI" panose="020B0604030504040204" pitchFamily="50" charset="-128"/>
                <a:cs typeface="Meiryo UI" panose="020B0604030504040204" pitchFamily="50" charset="-128"/>
              </a:rPr>
              <a:t>・構成品一覧　</a:t>
            </a:r>
            <a:r>
              <a:rPr lang="ja-JP" altLang="en-US" sz="800">
                <a:latin typeface="Meiryo UI" panose="020B0604030504040204" pitchFamily="50" charset="-128"/>
                <a:ea typeface="Meiryo UI" panose="020B0604030504040204" pitchFamily="50" charset="-128"/>
              </a:rPr>
              <a:t>など</a:t>
            </a:r>
          </a:p>
        </p:txBody>
      </p:sp>
      <p:sp>
        <p:nvSpPr>
          <p:cNvPr id="46" name="フッター プレースホルダー 12">
            <a:extLst>
              <a:ext uri="{FF2B5EF4-FFF2-40B4-BE49-F238E27FC236}">
                <a16:creationId xmlns:a16="http://schemas.microsoft.com/office/drawing/2014/main" id="{790B46E9-0466-8BBD-05AE-6FCD70707AEB}"/>
              </a:ext>
            </a:extLst>
          </p:cNvPr>
          <p:cNvSpPr txBox="1">
            <a:spLocks/>
          </p:cNvSpPr>
          <p:nvPr/>
        </p:nvSpPr>
        <p:spPr>
          <a:xfrm>
            <a:off x="7531100" y="4834627"/>
            <a:ext cx="1382500" cy="1080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r>
              <a:rPr lang="en-US" altLang="ja-JP" sz="700" dirty="0">
                <a:solidFill>
                  <a:srgbClr val="000000"/>
                </a:solidFill>
                <a:latin typeface="Meiryo UI" panose="020B0604030504040204" pitchFamily="50" charset="-128"/>
                <a:ea typeface="Meiryo UI" panose="020B0604030504040204" pitchFamily="50" charset="-128"/>
              </a:rPr>
              <a:t>© 2026 Fujitsu Limited</a:t>
            </a:r>
            <a:endParaRPr lang="ja-JP" altLang="en-US" sz="700" dirty="0">
              <a:solidFill>
                <a:srgbClr val="000000"/>
              </a:solidFill>
              <a:latin typeface="Meiryo UI" panose="020B0604030504040204" pitchFamily="50" charset="-128"/>
              <a:ea typeface="Meiryo UI" panose="020B0604030504040204" pitchFamily="50" charset="-128"/>
            </a:endParaRPr>
          </a:p>
        </p:txBody>
      </p:sp>
      <p:sp>
        <p:nvSpPr>
          <p:cNvPr id="47" name="正方形/長方形 46">
            <a:extLst>
              <a:ext uri="{FF2B5EF4-FFF2-40B4-BE49-F238E27FC236}">
                <a16:creationId xmlns:a16="http://schemas.microsoft.com/office/drawing/2014/main" id="{CAEFF155-F7E8-824B-3120-6AE0E46CB06C}"/>
              </a:ext>
            </a:extLst>
          </p:cNvPr>
          <p:cNvSpPr/>
          <p:nvPr/>
        </p:nvSpPr>
        <p:spPr bwMode="auto">
          <a:xfrm>
            <a:off x="2181292" y="4681983"/>
            <a:ext cx="5059807" cy="149882"/>
          </a:xfrm>
          <a:prstGeom prst="rect">
            <a:avLst/>
          </a:prstGeom>
          <a:noFill/>
          <a:ln w="19050" cap="flat" cmpd="sng" algn="ctr">
            <a:noFill/>
            <a:prstDash val="solid"/>
            <a:headEnd type="none" w="med" len="med"/>
            <a:tailEnd type="none" w="med" len="med"/>
          </a:ln>
          <a:effectLst/>
        </p:spPr>
        <p:txBody>
          <a:bodyPr wrap="none" lIns="0" tIns="0" rIns="0" bIns="0"/>
          <a:lstStyle/>
          <a:p>
            <a:pPr algn="l" fontAlgn="base">
              <a:spcBef>
                <a:spcPts val="400"/>
              </a:spcBef>
              <a:defRPr/>
            </a:pPr>
            <a:r>
              <a:rPr lang="en-US" altLang="ja-JP" sz="800" kern="0">
                <a:latin typeface="Meiryo UI" panose="020B0604030504040204" pitchFamily="50" charset="-128"/>
                <a:ea typeface="Meiryo UI" panose="020B0604030504040204" pitchFamily="50" charset="-128"/>
                <a:cs typeface="Meiryo UI" panose="020B0604030504040204" pitchFamily="50" charset="-128"/>
              </a:rPr>
              <a:t>※</a:t>
            </a:r>
            <a:r>
              <a:rPr lang="ja-JP" altLang="en-US" sz="800" kern="0">
                <a:latin typeface="Meiryo UI" panose="020B0604030504040204" pitchFamily="50" charset="-128"/>
                <a:ea typeface="Meiryo UI" panose="020B0604030504040204" pitchFamily="50" charset="-128"/>
                <a:cs typeface="Meiryo UI" panose="020B0604030504040204" pitchFamily="50" charset="-128"/>
              </a:rPr>
              <a:t>ブロックチェーンは改ざんが極めて困難な分散型台帳技術であり、必要に応じて取引の証跡や操作履歴などを記録し、透明性と信頼性を確保するために利用されます</a:t>
            </a:r>
            <a:endParaRPr lang="ja-JP" altLang="en-US" sz="800">
              <a:latin typeface="Meiryo UI" panose="020B0604030504040204" pitchFamily="50" charset="-128"/>
              <a:ea typeface="Meiryo UI" panose="020B0604030504040204" pitchFamily="50" charset="-128"/>
            </a:endParaRPr>
          </a:p>
        </p:txBody>
      </p:sp>
      <p:cxnSp>
        <p:nvCxnSpPr>
          <p:cNvPr id="51" name="直線矢印コネクタ 50">
            <a:extLst>
              <a:ext uri="{FF2B5EF4-FFF2-40B4-BE49-F238E27FC236}">
                <a16:creationId xmlns:a16="http://schemas.microsoft.com/office/drawing/2014/main" id="{FE6AC95C-14D9-7AC5-A3F6-72479809957B}"/>
              </a:ext>
            </a:extLst>
          </p:cNvPr>
          <p:cNvCxnSpPr>
            <a:cxnSpLocks/>
          </p:cNvCxnSpPr>
          <p:nvPr/>
        </p:nvCxnSpPr>
        <p:spPr>
          <a:xfrm>
            <a:off x="2614663" y="2346180"/>
            <a:ext cx="404450" cy="0"/>
          </a:xfrm>
          <a:prstGeom prst="straightConnector1">
            <a:avLst/>
          </a:prstGeom>
          <a:ln w="38100" cap="rnd">
            <a:solidFill>
              <a:srgbClr val="00B412"/>
            </a:solidFill>
            <a:prstDash val="solid"/>
            <a:round/>
            <a:headEnd type="none" w="sm" len="sm"/>
            <a:tailEnd type="arrow" w="med" len="sm"/>
          </a:ln>
        </p:spPr>
        <p:style>
          <a:lnRef idx="1">
            <a:schemeClr val="accent1"/>
          </a:lnRef>
          <a:fillRef idx="0">
            <a:schemeClr val="accent1"/>
          </a:fillRef>
          <a:effectRef idx="0">
            <a:schemeClr val="accent1"/>
          </a:effectRef>
          <a:fontRef idx="minor">
            <a:schemeClr val="tx1"/>
          </a:fontRef>
        </p:style>
      </p:cxnSp>
      <p:pic>
        <p:nvPicPr>
          <p:cNvPr id="55" name="グラフィックス 54" descr="イラストレーター 枠線">
            <a:extLst>
              <a:ext uri="{FF2B5EF4-FFF2-40B4-BE49-F238E27FC236}">
                <a16:creationId xmlns:a16="http://schemas.microsoft.com/office/drawing/2014/main" id="{002C5E65-B3F6-A802-C63D-271E1ACEFCF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767594" y="4095211"/>
            <a:ext cx="370468" cy="370468"/>
          </a:xfrm>
          <a:prstGeom prst="rect">
            <a:avLst/>
          </a:prstGeom>
        </p:spPr>
      </p:pic>
      <p:pic>
        <p:nvPicPr>
          <p:cNvPr id="56" name="グラフィックス 55" descr="持続可能性 枠線">
            <a:extLst>
              <a:ext uri="{FF2B5EF4-FFF2-40B4-BE49-F238E27FC236}">
                <a16:creationId xmlns:a16="http://schemas.microsoft.com/office/drawing/2014/main" id="{2DF7515B-8622-06DA-4F70-7DC0BACEBD4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786876" y="3417288"/>
            <a:ext cx="343566" cy="343566"/>
          </a:xfrm>
          <a:prstGeom prst="rect">
            <a:avLst/>
          </a:prstGeom>
        </p:spPr>
      </p:pic>
      <p:sp>
        <p:nvSpPr>
          <p:cNvPr id="6" name="円形吹き出し 59">
            <a:extLst>
              <a:ext uri="{FF2B5EF4-FFF2-40B4-BE49-F238E27FC236}">
                <a16:creationId xmlns:a16="http://schemas.microsoft.com/office/drawing/2014/main" id="{83CE806A-D1A5-D04F-11C6-FB433E99EC0C}"/>
              </a:ext>
            </a:extLst>
          </p:cNvPr>
          <p:cNvSpPr/>
          <p:nvPr/>
        </p:nvSpPr>
        <p:spPr bwMode="gray">
          <a:xfrm>
            <a:off x="1540514" y="3645832"/>
            <a:ext cx="953097" cy="183458"/>
          </a:xfrm>
          <a:prstGeom prst="roundRect">
            <a:avLst>
              <a:gd name="adj" fmla="val 8491"/>
            </a:avLst>
          </a:prstGeom>
          <a:solidFill>
            <a:sysClr val="window" lastClr="FFFFFF"/>
          </a:solidFill>
          <a:ln w="12700" cap="flat" cmpd="sng" algn="ctr">
            <a:solidFill>
              <a:srgbClr val="00B412"/>
            </a:solidFill>
            <a:prstDash val="solid"/>
            <a:round/>
            <a:headEnd type="none" w="med" len="med"/>
            <a:tailEnd type="none" w="med" len="med"/>
          </a:ln>
          <a:effectLst/>
        </p:spPr>
        <p:txBody>
          <a:bodyPr rot="0" spcFirstLastPara="0" vertOverflow="overflow" horzOverflow="overflow" vert="horz" wrap="none" lIns="0" tIns="0" rIns="0" bIns="18000" numCol="1" spcCol="0" rtlCol="0" fromWordArt="0" anchor="ctr" anchorCtr="0" forceAA="0" compatLnSpc="1">
            <a:prstTxWarp prst="textNoShape">
              <a:avLst/>
            </a:prstTxWarp>
            <a:noAutofit/>
          </a:bodyPr>
          <a:lstStyle/>
          <a:p>
            <a:pPr defTabSz="685800">
              <a:defRPr/>
            </a:pPr>
            <a:r>
              <a:rPr lang="en-US" altLang="ja-JP" sz="1000" b="1" kern="0" dirty="0">
                <a:solidFill>
                  <a:prstClr val="black"/>
                </a:solidFill>
                <a:latin typeface="Segoe UI" panose="020B0502040204020203" pitchFamily="34" charset="0"/>
                <a:ea typeface="Meiryo UI" panose="020B0604030504040204" pitchFamily="50" charset="-128"/>
                <a:cs typeface="Segoe UI" panose="020B0502040204020203" pitchFamily="34" charset="0"/>
              </a:rPr>
              <a:t>PACT</a:t>
            </a:r>
            <a:r>
              <a:rPr lang="ja-JP" altLang="en-US" sz="1000" b="1" kern="0" dirty="0">
                <a:solidFill>
                  <a:prstClr val="black"/>
                </a:solidFill>
                <a:latin typeface="Segoe UI" panose="020B0502040204020203" pitchFamily="34" charset="0"/>
                <a:ea typeface="Meiryo UI" panose="020B0604030504040204" pitchFamily="50" charset="-128"/>
                <a:cs typeface="Segoe UI" panose="020B0502040204020203" pitchFamily="34" charset="0"/>
              </a:rPr>
              <a:t> </a:t>
            </a:r>
            <a:r>
              <a:rPr lang="en-US" altLang="ja-JP" sz="1000" b="1" kern="0" dirty="0">
                <a:solidFill>
                  <a:prstClr val="black"/>
                </a:solidFill>
                <a:latin typeface="Segoe UI" panose="020B0502040204020203" pitchFamily="34" charset="0"/>
                <a:ea typeface="Meiryo UI" panose="020B0604030504040204" pitchFamily="50" charset="-128"/>
                <a:cs typeface="Segoe UI" panose="020B0502040204020203" pitchFamily="34" charset="0"/>
              </a:rPr>
              <a:t>Network</a:t>
            </a:r>
            <a:endParaRPr lang="ja-JP" altLang="en-US" sz="1000" b="1" kern="0" dirty="0">
              <a:solidFill>
                <a:prstClr val="black"/>
              </a:solidFill>
              <a:latin typeface="Segoe UI" panose="020B0502040204020203" pitchFamily="34" charset="0"/>
              <a:ea typeface="Meiryo UI" panose="020B0604030504040204" pitchFamily="50" charset="-128"/>
              <a:cs typeface="Segoe UI" panose="020B0502040204020203" pitchFamily="34" charset="0"/>
            </a:endParaRPr>
          </a:p>
        </p:txBody>
      </p:sp>
      <p:pic>
        <p:nvPicPr>
          <p:cNvPr id="24" name="Picture 2" descr="A blue hexagon with white and green logo&#10;&#10;Description automatically generated">
            <a:extLst>
              <a:ext uri="{FF2B5EF4-FFF2-40B4-BE49-F238E27FC236}">
                <a16:creationId xmlns:a16="http://schemas.microsoft.com/office/drawing/2014/main" id="{AC59042D-54CF-D18F-7724-481D2C1BBFF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6056" y="3645833"/>
            <a:ext cx="512824" cy="521157"/>
          </a:xfrm>
          <a:prstGeom prst="rect">
            <a:avLst/>
          </a:prstGeom>
          <a:noFill/>
          <a:extLst>
            <a:ext uri="{909E8E84-426E-40DD-AFC4-6F175D3DCCD1}">
              <a14:hiddenFill xmlns:a14="http://schemas.microsoft.com/office/drawing/2010/main">
                <a:solidFill>
                  <a:srgbClr val="FFFFFF"/>
                </a:solidFill>
              </a14:hiddenFill>
            </a:ext>
          </a:extLst>
        </p:spPr>
      </p:pic>
      <p:sp>
        <p:nvSpPr>
          <p:cNvPr id="29" name="テキスト ボックス 28">
            <a:extLst>
              <a:ext uri="{FF2B5EF4-FFF2-40B4-BE49-F238E27FC236}">
                <a16:creationId xmlns:a16="http://schemas.microsoft.com/office/drawing/2014/main" id="{46385C6C-4D1C-345F-470E-A12CFAB24205}"/>
              </a:ext>
            </a:extLst>
          </p:cNvPr>
          <p:cNvSpPr txBox="1"/>
          <p:nvPr/>
        </p:nvSpPr>
        <p:spPr>
          <a:xfrm>
            <a:off x="1483658" y="3782433"/>
            <a:ext cx="1395266" cy="446276"/>
          </a:xfrm>
          <a:prstGeom prst="rect">
            <a:avLst/>
          </a:prstGeom>
          <a:noFill/>
        </p:spPr>
        <p:txBody>
          <a:bodyPr wrap="square" lIns="91440" tIns="45720" rIns="91440" bIns="45720" anchor="t">
            <a:spAutoFit/>
          </a:bodyPr>
          <a:lstStyle/>
          <a:p>
            <a:pPr marL="71755" indent="-71755" algn="l" defTabSz="457200" fontAlgn="auto">
              <a:lnSpc>
                <a:spcPct val="150000"/>
              </a:lnSpc>
              <a:spcBef>
                <a:spcPts val="0"/>
              </a:spcBef>
              <a:spcAft>
                <a:spcPts val="0"/>
              </a:spcAft>
              <a:buClr>
                <a:srgbClr val="00B412"/>
              </a:buClr>
              <a:buSzPct val="80000"/>
              <a:buFont typeface="Wingdings" panose="05000000000000000000" pitchFamily="2" charset="2"/>
              <a:buChar char="l"/>
            </a:pPr>
            <a:r>
              <a:rPr lang="ja-JP" altLang="en-US" sz="800">
                <a:latin typeface="Meiryo UI" panose="020B0604030504040204" pitchFamily="50" charset="-128"/>
                <a:ea typeface="Meiryo UI" panose="020B0604030504040204" pitchFamily="50" charset="-128"/>
              </a:rPr>
              <a:t>グローバル標準インターフェースによるデータ交換</a:t>
            </a:r>
            <a:endParaRPr kumimoji="0" lang="en-US" altLang="ja-JP" sz="8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697453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D53F6-046D-6F6F-5D15-F792ABE589DA}"/>
            </a:ext>
          </a:extLst>
        </p:cNvPr>
        <p:cNvGrpSpPr/>
        <p:nvPr/>
      </p:nvGrpSpPr>
      <p:grpSpPr>
        <a:xfrm>
          <a:off x="0" y="0"/>
          <a:ext cx="0" cy="0"/>
          <a:chOff x="0" y="0"/>
          <a:chExt cx="0" cy="0"/>
        </a:xfrm>
      </p:grpSpPr>
      <p:pic>
        <p:nvPicPr>
          <p:cNvPr id="7" name="図 6">
            <a:extLst>
              <a:ext uri="{FF2B5EF4-FFF2-40B4-BE49-F238E27FC236}">
                <a16:creationId xmlns:a16="http://schemas.microsoft.com/office/drawing/2014/main" id="{69CB8F1C-6422-03F5-5B47-BAD33C4C5BB0}"/>
              </a:ext>
            </a:extLst>
          </p:cNvPr>
          <p:cNvPicPr>
            <a:picLocks noChangeAspect="1"/>
          </p:cNvPicPr>
          <p:nvPr/>
        </p:nvPicPr>
        <p:blipFill rotWithShape="1">
          <a:blip r:embed="rId2">
            <a:extLst>
              <a:ext uri="{28A0092B-C50C-407E-A947-70E740481C1C}">
                <a14:useLocalDpi xmlns:a14="http://schemas.microsoft.com/office/drawing/2010/main" val="0"/>
              </a:ext>
            </a:extLst>
          </a:blip>
          <a:srcRect l="-38400" t="-27524" r="21452" b="-27524"/>
          <a:stretch>
            <a:fillRect/>
          </a:stretch>
        </p:blipFill>
        <p:spPr>
          <a:xfrm>
            <a:off x="-4881103" y="-1414935"/>
            <a:ext cx="8020231" cy="7974957"/>
          </a:xfrm>
          <a:prstGeom prst="ellipse">
            <a:avLst/>
          </a:prstGeom>
        </p:spPr>
      </p:pic>
      <p:sp>
        <p:nvSpPr>
          <p:cNvPr id="14" name="楕円 13">
            <a:extLst>
              <a:ext uri="{FF2B5EF4-FFF2-40B4-BE49-F238E27FC236}">
                <a16:creationId xmlns:a16="http://schemas.microsoft.com/office/drawing/2014/main" id="{6BB5A207-C516-CE96-2981-0C9B15AA033F}"/>
              </a:ext>
            </a:extLst>
          </p:cNvPr>
          <p:cNvSpPr/>
          <p:nvPr/>
        </p:nvSpPr>
        <p:spPr>
          <a:xfrm>
            <a:off x="-4397452" y="-973631"/>
            <a:ext cx="7096191" cy="7096191"/>
          </a:xfrm>
          <a:prstGeom prst="ellipse">
            <a:avLst/>
          </a:prstGeom>
          <a:noFill/>
          <a:ln w="869950">
            <a:gradFill>
              <a:gsLst>
                <a:gs pos="100000">
                  <a:schemeClr val="accent6">
                    <a:alpha val="40000"/>
                  </a:schemeClr>
                </a:gs>
                <a:gs pos="0">
                  <a:schemeClr val="bg2"/>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fontAlgn="auto">
              <a:spcBef>
                <a:spcPts val="0"/>
              </a:spcBef>
              <a:spcAft>
                <a:spcPts val="0"/>
              </a:spcAft>
              <a:defRPr/>
            </a:pPr>
            <a:endParaRPr lang="ja-JP" altLang="en-US" sz="1350">
              <a:solidFill>
                <a:srgbClr val="FFFFFF"/>
              </a:solidFill>
              <a:latin typeface="Fujitsu Infinity Pro" panose="020B0600070205080204" charset="0"/>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604FF70E-947B-B7A9-EB0D-05DDB7F889C2}"/>
              </a:ext>
            </a:extLst>
          </p:cNvPr>
          <p:cNvSpPr txBox="1"/>
          <p:nvPr/>
        </p:nvSpPr>
        <p:spPr>
          <a:xfrm>
            <a:off x="3438458" y="531358"/>
            <a:ext cx="5513549" cy="738664"/>
          </a:xfrm>
          <a:prstGeom prst="rect">
            <a:avLst/>
          </a:prstGeom>
          <a:noFill/>
        </p:spPr>
        <p:txBody>
          <a:bodyPr wrap="square" lIns="0" rtlCol="0">
            <a:spAutoFit/>
          </a:bodyPr>
          <a:lstStyle/>
          <a:p>
            <a:pPr algn="l" defTabSz="685800" fontAlgn="auto">
              <a:spcBef>
                <a:spcPts val="0"/>
              </a:spcBef>
              <a:spcAft>
                <a:spcPts val="0"/>
              </a:spcAft>
              <a:defRPr/>
            </a:pPr>
            <a:r>
              <a:rPr lang="ja-JP" altLang="en-US" sz="2100" b="1" dirty="0">
                <a:latin typeface="Fujitsu Infinity Pro" panose="020B0600070205080204" charset="0"/>
                <a:ea typeface="メイリオ" panose="020B0604030504040204" pitchFamily="50" charset="-128"/>
              </a:rPr>
              <a:t>水産物の流通を可視化する基盤を実現し、</a:t>
            </a:r>
          </a:p>
          <a:p>
            <a:pPr algn="l" defTabSz="685800" fontAlgn="auto">
              <a:spcBef>
                <a:spcPts val="0"/>
              </a:spcBef>
              <a:spcAft>
                <a:spcPts val="0"/>
              </a:spcAft>
              <a:defRPr/>
            </a:pPr>
            <a:r>
              <a:rPr lang="ja-JP" altLang="en-US" sz="2100" b="1" dirty="0">
                <a:latin typeface="Fujitsu Infinity Pro" panose="020B0600070205080204" charset="0"/>
                <a:ea typeface="メイリオ" panose="020B0604030504040204" pitchFamily="50" charset="-128"/>
              </a:rPr>
              <a:t>信頼に基づく持続可能な水産業を前進</a:t>
            </a:r>
          </a:p>
        </p:txBody>
      </p:sp>
      <p:pic>
        <p:nvPicPr>
          <p:cNvPr id="8" name="図 7" descr="図形&#10;&#10;AI 生成コンテンツは誤りを含む可能性があります。">
            <a:extLst>
              <a:ext uri="{FF2B5EF4-FFF2-40B4-BE49-F238E27FC236}">
                <a16:creationId xmlns:a16="http://schemas.microsoft.com/office/drawing/2014/main" id="{111218D4-F9F0-ED75-4158-8DBCFAA81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4948" y="280292"/>
            <a:ext cx="927497" cy="153539"/>
          </a:xfrm>
          <a:prstGeom prst="rect">
            <a:avLst/>
          </a:prstGeom>
        </p:spPr>
      </p:pic>
      <p:sp>
        <p:nvSpPr>
          <p:cNvPr id="10" name="テキスト ボックス 9">
            <a:extLst>
              <a:ext uri="{FF2B5EF4-FFF2-40B4-BE49-F238E27FC236}">
                <a16:creationId xmlns:a16="http://schemas.microsoft.com/office/drawing/2014/main" id="{3ECF916D-B0DD-D406-B0C1-3FD44173C1EB}"/>
              </a:ext>
            </a:extLst>
          </p:cNvPr>
          <p:cNvSpPr txBox="1"/>
          <p:nvPr/>
        </p:nvSpPr>
        <p:spPr>
          <a:xfrm>
            <a:off x="3440291" y="1246940"/>
            <a:ext cx="5511716" cy="1191095"/>
          </a:xfrm>
          <a:prstGeom prst="rect">
            <a:avLst/>
          </a:prstGeom>
          <a:noFill/>
        </p:spPr>
        <p:txBody>
          <a:bodyPr vert="horz" wrap="square" lIns="0" rtlCol="0">
            <a:spAutoFit/>
          </a:bodyPr>
          <a:lstStyle/>
          <a:p>
            <a:pPr algn="l" defTabSz="685800" fontAlgn="auto">
              <a:lnSpc>
                <a:spcPct val="120000"/>
              </a:lnSpc>
              <a:spcBef>
                <a:spcPts val="0"/>
              </a:spcBef>
              <a:spcAft>
                <a:spcPts val="0"/>
              </a:spcAft>
              <a:defRPr/>
            </a:pPr>
            <a:r>
              <a:rPr lang="ja-JP" altLang="en-US" sz="1200" dirty="0">
                <a:latin typeface="Fujitsu Infinity Pro" panose="020B0600070205080204" charset="0"/>
                <a:ea typeface="メイリオ" panose="020B0604030504040204" pitchFamily="50" charset="-128"/>
              </a:rPr>
              <a:t>富士通は</a:t>
            </a:r>
            <a:r>
              <a:rPr lang="en-US" altLang="ja-JP" sz="1200" dirty="0" err="1">
                <a:latin typeface="Fujitsu Infinity Pro" panose="020B0600070205080204" charset="0"/>
                <a:ea typeface="メイリオ" panose="020B0604030504040204" pitchFamily="50" charset="-128"/>
              </a:rPr>
              <a:t>Umios</a:t>
            </a:r>
            <a:r>
              <a:rPr lang="ja-JP" altLang="en-US" sz="1200" dirty="0">
                <a:latin typeface="Fujitsu Infinity Pro" panose="020B0600070205080204" charset="0"/>
                <a:ea typeface="メイリオ" panose="020B0604030504040204" pitchFamily="50" charset="-128"/>
              </a:rPr>
              <a:t>様と、水産物の流通情報を可視化する電子トレーサビリティの実証を実施しました。「</a:t>
            </a:r>
            <a:r>
              <a:rPr lang="en-US" altLang="ja-JP" sz="1200" dirty="0">
                <a:latin typeface="Fujitsu Infinity Pro" panose="020B0600070205080204" charset="0"/>
                <a:ea typeface="メイリオ" panose="020B0604030504040204" pitchFamily="50" charset="-128"/>
              </a:rPr>
              <a:t>Sustainability Value Accelerator</a:t>
            </a:r>
            <a:r>
              <a:rPr lang="ja-JP" altLang="en-US" sz="1200" dirty="0">
                <a:latin typeface="Fujitsu Infinity Pro" panose="020B0600070205080204" charset="0"/>
                <a:ea typeface="メイリオ" panose="020B0604030504040204" pitchFamily="50" charset="-128"/>
              </a:rPr>
              <a:t>」を活用し、養殖</a:t>
            </a:r>
            <a:br>
              <a:rPr lang="en-US" altLang="ja-JP" sz="1200" dirty="0">
                <a:latin typeface="Fujitsu Infinity Pro" panose="020B0600070205080204" charset="0"/>
                <a:ea typeface="メイリオ" panose="020B0604030504040204" pitchFamily="50" charset="-128"/>
              </a:rPr>
            </a:br>
            <a:r>
              <a:rPr lang="ja-JP" altLang="en-US" sz="1200" dirty="0">
                <a:latin typeface="Fujitsu Infinity Pro" panose="020B0600070205080204" charset="0"/>
                <a:ea typeface="メイリオ" panose="020B0604030504040204" pitchFamily="50" charset="-128"/>
              </a:rPr>
              <a:t>から販売までの生産履歴を一気通貫で記録・開示、消費者がスマートフォンで確認できる仕組みを構築。水産流通の透明性向上と信頼性確保を実現する取り組みとして、社会実装に向けた有効性を確認しました。</a:t>
            </a:r>
            <a:endParaRPr lang="en-US" altLang="ja-JP" sz="1200" dirty="0">
              <a:latin typeface="Fujitsu Infinity Pro" panose="020B0600070205080204" charset="0"/>
              <a:ea typeface="メイリオ" panose="020B0604030504040204" pitchFamily="50" charset="-128"/>
            </a:endParaRPr>
          </a:p>
        </p:txBody>
      </p:sp>
      <p:sp>
        <p:nvSpPr>
          <p:cNvPr id="3" name="楕円 2" hidden="1">
            <a:extLst>
              <a:ext uri="{FF2B5EF4-FFF2-40B4-BE49-F238E27FC236}">
                <a16:creationId xmlns:a16="http://schemas.microsoft.com/office/drawing/2014/main" id="{9780E7C9-566A-DB7E-9845-B6B47F2CEF83}"/>
              </a:ext>
            </a:extLst>
          </p:cNvPr>
          <p:cNvSpPr/>
          <p:nvPr/>
        </p:nvSpPr>
        <p:spPr>
          <a:xfrm>
            <a:off x="1919485" y="328047"/>
            <a:ext cx="1140566" cy="1140566"/>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fontAlgn="auto">
              <a:spcBef>
                <a:spcPts val="0"/>
              </a:spcBef>
              <a:spcAft>
                <a:spcPts val="0"/>
              </a:spcAft>
              <a:defRPr/>
            </a:pPr>
            <a:endParaRPr lang="ja-JP" altLang="en-US" sz="1350">
              <a:solidFill>
                <a:srgbClr val="FFFFFF"/>
              </a:solidFill>
              <a:latin typeface="Fujitsu Infinity Pro" panose="020B0600070205080204" charset="0"/>
              <a:ea typeface="メイリオ" panose="020B0604030504040204" pitchFamily="50" charset="-128"/>
            </a:endParaRPr>
          </a:p>
        </p:txBody>
      </p:sp>
      <p:sp>
        <p:nvSpPr>
          <p:cNvPr id="4" name="楕円 3">
            <a:extLst>
              <a:ext uri="{FF2B5EF4-FFF2-40B4-BE49-F238E27FC236}">
                <a16:creationId xmlns:a16="http://schemas.microsoft.com/office/drawing/2014/main" id="{03FA79CB-FADA-0A5B-DB35-1C76ECA844E0}"/>
              </a:ext>
            </a:extLst>
          </p:cNvPr>
          <p:cNvSpPr/>
          <p:nvPr/>
        </p:nvSpPr>
        <p:spPr>
          <a:xfrm>
            <a:off x="1851123" y="280292"/>
            <a:ext cx="1354041" cy="1354041"/>
          </a:xfrm>
          <a:prstGeom prst="ellipse">
            <a:avLst/>
          </a:prstGeom>
          <a:solidFill>
            <a:schemeClr val="bg1"/>
          </a:solidFill>
          <a:ln>
            <a:noFill/>
          </a:ln>
          <a:effectLst>
            <a:outerShdw blurRad="50800" dist="38100" dir="2700000" sx="102000" sy="102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fontAlgn="auto">
              <a:spcBef>
                <a:spcPts val="0"/>
              </a:spcBef>
              <a:spcAft>
                <a:spcPts val="0"/>
              </a:spcAft>
              <a:defRPr/>
            </a:pPr>
            <a:endParaRPr lang="ja-JP" altLang="en-US" sz="1350">
              <a:solidFill>
                <a:srgbClr val="FFFFFF">
                  <a:lumMod val="50000"/>
                </a:srgbClr>
              </a:solidFill>
              <a:latin typeface="Fujitsu Infinity Pro" panose="020B0600070205080204" charset="0"/>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8CF57A8E-AA4D-D9F7-D06B-D4F1B09FAC29}"/>
              </a:ext>
            </a:extLst>
          </p:cNvPr>
          <p:cNvSpPr txBox="1"/>
          <p:nvPr/>
        </p:nvSpPr>
        <p:spPr>
          <a:xfrm>
            <a:off x="3440290" y="3386002"/>
            <a:ext cx="5511716" cy="472052"/>
          </a:xfrm>
          <a:prstGeom prst="rect">
            <a:avLst/>
          </a:prstGeom>
          <a:noFill/>
        </p:spPr>
        <p:txBody>
          <a:bodyPr vert="horz" wrap="square" rtlCol="0">
            <a:spAutoFit/>
          </a:bodyPr>
          <a:lstStyle/>
          <a:p>
            <a:pPr algn="l" defTabSz="685800" fontAlgn="auto">
              <a:lnSpc>
                <a:spcPct val="120000"/>
              </a:lnSpc>
              <a:spcBef>
                <a:spcPts val="0"/>
              </a:spcBef>
              <a:spcAft>
                <a:spcPts val="0"/>
              </a:spcAft>
              <a:defRPr/>
            </a:pPr>
            <a:r>
              <a:rPr lang="ja-JP" altLang="en-US" sz="1050" dirty="0">
                <a:latin typeface="Fujitsu Infinity Pro" panose="020B0600070205080204" charset="0"/>
                <a:ea typeface="メイリオ" panose="020B0604030504040204" pitchFamily="50" charset="-128"/>
              </a:rPr>
              <a:t>既存業務・システムを含めた全体設計により、改ざん耐性を備えたデータ連携を実現し、高い信頼性を備えたトレーサビリティを提供</a:t>
            </a:r>
            <a:endParaRPr lang="en-US" altLang="ja-JP" sz="1050" dirty="0">
              <a:latin typeface="Fujitsu Infinity Pro" panose="020B0600070205080204" charset="0"/>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1F39EEBE-7CDE-E794-5C83-5CC43A34E6C2}"/>
              </a:ext>
            </a:extLst>
          </p:cNvPr>
          <p:cNvSpPr txBox="1"/>
          <p:nvPr/>
        </p:nvSpPr>
        <p:spPr>
          <a:xfrm>
            <a:off x="3440292" y="2648599"/>
            <a:ext cx="5511717" cy="472052"/>
          </a:xfrm>
          <a:prstGeom prst="rect">
            <a:avLst/>
          </a:prstGeom>
          <a:noFill/>
        </p:spPr>
        <p:txBody>
          <a:bodyPr vert="horz" wrap="square" rtlCol="0">
            <a:spAutoFit/>
          </a:bodyPr>
          <a:lstStyle/>
          <a:p>
            <a:pPr algn="l" defTabSz="685800" fontAlgn="auto">
              <a:lnSpc>
                <a:spcPct val="120000"/>
              </a:lnSpc>
              <a:spcBef>
                <a:spcPts val="0"/>
              </a:spcBef>
              <a:spcAft>
                <a:spcPts val="0"/>
              </a:spcAft>
              <a:defRPr/>
            </a:pPr>
            <a:r>
              <a:rPr lang="ja-JP" altLang="en-US" sz="1050" dirty="0">
                <a:latin typeface="Fujitsu Infinity Pro" panose="020B0600070205080204" charset="0"/>
                <a:ea typeface="メイリオ" panose="020B0604030504040204" pitchFamily="50" charset="-128"/>
              </a:rPr>
              <a:t>取り扱い水産物が</a:t>
            </a:r>
            <a:r>
              <a:rPr lang="en-US" altLang="ja-JP" sz="1050" dirty="0">
                <a:latin typeface="Fujitsu Infinity Pro" panose="020B0600070205080204" charset="0"/>
                <a:ea typeface="メイリオ" panose="020B0604030504040204" pitchFamily="50" charset="-128"/>
              </a:rPr>
              <a:t>IUU</a:t>
            </a:r>
            <a:r>
              <a:rPr lang="ja-JP" altLang="en-US" sz="1050" dirty="0">
                <a:latin typeface="Fujitsu Infinity Pro" panose="020B0600070205080204" charset="0"/>
                <a:ea typeface="メイリオ" panose="020B0604030504040204" pitchFamily="50" charset="-128"/>
              </a:rPr>
              <a:t>漁業と無関係であることを、迅速かつ確実に証明できる電子</a:t>
            </a:r>
            <a:br>
              <a:rPr lang="en-US" altLang="ja-JP" sz="1050" dirty="0">
                <a:latin typeface="Fujitsu Infinity Pro" panose="020B0600070205080204" charset="0"/>
                <a:ea typeface="メイリオ" panose="020B0604030504040204" pitchFamily="50" charset="-128"/>
              </a:rPr>
            </a:br>
            <a:r>
              <a:rPr lang="ja-JP" altLang="en-US" sz="1050" dirty="0">
                <a:latin typeface="Fujitsu Infinity Pro" panose="020B0600070205080204" charset="0"/>
                <a:ea typeface="メイリオ" panose="020B0604030504040204" pitchFamily="50" charset="-128"/>
              </a:rPr>
              <a:t>トレーサビリティ体制の構築</a:t>
            </a:r>
            <a:endParaRPr lang="en-US" altLang="ja-JP" sz="1050" dirty="0">
              <a:latin typeface="Fujitsu Infinity Pro" panose="020B0600070205080204" charset="0"/>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0B168385-4FEC-AB7A-E34D-5503739F5580}"/>
              </a:ext>
            </a:extLst>
          </p:cNvPr>
          <p:cNvSpPr txBox="1"/>
          <p:nvPr/>
        </p:nvSpPr>
        <p:spPr>
          <a:xfrm>
            <a:off x="3440291" y="4117408"/>
            <a:ext cx="4523410" cy="472052"/>
          </a:xfrm>
          <a:prstGeom prst="rect">
            <a:avLst/>
          </a:prstGeom>
          <a:noFill/>
        </p:spPr>
        <p:txBody>
          <a:bodyPr vert="horz" wrap="square" rtlCol="0">
            <a:spAutoFit/>
          </a:bodyPr>
          <a:lstStyle/>
          <a:p>
            <a:pPr algn="l" defTabSz="685800" fontAlgn="auto">
              <a:lnSpc>
                <a:spcPct val="120000"/>
              </a:lnSpc>
              <a:spcBef>
                <a:spcPts val="0"/>
              </a:spcBef>
              <a:spcAft>
                <a:spcPts val="0"/>
              </a:spcAft>
              <a:defRPr/>
            </a:pPr>
            <a:r>
              <a:rPr lang="ja-JP" altLang="en-US" sz="1050" dirty="0">
                <a:latin typeface="Fujitsu Infinity Pro" panose="020B0600070205080204" charset="0"/>
                <a:ea typeface="メイリオ" panose="020B0604030504040204" pitchFamily="50" charset="-128"/>
              </a:rPr>
              <a:t>実証実験時の消費者意識調査で、約</a:t>
            </a:r>
            <a:r>
              <a:rPr lang="en-US" altLang="ja-JP" sz="1050" dirty="0">
                <a:latin typeface="Fujitsu Infinity Pro" panose="020B0600070205080204" charset="0"/>
                <a:ea typeface="メイリオ" panose="020B0604030504040204" pitchFamily="50" charset="-128"/>
              </a:rPr>
              <a:t>9</a:t>
            </a:r>
            <a:r>
              <a:rPr lang="ja-JP" altLang="en-US" sz="1050" dirty="0">
                <a:latin typeface="Fujitsu Infinity Pro" panose="020B0600070205080204" charset="0"/>
                <a:ea typeface="メイリオ" panose="020B0604030504040204" pitchFamily="50" charset="-128"/>
              </a:rPr>
              <a:t>割が購入時に重視または参考に</a:t>
            </a:r>
            <a:br>
              <a:rPr lang="en-US" altLang="ja-JP" sz="1050" dirty="0">
                <a:latin typeface="Fujitsu Infinity Pro" panose="020B0600070205080204" charset="0"/>
                <a:ea typeface="メイリオ" panose="020B0604030504040204" pitchFamily="50" charset="-128"/>
              </a:rPr>
            </a:br>
            <a:r>
              <a:rPr lang="ja-JP" altLang="en-US" sz="1050" dirty="0">
                <a:latin typeface="Fujitsu Infinity Pro" panose="020B0600070205080204" charset="0"/>
                <a:ea typeface="メイリオ" panose="020B0604030504040204" pitchFamily="50" charset="-128"/>
              </a:rPr>
              <a:t>したいと回答し、信頼性向上と価格価値向上につながる効果を確認。</a:t>
            </a:r>
            <a:endParaRPr lang="en-US" altLang="ja-JP" sz="1050" dirty="0">
              <a:latin typeface="Fujitsu Infinity Pro" panose="020B0600070205080204" charset="0"/>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D3637AF4-C6AF-B1F5-4E2E-A5342D1175C3}"/>
              </a:ext>
            </a:extLst>
          </p:cNvPr>
          <p:cNvSpPr/>
          <p:nvPr/>
        </p:nvSpPr>
        <p:spPr bwMode="gray">
          <a:xfrm>
            <a:off x="3470623" y="2457692"/>
            <a:ext cx="1131710" cy="190909"/>
          </a:xfrm>
          <a:prstGeom prst="roundRect">
            <a:avLst>
              <a:gd name="adj" fmla="val 50000"/>
            </a:avLst>
          </a:prstGeom>
          <a:gradFill flip="none" rotWithShape="1">
            <a:gsLst>
              <a:gs pos="10000">
                <a:schemeClr val="bg2"/>
              </a:gs>
              <a:gs pos="100000">
                <a:schemeClr val="accent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tIns="67500" rtlCol="0" anchor="ctr"/>
          <a:lstStyle/>
          <a:p>
            <a:pPr defTabSz="457189" fontAlgn="auto">
              <a:spcBef>
                <a:spcPts val="0"/>
              </a:spcBef>
              <a:spcAft>
                <a:spcPts val="0"/>
              </a:spcAft>
              <a:defRPr/>
            </a:pPr>
            <a:r>
              <a:rPr lang="ja-JP" altLang="en-US" sz="900" b="1">
                <a:solidFill>
                  <a:srgbClr val="FFFFFF"/>
                </a:solidFill>
                <a:latin typeface="Fujitsu Infinity Pro" panose="020B0600070205080204" charset="0"/>
                <a:ea typeface="メイリオ" panose="020B0604030504040204" pitchFamily="50" charset="-128"/>
              </a:rPr>
              <a:t>顧客提供価値</a:t>
            </a:r>
            <a:endParaRPr lang="en-US" altLang="ja-JP" sz="900" b="1">
              <a:solidFill>
                <a:srgbClr val="FFFFFF"/>
              </a:solidFill>
              <a:latin typeface="Fujitsu Infinity Pro" panose="020B0600070205080204" charset="0"/>
              <a:ea typeface="メイリオ" panose="020B0604030504040204" pitchFamily="50" charset="-128"/>
            </a:endParaRPr>
          </a:p>
        </p:txBody>
      </p:sp>
      <p:sp>
        <p:nvSpPr>
          <p:cNvPr id="26" name="四角形: 角を丸くする 25">
            <a:extLst>
              <a:ext uri="{FF2B5EF4-FFF2-40B4-BE49-F238E27FC236}">
                <a16:creationId xmlns:a16="http://schemas.microsoft.com/office/drawing/2014/main" id="{7BB86B89-D937-9F3D-6388-F5C625E50A08}"/>
              </a:ext>
            </a:extLst>
          </p:cNvPr>
          <p:cNvSpPr/>
          <p:nvPr/>
        </p:nvSpPr>
        <p:spPr bwMode="gray">
          <a:xfrm>
            <a:off x="3470623" y="3189239"/>
            <a:ext cx="1131710" cy="190909"/>
          </a:xfrm>
          <a:prstGeom prst="roundRect">
            <a:avLst>
              <a:gd name="adj" fmla="val 50000"/>
            </a:avLst>
          </a:prstGeom>
          <a:gradFill flip="none" rotWithShape="1">
            <a:gsLst>
              <a:gs pos="10000">
                <a:schemeClr val="bg2"/>
              </a:gs>
              <a:gs pos="100000">
                <a:schemeClr val="accent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tIns="67500" rtlCol="0" anchor="ctr"/>
          <a:lstStyle/>
          <a:p>
            <a:pPr defTabSz="457189" fontAlgn="auto">
              <a:spcBef>
                <a:spcPts val="0"/>
              </a:spcBef>
              <a:spcAft>
                <a:spcPts val="0"/>
              </a:spcAft>
              <a:defRPr/>
            </a:pPr>
            <a:r>
              <a:rPr lang="ja-JP" altLang="en-US" sz="900" b="1">
                <a:solidFill>
                  <a:srgbClr val="FFFFFF"/>
                </a:solidFill>
                <a:latin typeface="Fujitsu Infinity Pro" panose="020B0600070205080204" charset="0"/>
                <a:ea typeface="メイリオ" panose="020B0604030504040204" pitchFamily="50" charset="-128"/>
              </a:rPr>
              <a:t>富士通の強み</a:t>
            </a:r>
            <a:endParaRPr lang="en-US" altLang="ja-JP" sz="900" b="1">
              <a:solidFill>
                <a:srgbClr val="FFFFFF"/>
              </a:solidFill>
              <a:latin typeface="Fujitsu Infinity Pro" panose="020B0600070205080204" charset="0"/>
              <a:ea typeface="メイリオ" panose="020B0604030504040204" pitchFamily="50" charset="-128"/>
            </a:endParaRPr>
          </a:p>
        </p:txBody>
      </p:sp>
      <p:sp>
        <p:nvSpPr>
          <p:cNvPr id="39" name="四角形: 角を丸くする 38">
            <a:extLst>
              <a:ext uri="{FF2B5EF4-FFF2-40B4-BE49-F238E27FC236}">
                <a16:creationId xmlns:a16="http://schemas.microsoft.com/office/drawing/2014/main" id="{5BD6A27D-1AAF-D98F-C0CA-8E3E54538E4B}"/>
              </a:ext>
            </a:extLst>
          </p:cNvPr>
          <p:cNvSpPr/>
          <p:nvPr/>
        </p:nvSpPr>
        <p:spPr bwMode="gray">
          <a:xfrm>
            <a:off x="3470623" y="3926641"/>
            <a:ext cx="1131710" cy="190909"/>
          </a:xfrm>
          <a:prstGeom prst="roundRect">
            <a:avLst>
              <a:gd name="adj" fmla="val 50000"/>
            </a:avLst>
          </a:prstGeom>
          <a:gradFill flip="none" rotWithShape="1">
            <a:gsLst>
              <a:gs pos="10000">
                <a:schemeClr val="bg2"/>
              </a:gs>
              <a:gs pos="100000">
                <a:schemeClr val="accent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tIns="67500" rtlCol="0" anchor="ctr"/>
          <a:lstStyle/>
          <a:p>
            <a:pPr defTabSz="457189" fontAlgn="auto">
              <a:spcBef>
                <a:spcPts val="0"/>
              </a:spcBef>
              <a:spcAft>
                <a:spcPts val="0"/>
              </a:spcAft>
              <a:defRPr/>
            </a:pPr>
            <a:r>
              <a:rPr lang="ja-JP" altLang="en-US" sz="900" b="1">
                <a:solidFill>
                  <a:srgbClr val="FFFFFF"/>
                </a:solidFill>
                <a:latin typeface="Fujitsu Infinity Pro" panose="020B0600070205080204" charset="0"/>
                <a:ea typeface="メイリオ" panose="020B0604030504040204" pitchFamily="50" charset="-128"/>
              </a:rPr>
              <a:t>導入効果</a:t>
            </a:r>
            <a:endParaRPr lang="en-US" altLang="ja-JP" sz="900" b="1">
              <a:solidFill>
                <a:srgbClr val="FFFFFF"/>
              </a:solidFill>
              <a:latin typeface="Fujitsu Infinity Pro" panose="020B0600070205080204" charset="0"/>
              <a:ea typeface="メイリオ" panose="020B0604030504040204" pitchFamily="50" charset="-128"/>
            </a:endParaRPr>
          </a:p>
        </p:txBody>
      </p:sp>
      <p:grpSp>
        <p:nvGrpSpPr>
          <p:cNvPr id="15" name="グループ化 14">
            <a:extLst>
              <a:ext uri="{FF2B5EF4-FFF2-40B4-BE49-F238E27FC236}">
                <a16:creationId xmlns:a16="http://schemas.microsoft.com/office/drawing/2014/main" id="{95FC7755-E446-80A3-9FF9-115B86DA0315}"/>
              </a:ext>
            </a:extLst>
          </p:cNvPr>
          <p:cNvGrpSpPr/>
          <p:nvPr/>
        </p:nvGrpSpPr>
        <p:grpSpPr>
          <a:xfrm>
            <a:off x="7680473" y="3970312"/>
            <a:ext cx="1313180" cy="846730"/>
            <a:chOff x="4948197" y="4372476"/>
            <a:chExt cx="1710190" cy="1601728"/>
          </a:xfrm>
        </p:grpSpPr>
        <p:grpSp>
          <p:nvGrpSpPr>
            <p:cNvPr id="16" name="グループ化 15">
              <a:extLst>
                <a:ext uri="{FF2B5EF4-FFF2-40B4-BE49-F238E27FC236}">
                  <a16:creationId xmlns:a16="http://schemas.microsoft.com/office/drawing/2014/main" id="{D2BFEDF3-EE0D-3601-BCE9-14E4DB397E61}"/>
                </a:ext>
              </a:extLst>
            </p:cNvPr>
            <p:cNvGrpSpPr/>
            <p:nvPr/>
          </p:nvGrpSpPr>
          <p:grpSpPr>
            <a:xfrm>
              <a:off x="5002417" y="4372476"/>
              <a:ext cx="1601728" cy="1601728"/>
              <a:chOff x="-2653484" y="7790503"/>
              <a:chExt cx="1601728" cy="1601728"/>
            </a:xfrm>
          </p:grpSpPr>
          <p:sp>
            <p:nvSpPr>
              <p:cNvPr id="29" name="楕円 28">
                <a:extLst>
                  <a:ext uri="{FF2B5EF4-FFF2-40B4-BE49-F238E27FC236}">
                    <a16:creationId xmlns:a16="http://schemas.microsoft.com/office/drawing/2014/main" id="{0AD6CCF3-50AE-0A77-7B5E-1AA9109D260B}"/>
                  </a:ext>
                </a:extLst>
              </p:cNvPr>
              <p:cNvSpPr/>
              <p:nvPr/>
            </p:nvSpPr>
            <p:spPr>
              <a:xfrm>
                <a:off x="-2653484" y="7790503"/>
                <a:ext cx="1601728" cy="1601728"/>
              </a:xfrm>
              <a:prstGeom prst="ellipse">
                <a:avLst/>
              </a:prstGeom>
              <a:gradFill>
                <a:gsLst>
                  <a:gs pos="14000">
                    <a:schemeClr val="bg2">
                      <a:alpha val="40000"/>
                    </a:schemeClr>
                  </a:gs>
                  <a:gs pos="100000">
                    <a:schemeClr val="accent6">
                      <a:alpha val="40000"/>
                    </a:schemeClr>
                  </a:gs>
                </a:gsLst>
                <a:lin ang="4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42900" fontAlgn="auto">
                  <a:spcBef>
                    <a:spcPts val="0"/>
                  </a:spcBef>
                  <a:spcAft>
                    <a:spcPts val="0"/>
                  </a:spcAft>
                  <a:defRPr/>
                </a:pPr>
                <a:endParaRPr lang="ja-JP" altLang="en-US" sz="1350">
                  <a:solidFill>
                    <a:srgbClr val="FFFFFF"/>
                  </a:solidFill>
                  <a:latin typeface="Fujitsu Infinity Pro" panose="020B0600070205080204" charset="0"/>
                  <a:ea typeface="メイリオ" panose="020B0604030504040204" pitchFamily="50" charset="-128"/>
                </a:endParaRPr>
              </a:p>
            </p:txBody>
          </p:sp>
          <p:sp>
            <p:nvSpPr>
              <p:cNvPr id="30" name="楕円 29">
                <a:extLst>
                  <a:ext uri="{FF2B5EF4-FFF2-40B4-BE49-F238E27FC236}">
                    <a16:creationId xmlns:a16="http://schemas.microsoft.com/office/drawing/2014/main" id="{AE151C83-787D-B9E1-FCE0-6E6924D11B5E}"/>
                  </a:ext>
                </a:extLst>
              </p:cNvPr>
              <p:cNvSpPr/>
              <p:nvPr/>
            </p:nvSpPr>
            <p:spPr>
              <a:xfrm>
                <a:off x="-2560127" y="7880859"/>
                <a:ext cx="1421016" cy="1421016"/>
              </a:xfrm>
              <a:prstGeom prst="ellipse">
                <a:avLst/>
              </a:prstGeom>
              <a:gradFill>
                <a:gsLst>
                  <a:gs pos="21000">
                    <a:schemeClr val="bg2">
                      <a:alpha val="65000"/>
                    </a:schemeClr>
                  </a:gs>
                  <a:gs pos="100000">
                    <a:schemeClr val="accent6">
                      <a:alpha val="65000"/>
                    </a:schemeClr>
                  </a:gs>
                </a:gsLst>
                <a:lin ang="4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42900" fontAlgn="auto">
                  <a:spcBef>
                    <a:spcPts val="0"/>
                  </a:spcBef>
                  <a:spcAft>
                    <a:spcPts val="0"/>
                  </a:spcAft>
                  <a:defRPr/>
                </a:pPr>
                <a:endParaRPr lang="ja-JP" altLang="en-US" sz="1350">
                  <a:solidFill>
                    <a:srgbClr val="FFFFFF"/>
                  </a:solidFill>
                  <a:latin typeface="Fujitsu Infinity Pro" panose="020B0600070205080204" charset="0"/>
                  <a:ea typeface="メイリオ" panose="020B0604030504040204" pitchFamily="50" charset="-128"/>
                </a:endParaRPr>
              </a:p>
            </p:txBody>
          </p:sp>
        </p:grpSp>
        <p:sp>
          <p:nvSpPr>
            <p:cNvPr id="19" name="テキスト ボックス 18">
              <a:extLst>
                <a:ext uri="{FF2B5EF4-FFF2-40B4-BE49-F238E27FC236}">
                  <a16:creationId xmlns:a16="http://schemas.microsoft.com/office/drawing/2014/main" id="{8EC41C37-AE8B-439E-B1EC-5EDE791D435E}"/>
                </a:ext>
              </a:extLst>
            </p:cNvPr>
            <p:cNvSpPr txBox="1"/>
            <p:nvPr/>
          </p:nvSpPr>
          <p:spPr>
            <a:xfrm>
              <a:off x="4948197" y="4694882"/>
              <a:ext cx="1710190" cy="599676"/>
            </a:xfrm>
            <a:prstGeom prst="rect">
              <a:avLst/>
            </a:prstGeom>
            <a:noFill/>
          </p:spPr>
          <p:txBody>
            <a:bodyPr vert="horz" wrap="none" rtlCol="0">
              <a:spAutoFit/>
            </a:bodyPr>
            <a:lstStyle/>
            <a:p>
              <a:pPr defTabSz="685800" fontAlgn="auto">
                <a:lnSpc>
                  <a:spcPct val="90000"/>
                </a:lnSpc>
                <a:spcBef>
                  <a:spcPts val="0"/>
                </a:spcBef>
                <a:spcAft>
                  <a:spcPts val="0"/>
                </a:spcAft>
                <a:defRPr/>
              </a:pPr>
              <a:r>
                <a:rPr lang="ja-JP" altLang="en-US" sz="800" dirty="0">
                  <a:solidFill>
                    <a:srgbClr val="FFFFFF"/>
                  </a:solidFill>
                  <a:latin typeface="Fujitsu Infinity Pro" panose="020B0600070205080204" charset="0"/>
                  <a:ea typeface="メイリオ" panose="020B0604030504040204" pitchFamily="50" charset="-128"/>
                </a:rPr>
                <a:t>トレーサビリティ情報を</a:t>
              </a:r>
              <a:endParaRPr lang="en-US" altLang="ja-JP" sz="800" dirty="0">
                <a:solidFill>
                  <a:srgbClr val="FFFFFF"/>
                </a:solidFill>
                <a:latin typeface="Fujitsu Infinity Pro" panose="020B0600070205080204" charset="0"/>
                <a:ea typeface="メイリオ" panose="020B0604030504040204" pitchFamily="50" charset="-128"/>
              </a:endParaRPr>
            </a:p>
            <a:p>
              <a:pPr defTabSz="685800" fontAlgn="auto">
                <a:lnSpc>
                  <a:spcPct val="90000"/>
                </a:lnSpc>
                <a:spcBef>
                  <a:spcPts val="0"/>
                </a:spcBef>
                <a:spcAft>
                  <a:spcPts val="0"/>
                </a:spcAft>
                <a:defRPr/>
              </a:pPr>
              <a:r>
                <a:rPr lang="ja-JP" altLang="en-US" sz="800" dirty="0">
                  <a:solidFill>
                    <a:srgbClr val="FFFFFF"/>
                  </a:solidFill>
                  <a:latin typeface="Fujitsu Infinity Pro" panose="020B0600070205080204" charset="0"/>
                  <a:ea typeface="メイリオ" panose="020B0604030504040204" pitchFamily="50" charset="-128"/>
                </a:rPr>
                <a:t>購入時に参考にしたい</a:t>
              </a:r>
            </a:p>
          </p:txBody>
        </p:sp>
        <p:sp>
          <p:nvSpPr>
            <p:cNvPr id="21" name="テキスト ボックス 20">
              <a:extLst>
                <a:ext uri="{FF2B5EF4-FFF2-40B4-BE49-F238E27FC236}">
                  <a16:creationId xmlns:a16="http://schemas.microsoft.com/office/drawing/2014/main" id="{82D3798C-29A6-0E1B-9F78-6664413F4202}"/>
                </a:ext>
              </a:extLst>
            </p:cNvPr>
            <p:cNvSpPr txBox="1"/>
            <p:nvPr/>
          </p:nvSpPr>
          <p:spPr>
            <a:xfrm>
              <a:off x="5502616" y="5100978"/>
              <a:ext cx="841736" cy="785982"/>
            </a:xfrm>
            <a:prstGeom prst="rect">
              <a:avLst/>
            </a:prstGeom>
            <a:noFill/>
          </p:spPr>
          <p:txBody>
            <a:bodyPr vert="horz" wrap="none" rtlCol="0">
              <a:spAutoFit/>
            </a:bodyPr>
            <a:lstStyle/>
            <a:p>
              <a:pPr defTabSz="685800" fontAlgn="auto">
                <a:spcBef>
                  <a:spcPts val="0"/>
                </a:spcBef>
                <a:spcAft>
                  <a:spcPts val="0"/>
                </a:spcAft>
                <a:defRPr/>
              </a:pPr>
              <a:r>
                <a:rPr lang="ja-JP" altLang="en-US" sz="2100" b="1" dirty="0">
                  <a:solidFill>
                    <a:srgbClr val="FFFFFF"/>
                  </a:solidFill>
                  <a:latin typeface="Fujitsu Infinity Pro" panose="020B0600070205080204" charset="0"/>
                  <a:ea typeface="メイリオ" panose="020B0604030504040204" pitchFamily="50" charset="-128"/>
                </a:rPr>
                <a:t>９</a:t>
              </a:r>
              <a:r>
                <a:rPr lang="ja-JP" altLang="en-US" sz="1500" b="1" dirty="0">
                  <a:solidFill>
                    <a:srgbClr val="FFFFFF"/>
                  </a:solidFill>
                  <a:latin typeface="Fujitsu Infinity Pro" panose="020B0600070205080204" charset="0"/>
                  <a:ea typeface="メイリオ" panose="020B0604030504040204" pitchFamily="50" charset="-128"/>
                </a:rPr>
                <a:t>割</a:t>
              </a:r>
              <a:endParaRPr lang="ja-JP" altLang="en-US" sz="2100" b="1" dirty="0">
                <a:solidFill>
                  <a:srgbClr val="FFFFFF"/>
                </a:solidFill>
                <a:latin typeface="Fujitsu Infinity Pro" panose="020B0600070205080204" charset="0"/>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743936B0-05B4-BD2C-733E-B5F46AE58592}"/>
                </a:ext>
              </a:extLst>
            </p:cNvPr>
            <p:cNvSpPr txBox="1"/>
            <p:nvPr/>
          </p:nvSpPr>
          <p:spPr>
            <a:xfrm>
              <a:off x="5353992" y="5315459"/>
              <a:ext cx="351531" cy="436656"/>
            </a:xfrm>
            <a:prstGeom prst="rect">
              <a:avLst/>
            </a:prstGeom>
            <a:noFill/>
          </p:spPr>
          <p:txBody>
            <a:bodyPr vert="horz" wrap="square" rtlCol="0">
              <a:spAutoFit/>
            </a:bodyPr>
            <a:lstStyle/>
            <a:p>
              <a:pPr algn="l" defTabSz="685800" fontAlgn="auto">
                <a:spcBef>
                  <a:spcPts val="0"/>
                </a:spcBef>
                <a:spcAft>
                  <a:spcPts val="0"/>
                </a:spcAft>
                <a:defRPr/>
              </a:pPr>
              <a:r>
                <a:rPr lang="ja-JP" altLang="en-US" sz="900" dirty="0">
                  <a:solidFill>
                    <a:srgbClr val="FFFFFF"/>
                  </a:solidFill>
                  <a:latin typeface="Fujitsu Infinity Pro" panose="020B0600070205080204" charset="0"/>
                  <a:ea typeface="メイリオ" panose="020B0604030504040204" pitchFamily="50" charset="-128"/>
                </a:rPr>
                <a:t>約</a:t>
              </a:r>
            </a:p>
          </p:txBody>
        </p:sp>
      </p:grpSp>
      <p:pic>
        <p:nvPicPr>
          <p:cNvPr id="18" name="図 17">
            <a:extLst>
              <a:ext uri="{FF2B5EF4-FFF2-40B4-BE49-F238E27FC236}">
                <a16:creationId xmlns:a16="http://schemas.microsoft.com/office/drawing/2014/main" id="{6D24883F-3D29-5835-6E7E-9768E95292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9344" y="494427"/>
            <a:ext cx="952751" cy="940229"/>
          </a:xfrm>
          <a:prstGeom prst="rect">
            <a:avLst/>
          </a:prstGeom>
        </p:spPr>
      </p:pic>
    </p:spTree>
    <p:extLst>
      <p:ext uri="{BB962C8B-B14F-4D97-AF65-F5344CB8AC3E}">
        <p14:creationId xmlns:p14="http://schemas.microsoft.com/office/powerpoint/2010/main" val="1087478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FDD71-2D41-090C-A365-3E607D0E2E94}"/>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6A4D79E0-5BEF-795A-0DF0-443BE184CCE9}"/>
              </a:ext>
            </a:extLst>
          </p:cNvPr>
          <p:cNvPicPr>
            <a:picLocks noChangeAspect="1"/>
          </p:cNvPicPr>
          <p:nvPr/>
        </p:nvPicPr>
        <p:blipFill>
          <a:blip r:embed="rId3">
            <a:extLst>
              <a:ext uri="{28A0092B-C50C-407E-A947-70E740481C1C}">
                <a14:useLocalDpi xmlns:a14="http://schemas.microsoft.com/office/drawing/2010/main" val="0"/>
              </a:ext>
            </a:extLst>
          </a:blip>
          <a:srcRect l="16531" r="16531"/>
          <a:stretch/>
        </p:blipFill>
        <p:spPr>
          <a:xfrm>
            <a:off x="-1" y="794"/>
            <a:ext cx="9144001" cy="5143500"/>
          </a:xfrm>
          <a:prstGeom prst="rect">
            <a:avLst/>
          </a:prstGeom>
        </p:spPr>
      </p:pic>
      <p:sp>
        <p:nvSpPr>
          <p:cNvPr id="8" name="正方形/長方形 7">
            <a:extLst>
              <a:ext uri="{FF2B5EF4-FFF2-40B4-BE49-F238E27FC236}">
                <a16:creationId xmlns:a16="http://schemas.microsoft.com/office/drawing/2014/main" id="{11ECD874-D805-16E7-BF68-45CA4EE8E477}"/>
              </a:ext>
            </a:extLst>
          </p:cNvPr>
          <p:cNvSpPr/>
          <p:nvPr/>
        </p:nvSpPr>
        <p:spPr>
          <a:xfrm>
            <a:off x="-1" y="794"/>
            <a:ext cx="9144001" cy="5143500"/>
          </a:xfrm>
          <a:prstGeom prst="rect">
            <a:avLst/>
          </a:prstGeom>
          <a:gradFill>
            <a:gsLst>
              <a:gs pos="61000">
                <a:srgbClr val="3482F4">
                  <a:alpha val="0"/>
                </a:srgbClr>
              </a:gs>
              <a:gs pos="0">
                <a:srgbClr val="3482F4"/>
              </a:gs>
              <a:gs pos="100000">
                <a:srgbClr val="3482F4">
                  <a:alpha val="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endParaRPr>
          </a:p>
        </p:txBody>
      </p:sp>
      <p:sp>
        <p:nvSpPr>
          <p:cNvPr id="5" name="テキスト ボックス 4">
            <a:extLst>
              <a:ext uri="{FF2B5EF4-FFF2-40B4-BE49-F238E27FC236}">
                <a16:creationId xmlns:a16="http://schemas.microsoft.com/office/drawing/2014/main" id="{B89B183C-4F3E-999B-9D34-4335BADF871E}"/>
              </a:ext>
            </a:extLst>
          </p:cNvPr>
          <p:cNvSpPr txBox="1"/>
          <p:nvPr/>
        </p:nvSpPr>
        <p:spPr>
          <a:xfrm>
            <a:off x="493080" y="1696317"/>
            <a:ext cx="8001930" cy="353879"/>
          </a:xfrm>
          <a:prstGeom prst="rect">
            <a:avLst/>
          </a:prstGeom>
          <a:noFill/>
        </p:spPr>
        <p:txBody>
          <a:bodyPr wrap="square" lIns="0" tIns="0" rIns="0" bIns="0" rtlCol="0">
            <a:spAutoFit/>
          </a:bodyPr>
          <a:lstStyle/>
          <a:p>
            <a:pPr marL="0" marR="0" lvl="0" indent="0" algn="l" defTabSz="457189" rtl="0" eaLnBrk="1" fontAlgn="auto" latinLnBrk="0" hangingPunct="1">
              <a:lnSpc>
                <a:spcPct val="110000"/>
              </a:lnSpc>
              <a:spcBef>
                <a:spcPts val="600"/>
              </a:spcBef>
              <a:spcAft>
                <a:spcPts val="0"/>
              </a:spcAft>
              <a:buClrTx/>
              <a:buSzTx/>
              <a:buFontTx/>
              <a:buNone/>
              <a:tabLst>
                <a:tab pos="5292593" algn="l"/>
              </a:tabLst>
              <a:defRPr/>
            </a:pPr>
            <a:r>
              <a:rPr kumimoji="1" lang="ja-JP" altLang="en-US" sz="11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rPr>
              <a:t>人々が豊かで安心して生活できる世界の実現を目指し、地球や社会によりよいインパクトを与えていきます。</a:t>
            </a:r>
            <a:br>
              <a:rPr kumimoji="1" lang="en-US" altLang="ja-JP" sz="11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rPr>
            </a:br>
            <a:r>
              <a:rPr kumimoji="1" lang="ja-JP" altLang="en-US" sz="11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rPr>
              <a:t>サステナビリティとビジネスの両立をあきらめることなく、人々が直面する社会課題に真摯に向き合います。</a:t>
            </a:r>
          </a:p>
        </p:txBody>
      </p:sp>
      <p:sp>
        <p:nvSpPr>
          <p:cNvPr id="6" name="テキスト ボックス 5">
            <a:extLst>
              <a:ext uri="{FF2B5EF4-FFF2-40B4-BE49-F238E27FC236}">
                <a16:creationId xmlns:a16="http://schemas.microsoft.com/office/drawing/2014/main" id="{C0D89637-2B4C-CBC5-0148-E44A110A41CC}"/>
              </a:ext>
            </a:extLst>
          </p:cNvPr>
          <p:cNvSpPr txBox="1"/>
          <p:nvPr/>
        </p:nvSpPr>
        <p:spPr>
          <a:xfrm>
            <a:off x="493081" y="389414"/>
            <a:ext cx="2465853" cy="179536"/>
          </a:xfrm>
          <a:prstGeom prst="rect">
            <a:avLst/>
          </a:prstGeom>
          <a:noFill/>
        </p:spPr>
        <p:txBody>
          <a:bodyPr wrap="square" lIns="0" tIns="0" rIns="0" bIns="0" rtlCol="0">
            <a:spAutoFit/>
          </a:bodyPr>
          <a:lstStyle/>
          <a:p>
            <a:pPr marL="0" marR="0" lvl="0" indent="0" algn="l" defTabSz="457189" rtl="0" eaLnBrk="1" fontAlgn="auto" latinLnBrk="0" hangingPunct="1">
              <a:lnSpc>
                <a:spcPts val="1400"/>
              </a:lnSpc>
              <a:spcBef>
                <a:spcPts val="600"/>
              </a:spcBef>
              <a:spcAft>
                <a:spcPts val="0"/>
              </a:spcAft>
              <a:buClrTx/>
              <a:buSzTx/>
              <a:buFontTx/>
              <a:buNone/>
              <a:tabLst>
                <a:tab pos="5292593" algn="l"/>
              </a:tabLst>
              <a:defRPr/>
            </a:pPr>
            <a:r>
              <a:rPr kumimoji="1" lang="en-US" altLang="ja-JP"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ADLaM Display" panose="02010000000000000000" pitchFamily="2" charset="0"/>
              </a:rPr>
              <a:t>Our</a:t>
            </a:r>
            <a:r>
              <a:rPr kumimoji="1" lang="ja-JP" alt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ADLaM Display" panose="02010000000000000000" pitchFamily="2" charset="0"/>
              </a:rPr>
              <a:t> </a:t>
            </a:r>
            <a:r>
              <a:rPr kumimoji="1" lang="en-US" altLang="ja-JP"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ADLaM Display" panose="02010000000000000000" pitchFamily="2" charset="0"/>
              </a:rPr>
              <a:t>Purpose</a:t>
            </a:r>
            <a:endParaRPr kumimoji="1" lang="ja-JP" altLang="en-US" sz="12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ADLaM Display" panose="02010000000000000000" pitchFamily="2" charset="0"/>
            </a:endParaRPr>
          </a:p>
        </p:txBody>
      </p:sp>
      <p:sp>
        <p:nvSpPr>
          <p:cNvPr id="7" name="テキスト ボックス 6">
            <a:extLst>
              <a:ext uri="{FF2B5EF4-FFF2-40B4-BE49-F238E27FC236}">
                <a16:creationId xmlns:a16="http://schemas.microsoft.com/office/drawing/2014/main" id="{B2F0CB75-6D28-ED03-9E52-206A9F528D16}"/>
              </a:ext>
            </a:extLst>
          </p:cNvPr>
          <p:cNvSpPr txBox="1"/>
          <p:nvPr/>
        </p:nvSpPr>
        <p:spPr>
          <a:xfrm>
            <a:off x="493080" y="726938"/>
            <a:ext cx="6595404" cy="815608"/>
          </a:xfrm>
          <a:prstGeom prst="rect">
            <a:avLst/>
          </a:prstGeom>
          <a:noFill/>
        </p:spPr>
        <p:txBody>
          <a:bodyPr wrap="square" lIns="0" tIns="0" rIns="0" bIns="0" rtlCol="0">
            <a:spAutoFit/>
          </a:bodyPr>
          <a:lstStyle/>
          <a:p>
            <a:pPr marL="0" marR="0" lvl="0" indent="0" algn="l" defTabSz="457189" rtl="0" eaLnBrk="1" fontAlgn="auto" latinLnBrk="0" hangingPunct="1">
              <a:lnSpc>
                <a:spcPct val="100000"/>
              </a:lnSpc>
              <a:spcBef>
                <a:spcPts val="600"/>
              </a:spcBef>
              <a:spcAft>
                <a:spcPts val="0"/>
              </a:spcAft>
              <a:buClrTx/>
              <a:buSzTx/>
              <a:buFontTx/>
              <a:buNone/>
              <a:tabLst>
                <a:tab pos="5292593" algn="l"/>
              </a:tabLst>
              <a:defRPr/>
            </a:pPr>
            <a:r>
              <a:rPr kumimoji="1" lang="ja-JP" altLang="en-US" sz="2400" b="1"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rPr>
              <a:t>イノベーションによって社会に</a:t>
            </a:r>
            <a:endParaRPr kumimoji="1" lang="en-US" altLang="ja-JP" sz="2400" b="1"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endParaRPr>
          </a:p>
          <a:p>
            <a:pPr marL="0" marR="0" lvl="0" indent="0" algn="l" defTabSz="457189" rtl="0" eaLnBrk="1" fontAlgn="auto" latinLnBrk="0" hangingPunct="1">
              <a:lnSpc>
                <a:spcPct val="100000"/>
              </a:lnSpc>
              <a:spcBef>
                <a:spcPts val="600"/>
              </a:spcBef>
              <a:spcAft>
                <a:spcPts val="0"/>
              </a:spcAft>
              <a:buClrTx/>
              <a:buSzTx/>
              <a:buFontTx/>
              <a:buNone/>
              <a:tabLst>
                <a:tab pos="5292593" algn="l"/>
              </a:tabLst>
              <a:defRPr/>
            </a:pPr>
            <a:r>
              <a:rPr kumimoji="1" lang="ja-JP" altLang="en-US" sz="2400" b="1"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rPr>
              <a:t>信頼をもたらし、世界をより持続可能に。</a:t>
            </a:r>
          </a:p>
        </p:txBody>
      </p:sp>
      <p:pic>
        <p:nvPicPr>
          <p:cNvPr id="2" name="図 1" descr="ロゴ&#10;&#10;AI によって生成されたコンテンツは間違っている可能性があります。">
            <a:extLst>
              <a:ext uri="{FF2B5EF4-FFF2-40B4-BE49-F238E27FC236}">
                <a16:creationId xmlns:a16="http://schemas.microsoft.com/office/drawing/2014/main" id="{1AEFC47B-06C9-C7D8-DFB4-7183EC3D6E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7602" y="124168"/>
            <a:ext cx="1534039" cy="767020"/>
          </a:xfrm>
          <a:prstGeom prst="rect">
            <a:avLst/>
          </a:prstGeom>
        </p:spPr>
      </p:pic>
    </p:spTree>
    <p:extLst>
      <p:ext uri="{BB962C8B-B14F-4D97-AF65-F5344CB8AC3E}">
        <p14:creationId xmlns:p14="http://schemas.microsoft.com/office/powerpoint/2010/main" val="18687443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F18D5F00-BF3F-AFBC-3AA9-976075964244}"/>
              </a:ext>
            </a:extLst>
          </p:cNvPr>
          <p:cNvPicPr>
            <a:picLocks noChangeAspect="1"/>
          </p:cNvPicPr>
          <p:nvPr/>
        </p:nvPicPr>
        <p:blipFill>
          <a:blip r:embed="rId2"/>
          <a:stretch>
            <a:fillRect/>
          </a:stretch>
        </p:blipFill>
        <p:spPr>
          <a:xfrm>
            <a:off x="3918292" y="2257861"/>
            <a:ext cx="1345859" cy="897239"/>
          </a:xfrm>
          <a:prstGeom prst="rect">
            <a:avLst/>
          </a:prstGeom>
        </p:spPr>
      </p:pic>
      <p:pic>
        <p:nvPicPr>
          <p:cNvPr id="13" name="図 12">
            <a:extLst>
              <a:ext uri="{FF2B5EF4-FFF2-40B4-BE49-F238E27FC236}">
                <a16:creationId xmlns:a16="http://schemas.microsoft.com/office/drawing/2014/main" id="{DEC994A2-18FD-F28E-40CA-7C0A4BB692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0537" y="2245749"/>
            <a:ext cx="1210498" cy="832618"/>
          </a:xfrm>
          <a:prstGeom prst="rect">
            <a:avLst/>
          </a:prstGeom>
        </p:spPr>
      </p:pic>
      <p:pic>
        <p:nvPicPr>
          <p:cNvPr id="9" name="図 8">
            <a:extLst>
              <a:ext uri="{FF2B5EF4-FFF2-40B4-BE49-F238E27FC236}">
                <a16:creationId xmlns:a16="http://schemas.microsoft.com/office/drawing/2014/main" id="{7B0EFCE9-1803-F532-B3C3-5846279911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260" y="2264072"/>
            <a:ext cx="1197670" cy="823794"/>
          </a:xfrm>
          <a:prstGeom prst="rect">
            <a:avLst/>
          </a:prstGeom>
        </p:spPr>
      </p:pic>
      <p:sp>
        <p:nvSpPr>
          <p:cNvPr id="2" name="タイトル 1">
            <a:extLst>
              <a:ext uri="{FF2B5EF4-FFF2-40B4-BE49-F238E27FC236}">
                <a16:creationId xmlns:a16="http://schemas.microsoft.com/office/drawing/2014/main" id="{19500A9B-AA0B-CA7D-5BD5-9F48A533EAA5}"/>
              </a:ext>
            </a:extLst>
          </p:cNvPr>
          <p:cNvSpPr>
            <a:spLocks noGrp="1"/>
          </p:cNvSpPr>
          <p:nvPr>
            <p:ph type="title"/>
          </p:nvPr>
        </p:nvSpPr>
        <p:spPr/>
        <p:txBody>
          <a:bodyPr/>
          <a:lstStyle/>
          <a:p>
            <a:r>
              <a:rPr kumimoji="1" lang="ja-JP" altLang="en-US" dirty="0">
                <a:latin typeface="Meiryo UI" panose="020B0604030504040204" pitchFamily="50" charset="-128"/>
                <a:ea typeface="Meiryo UI" panose="020B0604030504040204" pitchFamily="50" charset="-128"/>
              </a:rPr>
              <a:t>検証概要</a:t>
            </a:r>
          </a:p>
        </p:txBody>
      </p:sp>
      <p:sp>
        <p:nvSpPr>
          <p:cNvPr id="4" name="フッター プレースホルダー 3">
            <a:extLst>
              <a:ext uri="{FF2B5EF4-FFF2-40B4-BE49-F238E27FC236}">
                <a16:creationId xmlns:a16="http://schemas.microsoft.com/office/drawing/2014/main" id="{46B05FB4-B8DF-782B-7065-8CA7A0B1BCB2}"/>
              </a:ext>
            </a:extLst>
          </p:cNvPr>
          <p:cNvSpPr>
            <a:spLocks noGrp="1"/>
          </p:cNvSpPr>
          <p:nvPr>
            <p:ph type="ftr" sz="quarter" idx="11"/>
          </p:nvPr>
        </p:nvSpPr>
        <p:spPr/>
        <p:txBody>
          <a:bodyPr/>
          <a:lstStyle/>
          <a:p>
            <a:pPr defTabSz="457200" fontAlgn="auto">
              <a:spcBef>
                <a:spcPts val="0"/>
              </a:spcBef>
              <a:spcAft>
                <a:spcPts val="0"/>
              </a:spcAft>
              <a:defRPr/>
            </a:pPr>
            <a:r>
              <a:rPr lang="en-US" altLang="ja-JP" dirty="0">
                <a:solidFill>
                  <a:srgbClr val="000000"/>
                </a:solidFill>
                <a:latin typeface="Meiryo UI" panose="020B0604030504040204" pitchFamily="50" charset="-128"/>
                <a:ea typeface="Meiryo UI" panose="020B0604030504040204" pitchFamily="50" charset="-128"/>
              </a:rPr>
              <a:t>©2026 Fujitsu Limited</a:t>
            </a:r>
            <a:endParaRPr lang="ja-JP" altLang="en-US" dirty="0">
              <a:solidFill>
                <a:srgbClr val="000000"/>
              </a:solidFill>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CD86B92-3595-A7A9-B76F-8567549B92E0}"/>
              </a:ext>
            </a:extLst>
          </p:cNvPr>
          <p:cNvSpPr>
            <a:spLocks noGrp="1"/>
          </p:cNvSpPr>
          <p:nvPr>
            <p:ph type="sldNum" sz="quarter" idx="12"/>
          </p:nvPr>
        </p:nvSpPr>
        <p:spPr/>
        <p:txBody>
          <a:bodyPr/>
          <a:lstStyle/>
          <a:p>
            <a:pPr defTabSz="457200" fontAlgn="auto">
              <a:spcBef>
                <a:spcPts val="0"/>
              </a:spcBef>
              <a:spcAft>
                <a:spcPts val="0"/>
              </a:spcAft>
              <a:defRPr/>
            </a:pPr>
            <a:fld id="{4D029D89-7B63-4C94-AD4D-2E4D6BB83637}" type="slidenum">
              <a:rPr lang="ja-JP" altLang="en-US">
                <a:solidFill>
                  <a:srgbClr val="000000"/>
                </a:solidFill>
                <a:latin typeface="Meiryo UI" panose="020B0604030504040204" pitchFamily="50" charset="-128"/>
                <a:ea typeface="Meiryo UI" panose="020B0604030504040204" pitchFamily="50" charset="-128"/>
              </a:rPr>
              <a:pPr defTabSz="457200" fontAlgn="auto">
                <a:spcBef>
                  <a:spcPts val="0"/>
                </a:spcBef>
                <a:spcAft>
                  <a:spcPts val="0"/>
                </a:spcAft>
                <a:defRPr/>
              </a:pPr>
              <a:t>19</a:t>
            </a:fld>
            <a:endParaRPr lang="ja-JP" altLang="en-US">
              <a:solidFill>
                <a:srgbClr val="000000"/>
              </a:solidFill>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73C2786F-F260-9285-200B-B65E60897C00}"/>
              </a:ext>
            </a:extLst>
          </p:cNvPr>
          <p:cNvSpPr/>
          <p:nvPr/>
        </p:nvSpPr>
        <p:spPr>
          <a:xfrm>
            <a:off x="3472898" y="1295231"/>
            <a:ext cx="2488811" cy="521506"/>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defTabSz="685749" fontAlgn="auto">
              <a:spcBef>
                <a:spcPts val="0"/>
              </a:spcBef>
              <a:spcAft>
                <a:spcPts val="0"/>
              </a:spcAft>
              <a:defRPr/>
            </a:pPr>
            <a:endParaRPr kumimoji="0" lang="en-US" altLang="ja-JP" sz="1350">
              <a:solidFill>
                <a:srgbClr val="000000"/>
              </a:solidFill>
              <a:latin typeface="Meiryo UI"/>
              <a:ea typeface="Meiryo UI"/>
            </a:endParaRPr>
          </a:p>
        </p:txBody>
      </p:sp>
      <p:sp>
        <p:nvSpPr>
          <p:cNvPr id="6" name="四角形: 角を丸くする 5">
            <a:extLst>
              <a:ext uri="{FF2B5EF4-FFF2-40B4-BE49-F238E27FC236}">
                <a16:creationId xmlns:a16="http://schemas.microsoft.com/office/drawing/2014/main" id="{A390BDDD-E8A8-931D-0F32-BD62380FEDBD}"/>
              </a:ext>
            </a:extLst>
          </p:cNvPr>
          <p:cNvSpPr/>
          <p:nvPr/>
        </p:nvSpPr>
        <p:spPr>
          <a:xfrm>
            <a:off x="481388" y="1273003"/>
            <a:ext cx="2610770" cy="547762"/>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defTabSz="685749" fontAlgn="auto">
              <a:spcBef>
                <a:spcPts val="0"/>
              </a:spcBef>
              <a:spcAft>
                <a:spcPts val="0"/>
              </a:spcAft>
              <a:defRPr/>
            </a:pPr>
            <a:endParaRPr kumimoji="0" lang="ja-JP" altLang="en-US" sz="1100">
              <a:solidFill>
                <a:srgbClr val="000000"/>
              </a:solidFill>
              <a:latin typeface="Meiryo UI"/>
              <a:ea typeface="Meiryo UI"/>
            </a:endParaRPr>
          </a:p>
        </p:txBody>
      </p:sp>
      <p:sp>
        <p:nvSpPr>
          <p:cNvPr id="7" name="正方形/長方形 6">
            <a:extLst>
              <a:ext uri="{FF2B5EF4-FFF2-40B4-BE49-F238E27FC236}">
                <a16:creationId xmlns:a16="http://schemas.microsoft.com/office/drawing/2014/main" id="{4E19C29C-4E02-37A8-9AD1-3217A60B92A0}"/>
              </a:ext>
            </a:extLst>
          </p:cNvPr>
          <p:cNvSpPr/>
          <p:nvPr/>
        </p:nvSpPr>
        <p:spPr>
          <a:xfrm>
            <a:off x="529883" y="1304178"/>
            <a:ext cx="597011" cy="17148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49" fontAlgn="auto">
              <a:spcBef>
                <a:spcPts val="0"/>
              </a:spcBef>
              <a:spcAft>
                <a:spcPts val="0"/>
              </a:spcAft>
              <a:defRPr/>
            </a:pPr>
            <a:r>
              <a:rPr kumimoji="0" lang="ja-JP" altLang="en-US" sz="900" b="1">
                <a:solidFill>
                  <a:prstClr val="white"/>
                </a:solidFill>
                <a:latin typeface="Meiryo UI"/>
                <a:ea typeface="Meiryo UI"/>
              </a:rPr>
              <a:t>養殖</a:t>
            </a:r>
          </a:p>
        </p:txBody>
      </p:sp>
      <p:sp>
        <p:nvSpPr>
          <p:cNvPr id="48" name="正方形/長方形 47">
            <a:extLst>
              <a:ext uri="{FF2B5EF4-FFF2-40B4-BE49-F238E27FC236}">
                <a16:creationId xmlns:a16="http://schemas.microsoft.com/office/drawing/2014/main" id="{A33D3436-B2C2-2BE3-5B53-48D117D32019}"/>
              </a:ext>
            </a:extLst>
          </p:cNvPr>
          <p:cNvSpPr/>
          <p:nvPr/>
        </p:nvSpPr>
        <p:spPr>
          <a:xfrm>
            <a:off x="3545756" y="1315034"/>
            <a:ext cx="632198" cy="17148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49" fontAlgn="auto">
              <a:spcBef>
                <a:spcPts val="0"/>
              </a:spcBef>
              <a:spcAft>
                <a:spcPts val="0"/>
              </a:spcAft>
              <a:defRPr/>
            </a:pPr>
            <a:r>
              <a:rPr kumimoji="0" lang="ja-JP" altLang="en-US" sz="900" b="1">
                <a:solidFill>
                  <a:prstClr val="white"/>
                </a:solidFill>
                <a:latin typeface="Meiryo UI"/>
                <a:ea typeface="Meiryo UI"/>
              </a:rPr>
              <a:t>販売</a:t>
            </a:r>
          </a:p>
        </p:txBody>
      </p:sp>
      <p:sp>
        <p:nvSpPr>
          <p:cNvPr id="51" name="テキスト ボックス 50">
            <a:extLst>
              <a:ext uri="{FF2B5EF4-FFF2-40B4-BE49-F238E27FC236}">
                <a16:creationId xmlns:a16="http://schemas.microsoft.com/office/drawing/2014/main" id="{199F45B2-6511-2382-BB96-05D18A9CDDF0}"/>
              </a:ext>
            </a:extLst>
          </p:cNvPr>
          <p:cNvSpPr txBox="1"/>
          <p:nvPr/>
        </p:nvSpPr>
        <p:spPr>
          <a:xfrm>
            <a:off x="138028" y="749867"/>
            <a:ext cx="8771972" cy="461665"/>
          </a:xfrm>
          <a:prstGeom prst="rect">
            <a:avLst/>
          </a:prstGeom>
          <a:noFill/>
        </p:spPr>
        <p:txBody>
          <a:bodyPr wrap="square" rtlCol="0">
            <a:spAutoFit/>
          </a:bodyPr>
          <a:lstStyle/>
          <a:p>
            <a:pPr algn="l" defTabSz="685749" fontAlgn="auto">
              <a:spcBef>
                <a:spcPts val="0"/>
              </a:spcBef>
              <a:spcAft>
                <a:spcPts val="0"/>
              </a:spcAft>
              <a:defRPr/>
            </a:pPr>
            <a:r>
              <a:rPr kumimoji="0" lang="ja-JP" altLang="en-US" sz="1200" b="1" dirty="0">
                <a:latin typeface="Meiryo UI"/>
                <a:ea typeface="Meiryo UI"/>
              </a:rPr>
              <a:t>串本町における養殖クロマグロを対象にトレース情報を取得。</a:t>
            </a:r>
            <a:br>
              <a:rPr kumimoji="0" lang="en-US" altLang="ja-JP" sz="1200" b="1" dirty="0">
                <a:latin typeface="Meiryo UI"/>
                <a:ea typeface="Meiryo UI"/>
              </a:rPr>
            </a:br>
            <a:r>
              <a:rPr kumimoji="0" lang="ja-JP" altLang="en-US" sz="1200" b="1" dirty="0">
                <a:latin typeface="Meiryo UI"/>
                <a:ea typeface="Meiryo UI"/>
              </a:rPr>
              <a:t>今回はマグロ解体ショー向けの実施として、養殖場から販売店舗への直接納品を検証の範囲に設定</a:t>
            </a:r>
            <a:endParaRPr kumimoji="0" lang="en-US" altLang="ja-JP" sz="1200" b="1" dirty="0">
              <a:latin typeface="Meiryo UI"/>
              <a:ea typeface="Meiryo UI"/>
            </a:endParaRPr>
          </a:p>
        </p:txBody>
      </p:sp>
      <p:sp>
        <p:nvSpPr>
          <p:cNvPr id="52" name="四角形: 角を丸くする 51">
            <a:extLst>
              <a:ext uri="{FF2B5EF4-FFF2-40B4-BE49-F238E27FC236}">
                <a16:creationId xmlns:a16="http://schemas.microsoft.com/office/drawing/2014/main" id="{14331D7B-87F3-2635-F13E-A9AD5F0E3BDB}"/>
              </a:ext>
            </a:extLst>
          </p:cNvPr>
          <p:cNvSpPr/>
          <p:nvPr/>
        </p:nvSpPr>
        <p:spPr>
          <a:xfrm>
            <a:off x="6155157" y="1289816"/>
            <a:ext cx="2552691" cy="563531"/>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defTabSz="685749" fontAlgn="auto">
              <a:spcBef>
                <a:spcPts val="0"/>
              </a:spcBef>
              <a:spcAft>
                <a:spcPts val="0"/>
              </a:spcAft>
              <a:defRPr/>
            </a:pPr>
            <a:endParaRPr kumimoji="0" lang="ja-JP" altLang="en-US" sz="1350" err="1">
              <a:solidFill>
                <a:srgbClr val="000000"/>
              </a:solidFill>
              <a:latin typeface="Meiryo UI"/>
              <a:ea typeface="Meiryo UI"/>
            </a:endParaRPr>
          </a:p>
        </p:txBody>
      </p:sp>
      <p:sp>
        <p:nvSpPr>
          <p:cNvPr id="53" name="正方形/長方形 52">
            <a:extLst>
              <a:ext uri="{FF2B5EF4-FFF2-40B4-BE49-F238E27FC236}">
                <a16:creationId xmlns:a16="http://schemas.microsoft.com/office/drawing/2014/main" id="{DA6F1159-C637-E451-E999-C7E31623FC9C}"/>
              </a:ext>
            </a:extLst>
          </p:cNvPr>
          <p:cNvSpPr/>
          <p:nvPr/>
        </p:nvSpPr>
        <p:spPr>
          <a:xfrm>
            <a:off x="6234731" y="1313872"/>
            <a:ext cx="711747" cy="17148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49" fontAlgn="auto">
              <a:spcBef>
                <a:spcPts val="0"/>
              </a:spcBef>
              <a:spcAft>
                <a:spcPts val="0"/>
              </a:spcAft>
              <a:defRPr/>
            </a:pPr>
            <a:r>
              <a:rPr kumimoji="0" lang="ja-JP" altLang="en-US" sz="900" b="1">
                <a:solidFill>
                  <a:prstClr val="white"/>
                </a:solidFill>
                <a:latin typeface="Meiryo UI"/>
                <a:ea typeface="Meiryo UI"/>
              </a:rPr>
              <a:t>消費</a:t>
            </a:r>
          </a:p>
        </p:txBody>
      </p:sp>
      <p:sp>
        <p:nvSpPr>
          <p:cNvPr id="54" name="テキスト ボックス 53">
            <a:extLst>
              <a:ext uri="{FF2B5EF4-FFF2-40B4-BE49-F238E27FC236}">
                <a16:creationId xmlns:a16="http://schemas.microsoft.com/office/drawing/2014/main" id="{8654192F-CE74-F1F9-F8C2-51DA229B462E}"/>
              </a:ext>
            </a:extLst>
          </p:cNvPr>
          <p:cNvSpPr txBox="1"/>
          <p:nvPr/>
        </p:nvSpPr>
        <p:spPr>
          <a:xfrm>
            <a:off x="7024743" y="1445772"/>
            <a:ext cx="1042895" cy="369332"/>
          </a:xfrm>
          <a:prstGeom prst="rect">
            <a:avLst/>
          </a:prstGeom>
          <a:noFill/>
        </p:spPr>
        <p:txBody>
          <a:bodyPr wrap="square" rtlCol="0">
            <a:spAutoFit/>
          </a:bodyPr>
          <a:lstStyle/>
          <a:p>
            <a:pPr defTabSz="685749" fontAlgn="auto">
              <a:spcBef>
                <a:spcPts val="0"/>
              </a:spcBef>
              <a:spcAft>
                <a:spcPts val="0"/>
              </a:spcAft>
              <a:defRPr/>
            </a:pPr>
            <a:r>
              <a:rPr kumimoji="0" lang="ja-JP" altLang="en-US" sz="1800" b="1">
                <a:latin typeface="Meiryo UI"/>
                <a:ea typeface="Meiryo UI"/>
              </a:rPr>
              <a:t>消費者</a:t>
            </a:r>
          </a:p>
        </p:txBody>
      </p:sp>
      <p:pic>
        <p:nvPicPr>
          <p:cNvPr id="55" name="図 54">
            <a:extLst>
              <a:ext uri="{FF2B5EF4-FFF2-40B4-BE49-F238E27FC236}">
                <a16:creationId xmlns:a16="http://schemas.microsoft.com/office/drawing/2014/main" id="{99B4DDBA-D703-1B09-FFDC-54471EB5BE9A}"/>
              </a:ext>
            </a:extLst>
          </p:cNvPr>
          <p:cNvPicPr>
            <a:picLocks noChangeAspect="1"/>
          </p:cNvPicPr>
          <p:nvPr/>
        </p:nvPicPr>
        <p:blipFill>
          <a:blip r:embed="rId5"/>
          <a:srcRect l="39683"/>
          <a:stretch/>
        </p:blipFill>
        <p:spPr>
          <a:xfrm>
            <a:off x="2031346" y="1304179"/>
            <a:ext cx="983666" cy="187961"/>
          </a:xfrm>
          <a:prstGeom prst="rect">
            <a:avLst/>
          </a:prstGeom>
        </p:spPr>
      </p:pic>
      <p:sp>
        <p:nvSpPr>
          <p:cNvPr id="56" name="テキスト ボックス 55">
            <a:extLst>
              <a:ext uri="{FF2B5EF4-FFF2-40B4-BE49-F238E27FC236}">
                <a16:creationId xmlns:a16="http://schemas.microsoft.com/office/drawing/2014/main" id="{B3086EB5-13CD-66FE-12CF-83B4F72E870C}"/>
              </a:ext>
            </a:extLst>
          </p:cNvPr>
          <p:cNvSpPr txBox="1"/>
          <p:nvPr/>
        </p:nvSpPr>
        <p:spPr>
          <a:xfrm>
            <a:off x="663695" y="1533215"/>
            <a:ext cx="2250955" cy="253916"/>
          </a:xfrm>
          <a:prstGeom prst="rect">
            <a:avLst/>
          </a:prstGeom>
          <a:noFill/>
        </p:spPr>
        <p:txBody>
          <a:bodyPr wrap="square" rtlCol="0">
            <a:spAutoFit/>
          </a:bodyPr>
          <a:lstStyle/>
          <a:p>
            <a:pPr defTabSz="457178" fontAlgn="auto">
              <a:spcBef>
                <a:spcPts val="0"/>
              </a:spcBef>
              <a:spcAft>
                <a:spcPts val="0"/>
              </a:spcAft>
              <a:defRPr/>
            </a:pPr>
            <a:r>
              <a:rPr kumimoji="0" lang="ja-JP" altLang="en-US" sz="1050" b="1" dirty="0">
                <a:latin typeface="メイリオ"/>
                <a:ea typeface="メイリオ"/>
              </a:rPr>
              <a:t>株式会社マルハニチロ</a:t>
            </a:r>
            <a:r>
              <a:rPr kumimoji="0" lang="en-US" altLang="ja-JP" sz="1050" b="1" dirty="0">
                <a:latin typeface="メイリオ"/>
                <a:ea typeface="メイリオ"/>
              </a:rPr>
              <a:t>Marine</a:t>
            </a:r>
          </a:p>
        </p:txBody>
      </p:sp>
      <p:sp>
        <p:nvSpPr>
          <p:cNvPr id="57" name="二等辺三角形 56">
            <a:extLst>
              <a:ext uri="{FF2B5EF4-FFF2-40B4-BE49-F238E27FC236}">
                <a16:creationId xmlns:a16="http://schemas.microsoft.com/office/drawing/2014/main" id="{EEFFDB2F-C0B9-E76C-A941-1C1CE6A169A5}"/>
              </a:ext>
            </a:extLst>
          </p:cNvPr>
          <p:cNvSpPr/>
          <p:nvPr/>
        </p:nvSpPr>
        <p:spPr>
          <a:xfrm rot="5400000">
            <a:off x="3200142" y="1502010"/>
            <a:ext cx="255066" cy="114622"/>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49" fontAlgn="auto">
              <a:spcBef>
                <a:spcPts val="0"/>
              </a:spcBef>
              <a:spcAft>
                <a:spcPts val="0"/>
              </a:spcAft>
              <a:defRPr/>
            </a:pPr>
            <a:endParaRPr kumimoji="0" lang="ja-JP" altLang="en-US" sz="1350" err="1">
              <a:solidFill>
                <a:srgbClr val="000000"/>
              </a:solidFill>
              <a:latin typeface="Meiryo UI"/>
              <a:ea typeface="Meiryo UI"/>
            </a:endParaRPr>
          </a:p>
        </p:txBody>
      </p:sp>
      <p:sp>
        <p:nvSpPr>
          <p:cNvPr id="58" name="二等辺三角形 57">
            <a:extLst>
              <a:ext uri="{FF2B5EF4-FFF2-40B4-BE49-F238E27FC236}">
                <a16:creationId xmlns:a16="http://schemas.microsoft.com/office/drawing/2014/main" id="{D03B202A-C908-A91E-561C-9BF893B58E9F}"/>
              </a:ext>
            </a:extLst>
          </p:cNvPr>
          <p:cNvSpPr/>
          <p:nvPr/>
        </p:nvSpPr>
        <p:spPr>
          <a:xfrm rot="5400000">
            <a:off x="3200142" y="2683050"/>
            <a:ext cx="255066" cy="114622"/>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49" fontAlgn="auto">
              <a:spcBef>
                <a:spcPts val="0"/>
              </a:spcBef>
              <a:spcAft>
                <a:spcPts val="0"/>
              </a:spcAft>
              <a:defRPr/>
            </a:pPr>
            <a:endParaRPr kumimoji="0" lang="ja-JP" altLang="en-US" sz="1350" err="1">
              <a:solidFill>
                <a:srgbClr val="000000"/>
              </a:solidFill>
              <a:latin typeface="Meiryo UI"/>
              <a:ea typeface="Meiryo UI"/>
            </a:endParaRPr>
          </a:p>
        </p:txBody>
      </p:sp>
      <p:sp>
        <p:nvSpPr>
          <p:cNvPr id="59" name="正方形/長方形 58">
            <a:extLst>
              <a:ext uri="{FF2B5EF4-FFF2-40B4-BE49-F238E27FC236}">
                <a16:creationId xmlns:a16="http://schemas.microsoft.com/office/drawing/2014/main" id="{9F74509C-6F48-57B7-1F68-CB06949ED5C3}"/>
              </a:ext>
            </a:extLst>
          </p:cNvPr>
          <p:cNvSpPr/>
          <p:nvPr/>
        </p:nvSpPr>
        <p:spPr>
          <a:xfrm>
            <a:off x="2623843" y="4025921"/>
            <a:ext cx="1427934" cy="4829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66" fontAlgn="auto">
              <a:spcBef>
                <a:spcPts val="0"/>
              </a:spcBef>
              <a:spcAft>
                <a:spcPts val="0"/>
              </a:spcAft>
              <a:defRPr/>
            </a:pPr>
            <a:endParaRPr kumimoji="0" lang="ja-JP" altLang="en-US" sz="1350" err="1">
              <a:solidFill>
                <a:srgbClr val="000000"/>
              </a:solidFill>
              <a:latin typeface="Meiryo UI"/>
              <a:ea typeface="Meiryo UI"/>
            </a:endParaRPr>
          </a:p>
        </p:txBody>
      </p:sp>
      <p:grpSp>
        <p:nvGrpSpPr>
          <p:cNvPr id="60" name="グループ化 59">
            <a:extLst>
              <a:ext uri="{FF2B5EF4-FFF2-40B4-BE49-F238E27FC236}">
                <a16:creationId xmlns:a16="http://schemas.microsoft.com/office/drawing/2014/main" id="{B3696D2A-FDA2-8B18-3964-44CE5B924A0E}"/>
              </a:ext>
            </a:extLst>
          </p:cNvPr>
          <p:cNvGrpSpPr/>
          <p:nvPr/>
        </p:nvGrpSpPr>
        <p:grpSpPr>
          <a:xfrm>
            <a:off x="416115" y="4013855"/>
            <a:ext cx="6113565" cy="782668"/>
            <a:chOff x="3461650" y="3764834"/>
            <a:chExt cx="5338812" cy="1257977"/>
          </a:xfrm>
          <a:solidFill>
            <a:srgbClr val="E4FAFC"/>
          </a:solidFill>
        </p:grpSpPr>
        <p:sp>
          <p:nvSpPr>
            <p:cNvPr id="61" name="四角形: 角を丸くする 60">
              <a:extLst>
                <a:ext uri="{FF2B5EF4-FFF2-40B4-BE49-F238E27FC236}">
                  <a16:creationId xmlns:a16="http://schemas.microsoft.com/office/drawing/2014/main" id="{2C1EE157-7DFA-5D0E-4CC9-2A90ADD39EE5}"/>
                </a:ext>
              </a:extLst>
            </p:cNvPr>
            <p:cNvSpPr/>
            <p:nvPr/>
          </p:nvSpPr>
          <p:spPr>
            <a:xfrm>
              <a:off x="3461650" y="3764834"/>
              <a:ext cx="5338812" cy="1257977"/>
            </a:xfrm>
            <a:prstGeom prst="roundRect">
              <a:avLst/>
            </a:prstGeom>
            <a:gr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66" fontAlgn="auto">
                <a:spcBef>
                  <a:spcPts val="0"/>
                </a:spcBef>
                <a:spcAft>
                  <a:spcPts val="0"/>
                </a:spcAft>
                <a:defRPr/>
              </a:pPr>
              <a:endParaRPr kumimoji="0" lang="ja-JP" altLang="en-US" sz="1350" err="1">
                <a:solidFill>
                  <a:srgbClr val="000000"/>
                </a:solidFill>
                <a:latin typeface="メイリオ"/>
                <a:ea typeface="メイリオ"/>
              </a:endParaRPr>
            </a:p>
          </p:txBody>
        </p:sp>
        <p:sp>
          <p:nvSpPr>
            <p:cNvPr id="62" name="テキスト ボックス 61">
              <a:extLst>
                <a:ext uri="{FF2B5EF4-FFF2-40B4-BE49-F238E27FC236}">
                  <a16:creationId xmlns:a16="http://schemas.microsoft.com/office/drawing/2014/main" id="{AEC0ACE3-91A0-081B-705E-53F193190673}"/>
                </a:ext>
              </a:extLst>
            </p:cNvPr>
            <p:cNvSpPr txBox="1"/>
            <p:nvPr/>
          </p:nvSpPr>
          <p:spPr>
            <a:xfrm>
              <a:off x="3777187" y="3849585"/>
              <a:ext cx="4791628" cy="408117"/>
            </a:xfrm>
            <a:prstGeom prst="rect">
              <a:avLst/>
            </a:prstGeom>
            <a:grpFill/>
          </p:spPr>
          <p:txBody>
            <a:bodyPr wrap="square" rtlCol="0">
              <a:spAutoFit/>
            </a:bodyPr>
            <a:lstStyle/>
            <a:p>
              <a:pPr defTabSz="685766" fontAlgn="auto">
                <a:spcBef>
                  <a:spcPts val="0"/>
                </a:spcBef>
                <a:spcAft>
                  <a:spcPts val="0"/>
                </a:spcAft>
                <a:defRPr/>
              </a:pPr>
              <a:r>
                <a:rPr kumimoji="0" lang="ja-JP" altLang="en-US" sz="1050" b="1">
                  <a:latin typeface="Meiryo UI"/>
                  <a:ea typeface="Meiryo UI"/>
                </a:rPr>
                <a:t>トレーサビリティ基盤（</a:t>
              </a:r>
              <a:r>
                <a:rPr kumimoji="0" lang="en-US" altLang="ja-JP" sz="1050" b="1">
                  <a:latin typeface="Meiryo UI"/>
                  <a:ea typeface="Meiryo UI"/>
                </a:rPr>
                <a:t> Fujitsu</a:t>
              </a:r>
              <a:r>
                <a:rPr kumimoji="0" lang="ja-JP" altLang="en-US" sz="1050" b="1">
                  <a:latin typeface="Meiryo UI"/>
                  <a:ea typeface="Meiryo UI"/>
                </a:rPr>
                <a:t> </a:t>
              </a:r>
              <a:r>
                <a:rPr kumimoji="0" lang="en-US" altLang="ja-JP" sz="1050" b="1">
                  <a:latin typeface="Meiryo UI"/>
                  <a:ea typeface="Meiryo UI"/>
                </a:rPr>
                <a:t>Track</a:t>
              </a:r>
              <a:r>
                <a:rPr kumimoji="0" lang="ja-JP" altLang="en-US" sz="1050" b="1">
                  <a:latin typeface="Meiryo UI"/>
                  <a:ea typeface="Meiryo UI"/>
                </a:rPr>
                <a:t> </a:t>
              </a:r>
              <a:r>
                <a:rPr kumimoji="0" lang="en-US" altLang="ja-JP" sz="1050" b="1">
                  <a:latin typeface="Meiryo UI"/>
                  <a:ea typeface="Meiryo UI"/>
                </a:rPr>
                <a:t>and</a:t>
              </a:r>
              <a:r>
                <a:rPr kumimoji="0" lang="ja-JP" altLang="en-US" sz="1050" b="1">
                  <a:latin typeface="Meiryo UI"/>
                  <a:ea typeface="Meiryo UI"/>
                </a:rPr>
                <a:t> </a:t>
              </a:r>
              <a:r>
                <a:rPr kumimoji="0" lang="en-US" altLang="ja-JP" sz="1050" b="1">
                  <a:latin typeface="Meiryo UI"/>
                  <a:ea typeface="Meiryo UI"/>
                </a:rPr>
                <a:t>Trust </a:t>
              </a:r>
              <a:r>
                <a:rPr kumimoji="0" lang="ja-JP" altLang="en-US" sz="1050" b="1">
                  <a:latin typeface="Meiryo UI"/>
                  <a:ea typeface="Meiryo UI"/>
                </a:rPr>
                <a:t>）</a:t>
              </a:r>
            </a:p>
          </p:txBody>
        </p:sp>
        <p:pic>
          <p:nvPicPr>
            <p:cNvPr id="63" name="図 62">
              <a:extLst>
                <a:ext uri="{FF2B5EF4-FFF2-40B4-BE49-F238E27FC236}">
                  <a16:creationId xmlns:a16="http://schemas.microsoft.com/office/drawing/2014/main" id="{1EC947C4-6166-90E8-CB99-91E5B8D38645}"/>
                </a:ext>
              </a:extLst>
            </p:cNvPr>
            <p:cNvPicPr>
              <a:picLocks noChangeAspect="1"/>
            </p:cNvPicPr>
            <p:nvPr/>
          </p:nvPicPr>
          <p:blipFill>
            <a:blip r:embed="rId6"/>
            <a:stretch>
              <a:fillRect/>
            </a:stretch>
          </p:blipFill>
          <p:spPr>
            <a:xfrm>
              <a:off x="4863464" y="4198012"/>
              <a:ext cx="2944792" cy="566622"/>
            </a:xfrm>
            <a:prstGeom prst="rect">
              <a:avLst/>
            </a:prstGeom>
            <a:grpFill/>
          </p:spPr>
        </p:pic>
        <p:sp>
          <p:nvSpPr>
            <p:cNvPr id="64" name="テキスト ボックス 63">
              <a:extLst>
                <a:ext uri="{FF2B5EF4-FFF2-40B4-BE49-F238E27FC236}">
                  <a16:creationId xmlns:a16="http://schemas.microsoft.com/office/drawing/2014/main" id="{3D564D39-1DEA-98DA-6134-04189447EB48}"/>
                </a:ext>
              </a:extLst>
            </p:cNvPr>
            <p:cNvSpPr txBox="1"/>
            <p:nvPr/>
          </p:nvSpPr>
          <p:spPr>
            <a:xfrm>
              <a:off x="4115597" y="4606131"/>
              <a:ext cx="4124272" cy="395749"/>
            </a:xfrm>
            <a:prstGeom prst="rect">
              <a:avLst/>
            </a:prstGeom>
            <a:grpFill/>
          </p:spPr>
          <p:txBody>
            <a:bodyPr wrap="square" rtlCol="0">
              <a:spAutoFit/>
            </a:bodyPr>
            <a:lstStyle/>
            <a:p>
              <a:pPr defTabSz="457166" fontAlgn="auto">
                <a:spcBef>
                  <a:spcPts val="0"/>
                </a:spcBef>
                <a:spcAft>
                  <a:spcPts val="0"/>
                </a:spcAft>
                <a:defRPr/>
              </a:pPr>
              <a:r>
                <a:rPr kumimoji="0" lang="ja-JP" altLang="en-US" sz="1000" b="1">
                  <a:latin typeface="Meiryo UI" panose="020B0604030504040204" pitchFamily="50" charset="-128"/>
                  <a:ea typeface="Meiryo UI" panose="020B0604030504040204" pitchFamily="50" charset="-128"/>
                </a:rPr>
                <a:t>育成・水揚げから販売までの各種履歴情報を管理</a:t>
              </a:r>
            </a:p>
          </p:txBody>
        </p:sp>
      </p:grpSp>
      <p:pic>
        <p:nvPicPr>
          <p:cNvPr id="65" name="図 64" descr="ロゴ&#10;&#10;AI によって生成されたコンテンツは間違っている可能性があります。">
            <a:extLst>
              <a:ext uri="{FF2B5EF4-FFF2-40B4-BE49-F238E27FC236}">
                <a16:creationId xmlns:a16="http://schemas.microsoft.com/office/drawing/2014/main" id="{B5DDA9E8-0F22-2262-7549-0DEF52555D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178" y="4080092"/>
            <a:ext cx="1347884" cy="589565"/>
          </a:xfrm>
          <a:prstGeom prst="rect">
            <a:avLst/>
          </a:prstGeom>
        </p:spPr>
      </p:pic>
      <p:pic>
        <p:nvPicPr>
          <p:cNvPr id="66" name="図 65" descr="光 が含まれている画像&#10;&#10;AI によって生成されたコンテンツは間違っている可能性があります。">
            <a:extLst>
              <a:ext uri="{FF2B5EF4-FFF2-40B4-BE49-F238E27FC236}">
                <a16:creationId xmlns:a16="http://schemas.microsoft.com/office/drawing/2014/main" id="{DE7EF90D-0614-563F-7BA0-B7F4E4B20F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58001" y="2704976"/>
            <a:ext cx="1092075" cy="1092075"/>
          </a:xfrm>
          <a:prstGeom prst="rect">
            <a:avLst/>
          </a:prstGeom>
        </p:spPr>
      </p:pic>
      <p:sp>
        <p:nvSpPr>
          <p:cNvPr id="67" name="テキスト ボックス 66">
            <a:extLst>
              <a:ext uri="{FF2B5EF4-FFF2-40B4-BE49-F238E27FC236}">
                <a16:creationId xmlns:a16="http://schemas.microsoft.com/office/drawing/2014/main" id="{244C0E6D-1308-3717-E16F-91223F9CAAB5}"/>
              </a:ext>
            </a:extLst>
          </p:cNvPr>
          <p:cNvSpPr txBox="1"/>
          <p:nvPr/>
        </p:nvSpPr>
        <p:spPr>
          <a:xfrm>
            <a:off x="7821599" y="2301977"/>
            <a:ext cx="994964" cy="334835"/>
          </a:xfrm>
          <a:prstGeom prst="rect">
            <a:avLst/>
          </a:prstGeom>
          <a:noFill/>
        </p:spPr>
        <p:txBody>
          <a:bodyPr wrap="square" rtlCol="0">
            <a:spAutoFit/>
          </a:bodyPr>
          <a:lstStyle/>
          <a:p>
            <a:pPr defTabSz="514337" fontAlgn="auto">
              <a:spcBef>
                <a:spcPts val="0"/>
              </a:spcBef>
              <a:spcAft>
                <a:spcPts val="0"/>
              </a:spcAft>
              <a:defRPr/>
            </a:pPr>
            <a:r>
              <a:rPr kumimoji="0" lang="ja-JP" altLang="en-US" sz="788" b="1">
                <a:latin typeface="Meiryo UI"/>
                <a:ea typeface="Meiryo UI"/>
              </a:rPr>
              <a:t>購入者へ</a:t>
            </a:r>
            <a:endParaRPr kumimoji="0" lang="en-US" altLang="ja-JP" sz="788" b="1">
              <a:latin typeface="Meiryo UI"/>
              <a:ea typeface="Meiryo UI"/>
            </a:endParaRPr>
          </a:p>
          <a:p>
            <a:pPr defTabSz="514337" fontAlgn="auto">
              <a:spcBef>
                <a:spcPts val="0"/>
              </a:spcBef>
              <a:spcAft>
                <a:spcPts val="0"/>
              </a:spcAft>
              <a:defRPr/>
            </a:pPr>
            <a:r>
              <a:rPr kumimoji="0" lang="ja-JP" altLang="en-US" sz="788" b="1">
                <a:latin typeface="Meiryo UI"/>
                <a:ea typeface="Meiryo UI"/>
              </a:rPr>
              <a:t>アンケートを実施</a:t>
            </a:r>
          </a:p>
        </p:txBody>
      </p:sp>
      <p:sp>
        <p:nvSpPr>
          <p:cNvPr id="68" name="矢印: 折線 67">
            <a:extLst>
              <a:ext uri="{FF2B5EF4-FFF2-40B4-BE49-F238E27FC236}">
                <a16:creationId xmlns:a16="http://schemas.microsoft.com/office/drawing/2014/main" id="{5FFDDC26-328E-87F7-9F83-2D60DAFF27AA}"/>
              </a:ext>
            </a:extLst>
          </p:cNvPr>
          <p:cNvSpPr/>
          <p:nvPr/>
        </p:nvSpPr>
        <p:spPr>
          <a:xfrm rot="5400000" flipH="1">
            <a:off x="6858303" y="3765392"/>
            <a:ext cx="428216" cy="1057612"/>
          </a:xfrm>
          <a:prstGeom prst="bent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78" fontAlgn="auto">
              <a:spcBef>
                <a:spcPts val="0"/>
              </a:spcBef>
              <a:spcAft>
                <a:spcPts val="0"/>
              </a:spcAft>
              <a:defRPr/>
            </a:pPr>
            <a:endParaRPr kumimoji="0" lang="ja-JP" altLang="en-US" sz="1800" err="1">
              <a:solidFill>
                <a:srgbClr val="000000"/>
              </a:solidFill>
              <a:latin typeface="Meiryo UI"/>
              <a:ea typeface="Meiryo UI"/>
            </a:endParaRPr>
          </a:p>
        </p:txBody>
      </p:sp>
      <p:sp>
        <p:nvSpPr>
          <p:cNvPr id="69" name="テキスト ボックス 68">
            <a:extLst>
              <a:ext uri="{FF2B5EF4-FFF2-40B4-BE49-F238E27FC236}">
                <a16:creationId xmlns:a16="http://schemas.microsoft.com/office/drawing/2014/main" id="{58E71579-F4AD-9660-148C-8206A9A86FBB}"/>
              </a:ext>
            </a:extLst>
          </p:cNvPr>
          <p:cNvSpPr txBox="1"/>
          <p:nvPr/>
        </p:nvSpPr>
        <p:spPr>
          <a:xfrm>
            <a:off x="6757218" y="4177107"/>
            <a:ext cx="1950631" cy="230832"/>
          </a:xfrm>
          <a:prstGeom prst="rect">
            <a:avLst/>
          </a:prstGeom>
          <a:noFill/>
        </p:spPr>
        <p:txBody>
          <a:bodyPr wrap="square" rtlCol="0">
            <a:spAutoFit/>
          </a:bodyPr>
          <a:lstStyle/>
          <a:p>
            <a:pPr defTabSz="685766" fontAlgn="auto">
              <a:spcBef>
                <a:spcPts val="0"/>
              </a:spcBef>
              <a:spcAft>
                <a:spcPts val="0"/>
              </a:spcAft>
              <a:defRPr/>
            </a:pPr>
            <a:r>
              <a:rPr kumimoji="0" lang="en-US" altLang="ja-JP" sz="900" b="1">
                <a:latin typeface="Meiryo UI"/>
                <a:ea typeface="Meiryo UI"/>
              </a:rPr>
              <a:t>“</a:t>
            </a:r>
            <a:r>
              <a:rPr kumimoji="0" lang="ja-JP" altLang="en-US" sz="900" b="1">
                <a:latin typeface="Meiryo UI"/>
                <a:ea typeface="Meiryo UI"/>
              </a:rPr>
              <a:t>育成情報・水揚げ情報</a:t>
            </a:r>
            <a:r>
              <a:rPr kumimoji="0" lang="en-US" altLang="ja-JP" sz="900" b="1">
                <a:latin typeface="Meiryo UI"/>
                <a:ea typeface="Meiryo UI"/>
              </a:rPr>
              <a:t>”</a:t>
            </a:r>
            <a:r>
              <a:rPr kumimoji="0" lang="ja-JP" altLang="en-US" sz="900" b="1">
                <a:latin typeface="Meiryo UI"/>
                <a:ea typeface="Meiryo UI"/>
              </a:rPr>
              <a:t>が確認可能</a:t>
            </a:r>
          </a:p>
        </p:txBody>
      </p:sp>
      <p:sp>
        <p:nvSpPr>
          <p:cNvPr id="70" name="正方形/長方形 69">
            <a:extLst>
              <a:ext uri="{FF2B5EF4-FFF2-40B4-BE49-F238E27FC236}">
                <a16:creationId xmlns:a16="http://schemas.microsoft.com/office/drawing/2014/main" id="{83F39FEA-57EB-459E-C668-267B0A5566CA}"/>
              </a:ext>
            </a:extLst>
          </p:cNvPr>
          <p:cNvSpPr/>
          <p:nvPr/>
        </p:nvSpPr>
        <p:spPr>
          <a:xfrm>
            <a:off x="722191" y="2864375"/>
            <a:ext cx="2192458" cy="782379"/>
          </a:xfrm>
          <a:prstGeom prst="rect">
            <a:avLst/>
          </a:prstGeom>
          <a:solidFill>
            <a:schemeClr val="bg1">
              <a:lumMod val="95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66" fontAlgn="auto">
              <a:spcBef>
                <a:spcPts val="0"/>
              </a:spcBef>
              <a:spcAft>
                <a:spcPts val="0"/>
              </a:spcAft>
              <a:defRPr/>
            </a:pPr>
            <a:r>
              <a:rPr kumimoji="0" lang="ja-JP" altLang="en-US" sz="1050" b="1" dirty="0">
                <a:solidFill>
                  <a:srgbClr val="000000"/>
                </a:solidFill>
                <a:latin typeface="Meiryo UI"/>
                <a:ea typeface="Meiryo UI"/>
              </a:rPr>
              <a:t>育成・水揚げなど各工程の情報</a:t>
            </a:r>
            <a:endParaRPr kumimoji="0" lang="en-US" altLang="ja-JP" sz="1350" dirty="0">
              <a:solidFill>
                <a:srgbClr val="000000"/>
              </a:solidFill>
              <a:latin typeface="Meiryo UI"/>
              <a:ea typeface="Meiryo UI"/>
            </a:endParaRPr>
          </a:p>
          <a:p>
            <a:pPr defTabSz="685766" fontAlgn="auto">
              <a:spcBef>
                <a:spcPts val="0"/>
              </a:spcBef>
              <a:spcAft>
                <a:spcPts val="0"/>
              </a:spcAft>
              <a:defRPr/>
            </a:pPr>
            <a:endParaRPr kumimoji="0" lang="en-US" altLang="ja-JP" sz="1350" dirty="0">
              <a:solidFill>
                <a:srgbClr val="000000"/>
              </a:solidFill>
              <a:latin typeface="Meiryo UI"/>
              <a:ea typeface="Meiryo UI"/>
            </a:endParaRPr>
          </a:p>
          <a:p>
            <a:pPr defTabSz="685766" fontAlgn="auto">
              <a:spcBef>
                <a:spcPts val="0"/>
              </a:spcBef>
              <a:spcAft>
                <a:spcPts val="0"/>
              </a:spcAft>
              <a:defRPr/>
            </a:pPr>
            <a:endParaRPr kumimoji="0" lang="ja-JP" altLang="en-US" sz="1350" dirty="0">
              <a:solidFill>
                <a:srgbClr val="000000"/>
              </a:solidFill>
              <a:latin typeface="Meiryo UI"/>
              <a:ea typeface="Meiryo UI"/>
            </a:endParaRPr>
          </a:p>
        </p:txBody>
      </p:sp>
      <p:graphicFrame>
        <p:nvGraphicFramePr>
          <p:cNvPr id="71" name="図表 70">
            <a:extLst>
              <a:ext uri="{FF2B5EF4-FFF2-40B4-BE49-F238E27FC236}">
                <a16:creationId xmlns:a16="http://schemas.microsoft.com/office/drawing/2014/main" id="{238D735B-F7B3-680D-E792-7EAEF335923F}"/>
              </a:ext>
            </a:extLst>
          </p:cNvPr>
          <p:cNvGraphicFramePr/>
          <p:nvPr/>
        </p:nvGraphicFramePr>
        <p:xfrm>
          <a:off x="306485" y="1891083"/>
          <a:ext cx="8591337" cy="28356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72" name="二等辺三角形 71">
            <a:extLst>
              <a:ext uri="{FF2B5EF4-FFF2-40B4-BE49-F238E27FC236}">
                <a16:creationId xmlns:a16="http://schemas.microsoft.com/office/drawing/2014/main" id="{A298DA74-38B2-002A-0CE8-75BF251B7E19}"/>
              </a:ext>
            </a:extLst>
          </p:cNvPr>
          <p:cNvSpPr/>
          <p:nvPr/>
        </p:nvSpPr>
        <p:spPr>
          <a:xfrm rot="5400000">
            <a:off x="5930899" y="1495460"/>
            <a:ext cx="255066" cy="114622"/>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49" fontAlgn="auto">
              <a:spcBef>
                <a:spcPts val="0"/>
              </a:spcBef>
              <a:spcAft>
                <a:spcPts val="0"/>
              </a:spcAft>
              <a:defRPr/>
            </a:pPr>
            <a:endParaRPr kumimoji="0" lang="ja-JP" altLang="en-US" sz="1350" err="1">
              <a:solidFill>
                <a:srgbClr val="000000"/>
              </a:solidFill>
              <a:latin typeface="Meiryo UI"/>
              <a:ea typeface="Meiryo UI"/>
            </a:endParaRPr>
          </a:p>
        </p:txBody>
      </p:sp>
      <p:sp>
        <p:nvSpPr>
          <p:cNvPr id="73" name="二等辺三角形 72">
            <a:extLst>
              <a:ext uri="{FF2B5EF4-FFF2-40B4-BE49-F238E27FC236}">
                <a16:creationId xmlns:a16="http://schemas.microsoft.com/office/drawing/2014/main" id="{9E95A008-DDDC-4E72-00BE-9133631DD992}"/>
              </a:ext>
            </a:extLst>
          </p:cNvPr>
          <p:cNvSpPr/>
          <p:nvPr/>
        </p:nvSpPr>
        <p:spPr>
          <a:xfrm flipV="1">
            <a:off x="777442" y="3755519"/>
            <a:ext cx="4566366" cy="207749"/>
          </a:xfrm>
          <a:prstGeom prst="triangl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66" fontAlgn="auto">
              <a:spcBef>
                <a:spcPts val="0"/>
              </a:spcBef>
              <a:spcAft>
                <a:spcPts val="0"/>
              </a:spcAft>
              <a:defRPr/>
            </a:pPr>
            <a:endParaRPr kumimoji="0" lang="ja-JP" altLang="en-US" sz="1350" err="1">
              <a:solidFill>
                <a:srgbClr val="000000"/>
              </a:solidFill>
              <a:latin typeface="Meiryo UI"/>
              <a:ea typeface="Meiryo UI"/>
            </a:endParaRPr>
          </a:p>
        </p:txBody>
      </p:sp>
      <p:sp>
        <p:nvSpPr>
          <p:cNvPr id="74" name="テキスト ボックス 73">
            <a:extLst>
              <a:ext uri="{FF2B5EF4-FFF2-40B4-BE49-F238E27FC236}">
                <a16:creationId xmlns:a16="http://schemas.microsoft.com/office/drawing/2014/main" id="{1A50E56A-69D6-EAAF-433C-6192B5F4013F}"/>
              </a:ext>
            </a:extLst>
          </p:cNvPr>
          <p:cNvSpPr txBox="1"/>
          <p:nvPr/>
        </p:nvSpPr>
        <p:spPr>
          <a:xfrm>
            <a:off x="722191" y="3754279"/>
            <a:ext cx="4384916" cy="230832"/>
          </a:xfrm>
          <a:prstGeom prst="rect">
            <a:avLst/>
          </a:prstGeom>
          <a:noFill/>
        </p:spPr>
        <p:txBody>
          <a:bodyPr wrap="square" rtlCol="0">
            <a:spAutoFit/>
          </a:bodyPr>
          <a:lstStyle/>
          <a:p>
            <a:pPr defTabSz="685766" fontAlgn="auto">
              <a:spcBef>
                <a:spcPts val="0"/>
              </a:spcBef>
              <a:spcAft>
                <a:spcPts val="0"/>
              </a:spcAft>
              <a:defRPr/>
            </a:pPr>
            <a:r>
              <a:rPr kumimoji="0" lang="en-US" altLang="ja-JP" sz="900" b="1">
                <a:latin typeface="Meiryo UI"/>
                <a:ea typeface="Meiryo UI"/>
              </a:rPr>
              <a:t>“</a:t>
            </a:r>
            <a:r>
              <a:rPr kumimoji="0" lang="ja-JP" altLang="en-US" sz="900" b="1">
                <a:latin typeface="Meiryo UI"/>
                <a:ea typeface="Meiryo UI"/>
              </a:rPr>
              <a:t>履歴情報を取得</a:t>
            </a:r>
            <a:r>
              <a:rPr kumimoji="0" lang="en-US" altLang="ja-JP" sz="900" b="1">
                <a:latin typeface="Meiryo UI"/>
                <a:ea typeface="Meiryo UI"/>
              </a:rPr>
              <a:t>”</a:t>
            </a:r>
            <a:endParaRPr kumimoji="0" lang="ja-JP" altLang="en-US" sz="900" b="1">
              <a:latin typeface="Meiryo UI"/>
              <a:ea typeface="Meiryo UI"/>
            </a:endParaRPr>
          </a:p>
        </p:txBody>
      </p:sp>
      <p:sp>
        <p:nvSpPr>
          <p:cNvPr id="75" name="テキスト ボックス 74">
            <a:extLst>
              <a:ext uri="{FF2B5EF4-FFF2-40B4-BE49-F238E27FC236}">
                <a16:creationId xmlns:a16="http://schemas.microsoft.com/office/drawing/2014/main" id="{1101D841-F8A6-E6FC-22B1-264A85E78C19}"/>
              </a:ext>
            </a:extLst>
          </p:cNvPr>
          <p:cNvSpPr txBox="1"/>
          <p:nvPr/>
        </p:nvSpPr>
        <p:spPr>
          <a:xfrm>
            <a:off x="1125447" y="3154514"/>
            <a:ext cx="1301357" cy="438582"/>
          </a:xfrm>
          <a:prstGeom prst="rect">
            <a:avLst/>
          </a:prstGeom>
          <a:noFill/>
        </p:spPr>
        <p:txBody>
          <a:bodyPr wrap="square" rtlCol="0">
            <a:spAutoFit/>
          </a:bodyPr>
          <a:lstStyle/>
          <a:p>
            <a:pPr algn="l" defTabSz="514337" fontAlgn="auto">
              <a:spcBef>
                <a:spcPts val="0"/>
              </a:spcBef>
              <a:spcAft>
                <a:spcPts val="0"/>
              </a:spcAft>
              <a:defRPr/>
            </a:pPr>
            <a:r>
              <a:rPr kumimoji="0" lang="ja-JP" altLang="en-US" sz="750" dirty="0">
                <a:latin typeface="Meiryo UI"/>
                <a:ea typeface="Meiryo UI"/>
              </a:rPr>
              <a:t>・水揚げ日</a:t>
            </a:r>
            <a:endParaRPr kumimoji="0" lang="en-US" altLang="ja-JP" sz="750" dirty="0">
              <a:latin typeface="Meiryo UI"/>
              <a:ea typeface="Meiryo UI"/>
            </a:endParaRPr>
          </a:p>
          <a:p>
            <a:pPr algn="l" defTabSz="514337" fontAlgn="auto">
              <a:spcBef>
                <a:spcPts val="0"/>
              </a:spcBef>
              <a:spcAft>
                <a:spcPts val="0"/>
              </a:spcAft>
              <a:defRPr/>
            </a:pPr>
            <a:r>
              <a:rPr kumimoji="0" lang="ja-JP" altLang="en-US" sz="750" dirty="0">
                <a:latin typeface="Meiryo UI"/>
                <a:ea typeface="Meiryo UI"/>
              </a:rPr>
              <a:t>・工程ごとのアピールポイント（説明文）</a:t>
            </a:r>
            <a:endParaRPr kumimoji="0" lang="en-US" altLang="ja-JP" sz="750" dirty="0">
              <a:latin typeface="Meiryo UI"/>
              <a:ea typeface="Meiryo UI"/>
            </a:endParaRPr>
          </a:p>
        </p:txBody>
      </p:sp>
      <p:sp>
        <p:nvSpPr>
          <p:cNvPr id="76" name="二等辺三角形 75">
            <a:extLst>
              <a:ext uri="{FF2B5EF4-FFF2-40B4-BE49-F238E27FC236}">
                <a16:creationId xmlns:a16="http://schemas.microsoft.com/office/drawing/2014/main" id="{5A19E2FB-2E95-29C3-A8FC-899247B00215}"/>
              </a:ext>
            </a:extLst>
          </p:cNvPr>
          <p:cNvSpPr/>
          <p:nvPr/>
        </p:nvSpPr>
        <p:spPr>
          <a:xfrm rot="5400000">
            <a:off x="5941866" y="2711021"/>
            <a:ext cx="255066" cy="114622"/>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49" fontAlgn="auto">
              <a:spcBef>
                <a:spcPts val="0"/>
              </a:spcBef>
              <a:spcAft>
                <a:spcPts val="0"/>
              </a:spcAft>
              <a:defRPr/>
            </a:pPr>
            <a:endParaRPr kumimoji="0" lang="ja-JP" altLang="en-US" sz="1350" err="1">
              <a:solidFill>
                <a:srgbClr val="000000"/>
              </a:solidFill>
              <a:latin typeface="Meiryo UI"/>
              <a:ea typeface="Meiryo UI"/>
            </a:endParaRPr>
          </a:p>
        </p:txBody>
      </p:sp>
      <p:pic>
        <p:nvPicPr>
          <p:cNvPr id="79" name="Picture 2" descr="株式会社オークワ｜インターンシップガイド">
            <a:extLst>
              <a:ext uri="{FF2B5EF4-FFF2-40B4-BE49-F238E27FC236}">
                <a16:creationId xmlns:a16="http://schemas.microsoft.com/office/drawing/2014/main" id="{39237F50-D320-166D-E72D-2643C9DB0A9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17369" y="1452196"/>
            <a:ext cx="1062599" cy="302070"/>
          </a:xfrm>
          <a:prstGeom prst="rect">
            <a:avLst/>
          </a:prstGeom>
          <a:noFill/>
          <a:extLst>
            <a:ext uri="{909E8E84-426E-40DD-AFC4-6F175D3DCCD1}">
              <a14:hiddenFill xmlns:a14="http://schemas.microsoft.com/office/drawing/2010/main">
                <a:solidFill>
                  <a:srgbClr val="FFFFFF"/>
                </a:solidFill>
              </a14:hiddenFill>
            </a:ext>
          </a:extLst>
        </p:spPr>
      </p:pic>
      <p:grpSp>
        <p:nvGrpSpPr>
          <p:cNvPr id="82" name="グループ化 81">
            <a:extLst>
              <a:ext uri="{FF2B5EF4-FFF2-40B4-BE49-F238E27FC236}">
                <a16:creationId xmlns:a16="http://schemas.microsoft.com/office/drawing/2014/main" id="{79917201-7AB1-C1F6-A652-B06F1674D45B}"/>
              </a:ext>
            </a:extLst>
          </p:cNvPr>
          <p:cNvGrpSpPr/>
          <p:nvPr/>
        </p:nvGrpSpPr>
        <p:grpSpPr>
          <a:xfrm>
            <a:off x="5343169" y="3048052"/>
            <a:ext cx="1567083" cy="865441"/>
            <a:chOff x="5853967" y="2911565"/>
            <a:chExt cx="1500669" cy="828763"/>
          </a:xfrm>
        </p:grpSpPr>
        <p:sp>
          <p:nvSpPr>
            <p:cNvPr id="83" name="正方形/長方形 82">
              <a:extLst>
                <a:ext uri="{FF2B5EF4-FFF2-40B4-BE49-F238E27FC236}">
                  <a16:creationId xmlns:a16="http://schemas.microsoft.com/office/drawing/2014/main" id="{813F8F3C-AE9F-9E45-2085-336798C53A10}"/>
                </a:ext>
              </a:extLst>
            </p:cNvPr>
            <p:cNvSpPr/>
            <p:nvPr/>
          </p:nvSpPr>
          <p:spPr>
            <a:xfrm>
              <a:off x="6125334" y="2911565"/>
              <a:ext cx="1126291" cy="828763"/>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ja-JP" altLang="en-US" sz="1350" err="1">
                <a:solidFill>
                  <a:srgbClr val="000000"/>
                </a:solidFill>
                <a:latin typeface="メイリオ"/>
                <a:ea typeface="メイリオ"/>
              </a:endParaRPr>
            </a:p>
          </p:txBody>
        </p:sp>
        <p:sp>
          <p:nvSpPr>
            <p:cNvPr id="84" name="テキスト ボックス 83">
              <a:extLst>
                <a:ext uri="{FF2B5EF4-FFF2-40B4-BE49-F238E27FC236}">
                  <a16:creationId xmlns:a16="http://schemas.microsoft.com/office/drawing/2014/main" id="{C9547E0D-0C12-7AC3-1324-6BD06329B57B}"/>
                </a:ext>
              </a:extLst>
            </p:cNvPr>
            <p:cNvSpPr txBox="1"/>
            <p:nvPr/>
          </p:nvSpPr>
          <p:spPr>
            <a:xfrm>
              <a:off x="5853967" y="3541775"/>
              <a:ext cx="963061" cy="176840"/>
            </a:xfrm>
            <a:prstGeom prst="rect">
              <a:avLst/>
            </a:prstGeom>
            <a:noFill/>
          </p:spPr>
          <p:txBody>
            <a:bodyPr wrap="square" rtlCol="0">
              <a:spAutoFit/>
            </a:bodyPr>
            <a:lstStyle/>
            <a:p>
              <a:pPr defTabSz="457200" fontAlgn="auto">
                <a:spcBef>
                  <a:spcPts val="0"/>
                </a:spcBef>
                <a:spcAft>
                  <a:spcPts val="0"/>
                </a:spcAft>
                <a:defRPr/>
              </a:pPr>
              <a:r>
                <a:rPr lang="en-US" altLang="ja-JP" sz="300">
                  <a:latin typeface="メイリオ"/>
                  <a:ea typeface="メイリオ"/>
                </a:rPr>
                <a:t>QR</a:t>
              </a:r>
              <a:r>
                <a:rPr lang="ja-JP" altLang="en-US" sz="300">
                  <a:latin typeface="メイリオ"/>
                  <a:ea typeface="メイリオ"/>
                </a:rPr>
                <a:t>コードの付いた</a:t>
              </a:r>
              <a:endParaRPr lang="en-US" altLang="ja-JP" sz="300">
                <a:latin typeface="メイリオ"/>
                <a:ea typeface="メイリオ"/>
              </a:endParaRPr>
            </a:p>
            <a:p>
              <a:pPr defTabSz="457200" fontAlgn="auto">
                <a:spcBef>
                  <a:spcPts val="0"/>
                </a:spcBef>
                <a:spcAft>
                  <a:spcPts val="0"/>
                </a:spcAft>
                <a:defRPr/>
              </a:pPr>
              <a:r>
                <a:rPr lang="ja-JP" altLang="en-US" sz="300">
                  <a:latin typeface="メイリオ"/>
                  <a:ea typeface="メイリオ"/>
                </a:rPr>
                <a:t>チラシ</a:t>
              </a:r>
            </a:p>
          </p:txBody>
        </p:sp>
        <p:sp>
          <p:nvSpPr>
            <p:cNvPr id="86" name="テキスト ボックス 85">
              <a:extLst>
                <a:ext uri="{FF2B5EF4-FFF2-40B4-BE49-F238E27FC236}">
                  <a16:creationId xmlns:a16="http://schemas.microsoft.com/office/drawing/2014/main" id="{3359161E-C044-5D52-2B36-07EEE0B2E9D5}"/>
                </a:ext>
              </a:extLst>
            </p:cNvPr>
            <p:cNvSpPr txBox="1"/>
            <p:nvPr/>
          </p:nvSpPr>
          <p:spPr>
            <a:xfrm>
              <a:off x="6391575" y="3565675"/>
              <a:ext cx="963061" cy="154735"/>
            </a:xfrm>
            <a:prstGeom prst="rect">
              <a:avLst/>
            </a:prstGeom>
            <a:noFill/>
          </p:spPr>
          <p:txBody>
            <a:bodyPr wrap="square" rtlCol="0">
              <a:spAutoFit/>
            </a:bodyPr>
            <a:lstStyle/>
            <a:p>
              <a:pPr defTabSz="457200" fontAlgn="auto">
                <a:spcBef>
                  <a:spcPts val="0"/>
                </a:spcBef>
                <a:spcAft>
                  <a:spcPts val="0"/>
                </a:spcAft>
                <a:defRPr/>
              </a:pPr>
              <a:r>
                <a:rPr kumimoji="0" lang="ja-JP" altLang="en-US" sz="450" dirty="0">
                  <a:latin typeface="メイリオ"/>
                  <a:ea typeface="メイリオ"/>
                </a:rPr>
                <a:t>商品</a:t>
              </a:r>
              <a:endParaRPr kumimoji="0" lang="en-US" altLang="ja-JP" sz="450" dirty="0">
                <a:latin typeface="メイリオ"/>
                <a:ea typeface="メイリオ"/>
              </a:endParaRPr>
            </a:p>
          </p:txBody>
        </p:sp>
        <p:pic>
          <p:nvPicPr>
            <p:cNvPr id="87" name="図 86">
              <a:extLst>
                <a:ext uri="{FF2B5EF4-FFF2-40B4-BE49-F238E27FC236}">
                  <a16:creationId xmlns:a16="http://schemas.microsoft.com/office/drawing/2014/main" id="{3E103D7E-B496-E6A1-C3D7-DD7410EA3775}"/>
                </a:ext>
              </a:extLst>
            </p:cNvPr>
            <p:cNvPicPr>
              <a:picLocks noChangeAspect="1"/>
            </p:cNvPicPr>
            <p:nvPr/>
          </p:nvPicPr>
          <p:blipFill>
            <a:blip r:embed="rId15"/>
            <a:stretch>
              <a:fillRect/>
            </a:stretch>
          </p:blipFill>
          <p:spPr>
            <a:xfrm>
              <a:off x="6120822" y="3115392"/>
              <a:ext cx="485844" cy="485844"/>
            </a:xfrm>
            <a:prstGeom prst="rect">
              <a:avLst/>
            </a:prstGeom>
          </p:spPr>
        </p:pic>
        <p:sp>
          <p:nvSpPr>
            <p:cNvPr id="88" name="テキスト ボックス 87">
              <a:extLst>
                <a:ext uri="{FF2B5EF4-FFF2-40B4-BE49-F238E27FC236}">
                  <a16:creationId xmlns:a16="http://schemas.microsoft.com/office/drawing/2014/main" id="{C770DB36-C4F4-379E-9506-F061E561EF03}"/>
                </a:ext>
              </a:extLst>
            </p:cNvPr>
            <p:cNvSpPr txBox="1"/>
            <p:nvPr/>
          </p:nvSpPr>
          <p:spPr>
            <a:xfrm>
              <a:off x="6180120" y="2920327"/>
              <a:ext cx="963061" cy="221049"/>
            </a:xfrm>
            <a:prstGeom prst="rect">
              <a:avLst/>
            </a:prstGeom>
            <a:noFill/>
          </p:spPr>
          <p:txBody>
            <a:bodyPr wrap="square" rtlCol="0">
              <a:spAutoFit/>
            </a:bodyPr>
            <a:lstStyle/>
            <a:p>
              <a:pPr defTabSz="457200" fontAlgn="auto">
                <a:spcBef>
                  <a:spcPts val="0"/>
                </a:spcBef>
                <a:spcAft>
                  <a:spcPts val="0"/>
                </a:spcAft>
                <a:defRPr/>
              </a:pPr>
              <a:r>
                <a:rPr lang="ja-JP" altLang="en-US" sz="450" b="1">
                  <a:latin typeface="メイリオ"/>
                  <a:ea typeface="メイリオ"/>
                </a:rPr>
                <a:t>商品とチラシを</a:t>
              </a:r>
              <a:endParaRPr lang="en-US" altLang="ja-JP" sz="450" b="1">
                <a:latin typeface="メイリオ"/>
                <a:ea typeface="メイリオ"/>
              </a:endParaRPr>
            </a:p>
            <a:p>
              <a:pPr defTabSz="457200" fontAlgn="auto">
                <a:spcBef>
                  <a:spcPts val="0"/>
                </a:spcBef>
                <a:spcAft>
                  <a:spcPts val="0"/>
                </a:spcAft>
                <a:defRPr/>
              </a:pPr>
              <a:r>
                <a:rPr lang="ja-JP" altLang="en-US" sz="450" b="1">
                  <a:latin typeface="メイリオ"/>
                  <a:ea typeface="メイリオ"/>
                </a:rPr>
                <a:t>お客様へお渡し</a:t>
              </a:r>
            </a:p>
          </p:txBody>
        </p:sp>
      </p:grpSp>
      <p:pic>
        <p:nvPicPr>
          <p:cNvPr id="89" name="図 88" descr="図形, 正方形&#10;&#10;自動的に生成された説明">
            <a:extLst>
              <a:ext uri="{FF2B5EF4-FFF2-40B4-BE49-F238E27FC236}">
                <a16:creationId xmlns:a16="http://schemas.microsoft.com/office/drawing/2014/main" id="{694B8622-F6E9-E8E2-C5FD-B822FF2A43FE}"/>
              </a:ext>
            </a:extLst>
          </p:cNvPr>
          <p:cNvPicPr>
            <a:picLocks noChangeAspect="1"/>
          </p:cNvPicPr>
          <p:nvPr/>
        </p:nvPicPr>
        <p:blipFill>
          <a:blip r:embed="rId16"/>
          <a:stretch>
            <a:fillRect/>
          </a:stretch>
        </p:blipFill>
        <p:spPr>
          <a:xfrm>
            <a:off x="6819371" y="2162522"/>
            <a:ext cx="1097322" cy="2014970"/>
          </a:xfrm>
          <a:prstGeom prst="rect">
            <a:avLst/>
          </a:prstGeom>
        </p:spPr>
      </p:pic>
      <p:pic>
        <p:nvPicPr>
          <p:cNvPr id="90" name="図 89">
            <a:extLst>
              <a:ext uri="{FF2B5EF4-FFF2-40B4-BE49-F238E27FC236}">
                <a16:creationId xmlns:a16="http://schemas.microsoft.com/office/drawing/2014/main" id="{89F1D686-C7BF-10AD-B64A-4149BA7F1D58}"/>
              </a:ext>
            </a:extLst>
          </p:cNvPr>
          <p:cNvPicPr>
            <a:picLocks noChangeAspect="1"/>
          </p:cNvPicPr>
          <p:nvPr/>
        </p:nvPicPr>
        <p:blipFill>
          <a:blip r:embed="rId17"/>
          <a:stretch>
            <a:fillRect/>
          </a:stretch>
        </p:blipFill>
        <p:spPr>
          <a:xfrm>
            <a:off x="6990317" y="2331737"/>
            <a:ext cx="750993" cy="1478565"/>
          </a:xfrm>
          <a:prstGeom prst="rect">
            <a:avLst/>
          </a:prstGeom>
        </p:spPr>
      </p:pic>
      <p:sp>
        <p:nvSpPr>
          <p:cNvPr id="81" name="正方形/長方形 80">
            <a:extLst>
              <a:ext uri="{FF2B5EF4-FFF2-40B4-BE49-F238E27FC236}">
                <a16:creationId xmlns:a16="http://schemas.microsoft.com/office/drawing/2014/main" id="{F8AC450B-60D8-734B-8FB2-3CD8C9F640FA}"/>
              </a:ext>
            </a:extLst>
          </p:cNvPr>
          <p:cNvSpPr/>
          <p:nvPr/>
        </p:nvSpPr>
        <p:spPr>
          <a:xfrm>
            <a:off x="3729794" y="2863178"/>
            <a:ext cx="1796876" cy="782379"/>
          </a:xfrm>
          <a:prstGeom prst="rect">
            <a:avLst/>
          </a:prstGeom>
          <a:solidFill>
            <a:schemeClr val="bg1">
              <a:lumMod val="95000"/>
            </a:schemeClr>
          </a:solidFill>
          <a:ln>
            <a:solidFill>
              <a:schemeClr val="accent3">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66" fontAlgn="auto">
              <a:spcBef>
                <a:spcPts val="0"/>
              </a:spcBef>
              <a:spcAft>
                <a:spcPts val="0"/>
              </a:spcAft>
              <a:defRPr/>
            </a:pPr>
            <a:r>
              <a:rPr kumimoji="0" lang="ja-JP" altLang="en-US" sz="1050" b="1" dirty="0">
                <a:solidFill>
                  <a:srgbClr val="000000"/>
                </a:solidFill>
                <a:latin typeface="Meiryo UI"/>
                <a:ea typeface="Meiryo UI"/>
              </a:rPr>
              <a:t>販売情報</a:t>
            </a:r>
            <a:endParaRPr kumimoji="0" lang="en-US" altLang="ja-JP" sz="1350" dirty="0">
              <a:solidFill>
                <a:srgbClr val="000000"/>
              </a:solidFill>
              <a:latin typeface="Meiryo UI"/>
              <a:ea typeface="Meiryo UI"/>
            </a:endParaRPr>
          </a:p>
          <a:p>
            <a:pPr defTabSz="685766" fontAlgn="auto">
              <a:spcBef>
                <a:spcPts val="0"/>
              </a:spcBef>
              <a:spcAft>
                <a:spcPts val="0"/>
              </a:spcAft>
              <a:defRPr/>
            </a:pPr>
            <a:r>
              <a:rPr kumimoji="0" lang="ja-JP" altLang="en-US" sz="788" dirty="0">
                <a:solidFill>
                  <a:srgbClr val="000000"/>
                </a:solidFill>
                <a:latin typeface="Meiryo UI"/>
                <a:ea typeface="Meiryo UI"/>
              </a:rPr>
              <a:t>・販売日</a:t>
            </a:r>
            <a:endParaRPr kumimoji="0" lang="en-US" altLang="ja-JP" sz="788" dirty="0">
              <a:solidFill>
                <a:srgbClr val="000000"/>
              </a:solidFill>
              <a:latin typeface="Meiryo UI"/>
              <a:ea typeface="Meiryo UI"/>
            </a:endParaRPr>
          </a:p>
          <a:p>
            <a:pPr defTabSz="685766" fontAlgn="auto">
              <a:spcBef>
                <a:spcPts val="0"/>
              </a:spcBef>
              <a:spcAft>
                <a:spcPts val="0"/>
              </a:spcAft>
              <a:defRPr/>
            </a:pPr>
            <a:r>
              <a:rPr kumimoji="0" lang="ja-JP" altLang="en-US" sz="788" dirty="0">
                <a:solidFill>
                  <a:srgbClr val="000000"/>
                </a:solidFill>
                <a:latin typeface="Meiryo UI"/>
                <a:ea typeface="Meiryo UI"/>
              </a:rPr>
              <a:t>・販売場所</a:t>
            </a:r>
            <a:endParaRPr kumimoji="0" lang="en-US" altLang="ja-JP" sz="788" dirty="0">
              <a:solidFill>
                <a:srgbClr val="000000"/>
              </a:solidFill>
              <a:latin typeface="Meiryo UI"/>
              <a:ea typeface="Meiryo UI"/>
            </a:endParaRPr>
          </a:p>
          <a:p>
            <a:pPr defTabSz="685766" fontAlgn="auto">
              <a:spcBef>
                <a:spcPts val="0"/>
              </a:spcBef>
              <a:spcAft>
                <a:spcPts val="0"/>
              </a:spcAft>
              <a:defRPr/>
            </a:pPr>
            <a:r>
              <a:rPr kumimoji="0" lang="ja-JP" altLang="en-US" sz="788" dirty="0">
                <a:solidFill>
                  <a:srgbClr val="000000"/>
                </a:solidFill>
                <a:latin typeface="Meiryo UI"/>
                <a:ea typeface="Meiryo UI"/>
              </a:rPr>
              <a:t>・アピールポイント等</a:t>
            </a:r>
            <a:endParaRPr kumimoji="0" lang="en-US" altLang="ja-JP" sz="788" dirty="0">
              <a:solidFill>
                <a:srgbClr val="000000"/>
              </a:solidFill>
              <a:latin typeface="Meiryo UI"/>
              <a:ea typeface="Meiryo UI"/>
            </a:endParaRPr>
          </a:p>
        </p:txBody>
      </p:sp>
      <p:pic>
        <p:nvPicPr>
          <p:cNvPr id="24" name="図 23">
            <a:extLst>
              <a:ext uri="{FF2B5EF4-FFF2-40B4-BE49-F238E27FC236}">
                <a16:creationId xmlns:a16="http://schemas.microsoft.com/office/drawing/2014/main" id="{83850229-C8AC-8E0E-B493-9EC7A16F67D5}"/>
              </a:ext>
            </a:extLst>
          </p:cNvPr>
          <p:cNvPicPr>
            <a:picLocks noChangeAspect="1"/>
          </p:cNvPicPr>
          <p:nvPr/>
        </p:nvPicPr>
        <p:blipFill>
          <a:blip r:embed="rId18"/>
          <a:stretch>
            <a:fillRect/>
          </a:stretch>
        </p:blipFill>
        <p:spPr>
          <a:xfrm>
            <a:off x="6155156" y="3358355"/>
            <a:ext cx="547566" cy="359384"/>
          </a:xfrm>
          <a:prstGeom prst="rect">
            <a:avLst/>
          </a:prstGeom>
        </p:spPr>
      </p:pic>
    </p:spTree>
    <p:extLst>
      <p:ext uri="{BB962C8B-B14F-4D97-AF65-F5344CB8AC3E}">
        <p14:creationId xmlns:p14="http://schemas.microsoft.com/office/powerpoint/2010/main" val="24348074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D7063736-D059-53FC-87CB-98E735CE65D2}"/>
              </a:ext>
            </a:extLst>
          </p:cNvPr>
          <p:cNvSpPr>
            <a:spLocks noGrp="1"/>
          </p:cNvSpPr>
          <p:nvPr>
            <p:ph type="ftr" sz="quarter" idx="11"/>
          </p:nvPr>
        </p:nvSpPr>
        <p:spPr/>
        <p:txBody>
          <a:bodyPr/>
          <a:lstStyle/>
          <a:p>
            <a:r>
              <a:rPr kumimoji="1" lang="en-US" altLang="ja-JP"/>
              <a:t>© 2026 Fujitsu Limited</a:t>
            </a:r>
            <a:endParaRPr kumimoji="1" lang="ja-JP" altLang="en-US"/>
          </a:p>
        </p:txBody>
      </p:sp>
      <p:pic>
        <p:nvPicPr>
          <p:cNvPr id="4" name="MFG_02_CFP_260709_FEDデモ動画">
            <a:hlinkClick r:id="" action="ppaction://media"/>
            <a:extLst>
              <a:ext uri="{FF2B5EF4-FFF2-40B4-BE49-F238E27FC236}">
                <a16:creationId xmlns:a16="http://schemas.microsoft.com/office/drawing/2014/main" id="{BB8CFF0B-7A49-5B88-C8FB-6FBC8819630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
        <p:nvSpPr>
          <p:cNvPr id="6" name="スライド番号プレースホルダー 5">
            <a:extLst>
              <a:ext uri="{FF2B5EF4-FFF2-40B4-BE49-F238E27FC236}">
                <a16:creationId xmlns:a16="http://schemas.microsoft.com/office/drawing/2014/main" id="{DFB11632-8B98-9E7A-7B0B-04DAEA7DB76B}"/>
              </a:ext>
            </a:extLst>
          </p:cNvPr>
          <p:cNvSpPr>
            <a:spLocks noGrp="1"/>
          </p:cNvSpPr>
          <p:nvPr>
            <p:ph type="sldNum" sz="quarter" idx="12"/>
          </p:nvPr>
        </p:nvSpPr>
        <p:spPr/>
        <p:txBody>
          <a:bodyPr/>
          <a:lstStyle/>
          <a:p>
            <a:fld id="{4D029D89-7B63-4C94-AD4D-2E4D6BB83637}" type="slidenum">
              <a:rPr kumimoji="1" lang="ja-JP" altLang="en-US" smtClean="0"/>
              <a:t>20</a:t>
            </a:fld>
            <a:endParaRPr kumimoji="1" lang="ja-JP" altLang="en-US"/>
          </a:p>
        </p:txBody>
      </p:sp>
    </p:spTree>
    <p:extLst>
      <p:ext uri="{BB962C8B-B14F-4D97-AF65-F5344CB8AC3E}">
        <p14:creationId xmlns:p14="http://schemas.microsoft.com/office/powerpoint/2010/main" val="1970475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9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F44609D2-7E23-36DD-F4CC-D52F34BEA2B2}"/>
              </a:ext>
            </a:extLst>
          </p:cNvPr>
          <p:cNvSpPr>
            <a:spLocks noGrp="1"/>
          </p:cNvSpPr>
          <p:nvPr>
            <p:ph type="ftr" sz="quarter" idx="11"/>
          </p:nvPr>
        </p:nvSpPr>
        <p:spPr/>
        <p:txBody>
          <a:bodyPr/>
          <a:lstStyle/>
          <a:p>
            <a:r>
              <a:rPr kumimoji="1" lang="en-US" altLang="ja-JP"/>
              <a:t>© 2026 Fujitsu Limited</a:t>
            </a:r>
            <a:endParaRPr kumimoji="1" lang="ja-JP" altLang="en-US"/>
          </a:p>
        </p:txBody>
      </p:sp>
    </p:spTree>
    <p:extLst>
      <p:ext uri="{BB962C8B-B14F-4D97-AF65-F5344CB8AC3E}">
        <p14:creationId xmlns:p14="http://schemas.microsoft.com/office/powerpoint/2010/main" val="38012679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30242F-8F32-45B0-9CFE-D3CC5758B248}"/>
              </a:ext>
            </a:extLst>
          </p:cNvPr>
          <p:cNvSpPr>
            <a:spLocks noGrp="1"/>
          </p:cNvSpPr>
          <p:nvPr>
            <p:ph type="title"/>
          </p:nvPr>
        </p:nvSpPr>
        <p:spPr/>
        <p:txBody>
          <a:bodyPr/>
          <a:lstStyle/>
          <a:p>
            <a:r>
              <a:rPr lang="ja-JP" altLang="en-US"/>
              <a:t>溝渕真名武（みぞぶちまなぶ）</a:t>
            </a:r>
            <a:endParaRPr kumimoji="1" lang="ja-JP" altLang="en-US" dirty="0"/>
          </a:p>
        </p:txBody>
      </p:sp>
      <p:sp>
        <p:nvSpPr>
          <p:cNvPr id="3" name="フッター プレースホルダー 2">
            <a:extLst>
              <a:ext uri="{FF2B5EF4-FFF2-40B4-BE49-F238E27FC236}">
                <a16:creationId xmlns:a16="http://schemas.microsoft.com/office/drawing/2014/main" id="{ED96BF22-ACD3-437B-B5D0-D87D5BC353CB}"/>
              </a:ext>
            </a:extLst>
          </p:cNvPr>
          <p:cNvSpPr>
            <a:spLocks noGrp="1"/>
          </p:cNvSpPr>
          <p:nvPr>
            <p:ph type="ftr" sz="quarter" idx="11"/>
          </p:nvPr>
        </p:nvSpPr>
        <p:spPr/>
        <p:txBody>
          <a:bodyPr/>
          <a:lstStyle/>
          <a:p>
            <a:pPr defTabSz="456914" fontAlgn="auto">
              <a:spcBef>
                <a:spcPts val="0"/>
              </a:spcBef>
              <a:spcAft>
                <a:spcPts val="0"/>
              </a:spcAft>
              <a:defRPr/>
            </a:pPr>
            <a:r>
              <a:rPr lang="en-US" altLang="ja-JP">
                <a:solidFill>
                  <a:srgbClr val="000000"/>
                </a:solidFill>
                <a:latin typeface="メイリオ"/>
                <a:ea typeface="メイリオ"/>
              </a:rPr>
              <a:t>© 2026 Fujitsu Limited</a:t>
            </a:r>
            <a:endParaRPr lang="ja-JP" altLang="en-US">
              <a:solidFill>
                <a:srgbClr val="000000"/>
              </a:solidFill>
              <a:latin typeface="メイリオ"/>
              <a:ea typeface="メイリオ"/>
            </a:endParaRPr>
          </a:p>
        </p:txBody>
      </p:sp>
      <p:sp>
        <p:nvSpPr>
          <p:cNvPr id="5" name="コンテンツ プレースホルダー 4">
            <a:extLst>
              <a:ext uri="{FF2B5EF4-FFF2-40B4-BE49-F238E27FC236}">
                <a16:creationId xmlns:a16="http://schemas.microsoft.com/office/drawing/2014/main" id="{D9D73ECA-F4B8-ABAF-0898-4A07FED7D53B}"/>
              </a:ext>
            </a:extLst>
          </p:cNvPr>
          <p:cNvSpPr>
            <a:spLocks noGrp="1"/>
          </p:cNvSpPr>
          <p:nvPr>
            <p:ph idx="4294967295"/>
          </p:nvPr>
        </p:nvSpPr>
        <p:spPr>
          <a:xfrm>
            <a:off x="3026569" y="793750"/>
            <a:ext cx="5736431" cy="3943350"/>
          </a:xfrm>
        </p:spPr>
        <p:txBody>
          <a:bodyPr/>
          <a:lstStyle/>
          <a:p>
            <a:r>
              <a:rPr lang="ja-JP" altLang="en-US" sz="1600" dirty="0">
                <a:solidFill>
                  <a:schemeClr val="bg1"/>
                </a:solidFill>
              </a:rPr>
              <a:t>プロフィール</a:t>
            </a:r>
            <a:endParaRPr lang="en-US" altLang="ja-JP" sz="1600" dirty="0">
              <a:solidFill>
                <a:schemeClr val="bg1"/>
              </a:solidFill>
            </a:endParaRPr>
          </a:p>
          <a:p>
            <a:pPr lvl="1"/>
            <a:r>
              <a:rPr lang="ja-JP" altLang="en-US" sz="1600" dirty="0">
                <a:solidFill>
                  <a:schemeClr val="bg1"/>
                </a:solidFill>
              </a:rPr>
              <a:t>富士通グループに入社後、主に研究開発領域（創薬、臨床開発業務）のシステム・パッケージ開発やコンサルティング業務などを約</a:t>
            </a:r>
            <a:r>
              <a:rPr lang="en-US" altLang="ja-JP" sz="1600" dirty="0">
                <a:solidFill>
                  <a:schemeClr val="bg1"/>
                </a:solidFill>
              </a:rPr>
              <a:t>15</a:t>
            </a:r>
            <a:r>
              <a:rPr lang="ja-JP" altLang="en-US" sz="1600" dirty="0">
                <a:solidFill>
                  <a:schemeClr val="bg1"/>
                </a:solidFill>
              </a:rPr>
              <a:t>年にわたってけん引。</a:t>
            </a:r>
            <a:endParaRPr lang="en-US" altLang="ja-JP" sz="1600" dirty="0">
              <a:solidFill>
                <a:schemeClr val="bg1"/>
              </a:solidFill>
            </a:endParaRPr>
          </a:p>
          <a:p>
            <a:pPr lvl="1"/>
            <a:endParaRPr lang="en-US" altLang="ja-JP" sz="1600" dirty="0">
              <a:solidFill>
                <a:schemeClr val="bg1"/>
              </a:solidFill>
            </a:endParaRPr>
          </a:p>
          <a:p>
            <a:pPr lvl="1"/>
            <a:r>
              <a:rPr lang="ja-JP" altLang="en-US" sz="1600" dirty="0">
                <a:solidFill>
                  <a:schemeClr val="bg1"/>
                </a:solidFill>
              </a:rPr>
              <a:t>その後</a:t>
            </a:r>
            <a:r>
              <a:rPr lang="en-US" altLang="ja-JP" sz="1600" dirty="0">
                <a:solidFill>
                  <a:schemeClr val="bg1"/>
                </a:solidFill>
              </a:rPr>
              <a:t>DX</a:t>
            </a:r>
            <a:r>
              <a:rPr lang="ja-JP" altLang="en-US" sz="1600" dirty="0">
                <a:solidFill>
                  <a:schemeClr val="bg1"/>
                </a:solidFill>
              </a:rPr>
              <a:t>コンサルティング部門に異動後、スマートホスピタルなどの企画に従事。</a:t>
            </a:r>
            <a:endParaRPr lang="en-US" altLang="ja-JP" sz="1600" dirty="0">
              <a:solidFill>
                <a:schemeClr val="bg1"/>
              </a:solidFill>
            </a:endParaRPr>
          </a:p>
          <a:p>
            <a:pPr lvl="1"/>
            <a:endParaRPr lang="en-US" altLang="ja-JP" sz="1600" dirty="0">
              <a:solidFill>
                <a:schemeClr val="bg1"/>
              </a:solidFill>
            </a:endParaRPr>
          </a:p>
          <a:p>
            <a:pPr lvl="1"/>
            <a:r>
              <a:rPr lang="ja-JP" altLang="en-US" sz="1600" dirty="0">
                <a:solidFill>
                  <a:schemeClr val="bg1"/>
                </a:solidFill>
              </a:rPr>
              <a:t>さらに、入社以来培った研究開発領域の豊富な経験をもとに材料領域のマテリアルズ・インフォマティクスのプロダクトマネージャーを担当。</a:t>
            </a:r>
            <a:r>
              <a:rPr lang="en-US" altLang="ja-JP" sz="1600" dirty="0">
                <a:solidFill>
                  <a:schemeClr val="bg1"/>
                </a:solidFill>
              </a:rPr>
              <a:t>2023</a:t>
            </a:r>
            <a:r>
              <a:rPr lang="ja-JP" altLang="en-US" sz="1600" dirty="0">
                <a:solidFill>
                  <a:schemeClr val="bg1"/>
                </a:solidFill>
              </a:rPr>
              <a:t>年</a:t>
            </a:r>
            <a:r>
              <a:rPr lang="en-US" altLang="ja-JP" sz="1600" dirty="0">
                <a:solidFill>
                  <a:schemeClr val="bg1"/>
                </a:solidFill>
              </a:rPr>
              <a:t>4</a:t>
            </a:r>
            <a:r>
              <a:rPr lang="ja-JP" altLang="en-US" sz="1600" dirty="0">
                <a:solidFill>
                  <a:schemeClr val="bg1"/>
                </a:solidFill>
              </a:rPr>
              <a:t>月より</a:t>
            </a:r>
            <a:r>
              <a:rPr lang="en-US" altLang="ja-JP" sz="1600" dirty="0">
                <a:solidFill>
                  <a:schemeClr val="bg1"/>
                </a:solidFill>
              </a:rPr>
              <a:t>Fujitsu </a:t>
            </a:r>
            <a:r>
              <a:rPr lang="en-US" altLang="ja-JP" sz="1600" dirty="0" err="1">
                <a:solidFill>
                  <a:schemeClr val="bg1"/>
                </a:solidFill>
              </a:rPr>
              <a:t>Uvance</a:t>
            </a:r>
            <a:r>
              <a:rPr lang="ja-JP" altLang="en-US" sz="1600" dirty="0">
                <a:solidFill>
                  <a:schemeClr val="bg1"/>
                </a:solidFill>
              </a:rPr>
              <a:t>に参画。</a:t>
            </a:r>
            <a:endParaRPr lang="en-US" altLang="ja-JP" sz="1600" dirty="0">
              <a:solidFill>
                <a:schemeClr val="bg1"/>
              </a:solidFill>
            </a:endParaRPr>
          </a:p>
          <a:p>
            <a:pPr lvl="1"/>
            <a:endParaRPr lang="en-US" altLang="ja-JP" sz="1600" dirty="0">
              <a:solidFill>
                <a:schemeClr val="bg1"/>
              </a:solidFill>
            </a:endParaRPr>
          </a:p>
          <a:p>
            <a:pPr lvl="1"/>
            <a:r>
              <a:rPr lang="ja-JP" altLang="en-US" sz="1600" dirty="0">
                <a:solidFill>
                  <a:schemeClr val="bg1"/>
                </a:solidFill>
              </a:rPr>
              <a:t>ナレッジマネジメントの大家である野中郁次郎先生から「実践知リーダー」としての薫陶を受け、環境課題解決につながる研究開発向けソリューションのあり方を考え実践を続けている。</a:t>
            </a:r>
          </a:p>
        </p:txBody>
      </p:sp>
      <p:pic>
        <p:nvPicPr>
          <p:cNvPr id="6" name="図 5" descr="人, 屋内, 男, テーブル が含まれている画像&#10;&#10;自動的に生成された説明">
            <a:extLst>
              <a:ext uri="{FF2B5EF4-FFF2-40B4-BE49-F238E27FC236}">
                <a16:creationId xmlns:a16="http://schemas.microsoft.com/office/drawing/2014/main" id="{B7678F5E-8593-4278-8687-AD5E01AE10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942" t="12213" r="25737"/>
          <a:stretch/>
        </p:blipFill>
        <p:spPr>
          <a:xfrm>
            <a:off x="236678" y="853804"/>
            <a:ext cx="2396520" cy="2732902"/>
          </a:xfrm>
          <a:prstGeom prst="rect">
            <a:avLst/>
          </a:prstGeom>
        </p:spPr>
      </p:pic>
      <p:sp>
        <p:nvSpPr>
          <p:cNvPr id="9" name="正方形/長方形 8">
            <a:extLst>
              <a:ext uri="{FF2B5EF4-FFF2-40B4-BE49-F238E27FC236}">
                <a16:creationId xmlns:a16="http://schemas.microsoft.com/office/drawing/2014/main" id="{D906ADC9-4537-4824-C8C9-4F4AB1BCD614}"/>
              </a:ext>
            </a:extLst>
          </p:cNvPr>
          <p:cNvSpPr/>
          <p:nvPr/>
        </p:nvSpPr>
        <p:spPr bwMode="gray">
          <a:xfrm>
            <a:off x="236680" y="3691032"/>
            <a:ext cx="2396519" cy="1090661"/>
          </a:xfrm>
          <a:prstGeom prst="rect">
            <a:avLst/>
          </a:prstGeom>
          <a:solidFill>
            <a:srgbClr val="FFFFFF"/>
          </a:solidFill>
          <a:ln w="9525" cap="flat" cmpd="sng" algn="ctr">
            <a:solidFill>
              <a:srgbClr val="2400B0"/>
            </a:solidFill>
            <a:prstDash val="solid"/>
            <a:round/>
            <a:headEnd type="none" w="med" len="med"/>
            <a:tailEnd type="none" w="med" len="med"/>
          </a:ln>
          <a:effectLst>
            <a:outerShdw dist="53882" dir="2700000" algn="ctr" rotWithShape="0">
              <a:schemeClr val="bg2">
                <a:alpha val="50000"/>
              </a:schemeClr>
            </a:outerShdw>
          </a:effectLst>
        </p:spPr>
        <p:txBody>
          <a:bodyPr vert="horz" wrap="none" lIns="121769" tIns="60885" rIns="121769" bIns="60885" numCol="1" rtlCol="0" anchor="ctr" anchorCtr="0" compatLnSpc="1">
            <a:prstTxWarp prst="textNoShape">
              <a:avLst/>
            </a:prstTxWarp>
          </a:bodyPr>
          <a:lstStyle/>
          <a:p>
            <a:pPr defTabSz="1217678" fontAlgn="auto">
              <a:spcBef>
                <a:spcPts val="0"/>
              </a:spcBef>
              <a:spcAft>
                <a:spcPts val="0"/>
              </a:spcAft>
              <a:defRPr/>
            </a:pPr>
            <a:r>
              <a:rPr kumimoji="0" lang="ja-JP" altLang="en-US" sz="1400" dirty="0">
                <a:latin typeface="Meiryo UI" panose="020B0604030504040204" pitchFamily="50" charset="-128"/>
                <a:ea typeface="Meiryo UI" panose="020B0604030504040204" pitchFamily="50" charset="-128"/>
                <a:cs typeface="Arial"/>
              </a:rPr>
              <a:t>富士通株式会社</a:t>
            </a:r>
            <a:endParaRPr kumimoji="0" lang="en-US" altLang="ja-JP" sz="1400" dirty="0">
              <a:latin typeface="Meiryo UI" panose="020B0604030504040204" pitchFamily="50" charset="-128"/>
              <a:ea typeface="Meiryo UI" panose="020B0604030504040204" pitchFamily="50" charset="-128"/>
              <a:cs typeface="Arial"/>
            </a:endParaRPr>
          </a:p>
          <a:p>
            <a:pPr defTabSz="1217678" fontAlgn="auto">
              <a:spcBef>
                <a:spcPts val="0"/>
              </a:spcBef>
              <a:spcAft>
                <a:spcPts val="0"/>
              </a:spcAft>
              <a:defRPr/>
            </a:pPr>
            <a:r>
              <a:rPr kumimoji="0" lang="ja-JP" altLang="en-US" sz="1400" dirty="0">
                <a:latin typeface="Meiryo UI" panose="020B0604030504040204" pitchFamily="50" charset="-128"/>
                <a:ea typeface="Meiryo UI" panose="020B0604030504040204" pitchFamily="50" charset="-128"/>
                <a:cs typeface="Arial"/>
              </a:rPr>
              <a:t>ｸﾛｽｲﾝﾀﾞｽﾄﾘｰｿﾘｭｰｼｮﾝ事業本部</a:t>
            </a:r>
            <a:endParaRPr kumimoji="0" lang="en-US" altLang="ja-JP" sz="1400" dirty="0">
              <a:latin typeface="Meiryo UI" panose="020B0604030504040204" pitchFamily="50" charset="-128"/>
              <a:ea typeface="Meiryo UI" panose="020B0604030504040204" pitchFamily="50" charset="-128"/>
              <a:cs typeface="Arial"/>
            </a:endParaRPr>
          </a:p>
          <a:p>
            <a:pPr defTabSz="1217678" fontAlgn="auto">
              <a:spcBef>
                <a:spcPts val="0"/>
              </a:spcBef>
              <a:spcAft>
                <a:spcPts val="0"/>
              </a:spcAft>
              <a:defRPr/>
            </a:pPr>
            <a:r>
              <a:rPr kumimoji="0" lang="en-US" altLang="ja-JP" sz="1400" dirty="0">
                <a:latin typeface="Meiryo UI" panose="020B0604030504040204" pitchFamily="50" charset="-128"/>
                <a:ea typeface="Meiryo UI" panose="020B0604030504040204" pitchFamily="50" charset="-128"/>
                <a:cs typeface="Arial"/>
              </a:rPr>
              <a:t>Trusted Society</a:t>
            </a:r>
            <a:r>
              <a:rPr kumimoji="0" lang="ja-JP" altLang="en-US" sz="1400" dirty="0">
                <a:latin typeface="Meiryo UI" panose="020B0604030504040204" pitchFamily="50" charset="-128"/>
                <a:ea typeface="Meiryo UI" panose="020B0604030504040204" pitchFamily="50" charset="-128"/>
                <a:cs typeface="Arial"/>
              </a:rPr>
              <a:t>事業部</a:t>
            </a:r>
            <a:endParaRPr kumimoji="0" lang="ja-JP" altLang="en-US" sz="1400" dirty="0">
              <a:latin typeface="Meiryo UI" panose="020B0604030504040204" pitchFamily="50" charset="-128"/>
              <a:ea typeface="Meiryo UI" panose="020B0604030504040204" pitchFamily="50" charset="-128"/>
            </a:endParaRPr>
          </a:p>
        </p:txBody>
      </p:sp>
      <p:sp>
        <p:nvSpPr>
          <p:cNvPr id="20" name="二等辺三角形 19">
            <a:extLst>
              <a:ext uri="{FF2B5EF4-FFF2-40B4-BE49-F238E27FC236}">
                <a16:creationId xmlns:a16="http://schemas.microsoft.com/office/drawing/2014/main" id="{12BB5B9D-61CF-C628-4AA3-5F9B37494B39}"/>
              </a:ext>
            </a:extLst>
          </p:cNvPr>
          <p:cNvSpPr/>
          <p:nvPr/>
        </p:nvSpPr>
        <p:spPr bwMode="gray">
          <a:xfrm rot="10800000">
            <a:off x="5292222" y="1790917"/>
            <a:ext cx="1111940" cy="153371"/>
          </a:xfrm>
          <a:prstGeom prst="triangle">
            <a:avLst/>
          </a:prstGeom>
          <a:solidFill>
            <a:srgbClr val="F79999"/>
          </a:solidFill>
          <a:ln w="12700" cap="flat" cmpd="sng" algn="ctr">
            <a:noFill/>
            <a:prstDash val="solid"/>
            <a:miter lim="800000"/>
          </a:ln>
          <a:effectLst/>
          <a:extLst>
            <a:ext uri="{91240B29-F687-4F45-9708-019B960494DF}">
              <a14:hiddenLine xmlns:a14="http://schemas.microsoft.com/office/drawing/2010/main" w="12700" cap="flat" cmpd="sng" algn="ctr">
                <a:solidFill>
                  <a:schemeClr val="bg1">
                    <a:lumMod val="75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3829">
              <a:defRPr/>
            </a:pPr>
            <a:endParaRPr lang="ja-JP" altLang="en-US" dirty="0" err="1">
              <a:solidFill>
                <a:srgbClr val="000000"/>
              </a:solidFill>
              <a:latin typeface="メイリオ"/>
              <a:ea typeface="メイリオ"/>
            </a:endParaRPr>
          </a:p>
        </p:txBody>
      </p:sp>
      <p:sp>
        <p:nvSpPr>
          <p:cNvPr id="21" name="二等辺三角形 20">
            <a:extLst>
              <a:ext uri="{FF2B5EF4-FFF2-40B4-BE49-F238E27FC236}">
                <a16:creationId xmlns:a16="http://schemas.microsoft.com/office/drawing/2014/main" id="{0E7BBAED-5483-C06E-A03C-AA077A5D9F76}"/>
              </a:ext>
            </a:extLst>
          </p:cNvPr>
          <p:cNvSpPr/>
          <p:nvPr/>
        </p:nvSpPr>
        <p:spPr bwMode="gray">
          <a:xfrm rot="10800000">
            <a:off x="5292222" y="2495859"/>
            <a:ext cx="1111940" cy="153371"/>
          </a:xfrm>
          <a:prstGeom prst="triangle">
            <a:avLst/>
          </a:prstGeom>
          <a:solidFill>
            <a:srgbClr val="F79999"/>
          </a:solidFill>
          <a:ln w="12700" cap="flat" cmpd="sng" algn="ctr">
            <a:noFill/>
            <a:prstDash val="solid"/>
            <a:miter lim="800000"/>
          </a:ln>
          <a:effectLst/>
          <a:extLst>
            <a:ext uri="{91240B29-F687-4F45-9708-019B960494DF}">
              <a14:hiddenLine xmlns:a14="http://schemas.microsoft.com/office/drawing/2010/main" w="12700" cap="flat" cmpd="sng" algn="ctr">
                <a:solidFill>
                  <a:schemeClr val="bg1">
                    <a:lumMod val="75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3829">
              <a:defRPr/>
            </a:pPr>
            <a:endParaRPr lang="ja-JP" altLang="en-US" dirty="0" err="1">
              <a:solidFill>
                <a:srgbClr val="000000"/>
              </a:solidFill>
              <a:latin typeface="メイリオ"/>
              <a:ea typeface="メイリオ"/>
            </a:endParaRPr>
          </a:p>
        </p:txBody>
      </p:sp>
      <p:sp>
        <p:nvSpPr>
          <p:cNvPr id="11" name="スライド番号プレースホルダー 10">
            <a:extLst>
              <a:ext uri="{FF2B5EF4-FFF2-40B4-BE49-F238E27FC236}">
                <a16:creationId xmlns:a16="http://schemas.microsoft.com/office/drawing/2014/main" id="{2C02A138-9DC8-90A6-FC1C-8C8DD4D9CC46}"/>
              </a:ext>
            </a:extLst>
          </p:cNvPr>
          <p:cNvSpPr>
            <a:spLocks noGrp="1"/>
          </p:cNvSpPr>
          <p:nvPr>
            <p:ph type="sldNum" sz="quarter" idx="12"/>
          </p:nvPr>
        </p:nvSpPr>
        <p:spPr/>
        <p:txBody>
          <a:bodyPr/>
          <a:lstStyle/>
          <a:p>
            <a:pPr defTabSz="457130">
              <a:defRPr/>
            </a:pPr>
            <a:fld id="{4D029D89-7B63-4C94-AD4D-2E4D6BB83637}" type="slidenum">
              <a:rPr lang="ja-JP" altLang="en-US" smtClean="0">
                <a:solidFill>
                  <a:prstClr val="white"/>
                </a:solidFill>
              </a:rPr>
              <a:pPr defTabSz="457130">
                <a:defRPr/>
              </a:pPr>
              <a:t>2</a:t>
            </a:fld>
            <a:endParaRPr lang="ja-JP" altLang="en-US">
              <a:solidFill>
                <a:prstClr val="white"/>
              </a:solidFill>
            </a:endParaRPr>
          </a:p>
        </p:txBody>
      </p:sp>
    </p:spTree>
    <p:extLst>
      <p:ext uri="{BB962C8B-B14F-4D97-AF65-F5344CB8AC3E}">
        <p14:creationId xmlns:p14="http://schemas.microsoft.com/office/powerpoint/2010/main" val="38835974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正方形/長方形 44">
            <a:extLst>
              <a:ext uri="{FF2B5EF4-FFF2-40B4-BE49-F238E27FC236}">
                <a16:creationId xmlns:a16="http://schemas.microsoft.com/office/drawing/2014/main" id="{67A0858A-30F3-B744-FF5D-26A35CA1D74A}"/>
              </a:ext>
            </a:extLst>
          </p:cNvPr>
          <p:cNvSpPr/>
          <p:nvPr/>
        </p:nvSpPr>
        <p:spPr>
          <a:xfrm>
            <a:off x="3724751" y="1233965"/>
            <a:ext cx="4895781" cy="2761126"/>
          </a:xfrm>
          <a:prstGeom prst="rect">
            <a:avLst/>
          </a:prstGeom>
          <a:solidFill>
            <a:schemeClr val="bg1">
              <a:lumMod val="9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endParaRPr lang="ja-JP" altLang="en-US" dirty="0" err="1">
              <a:solidFill>
                <a:srgbClr val="000000"/>
              </a:solidFill>
              <a:latin typeface="メイリオ"/>
              <a:ea typeface="メイリオ"/>
            </a:endParaRPr>
          </a:p>
        </p:txBody>
      </p:sp>
      <p:sp>
        <p:nvSpPr>
          <p:cNvPr id="2" name="タイトル 1">
            <a:extLst>
              <a:ext uri="{FF2B5EF4-FFF2-40B4-BE49-F238E27FC236}">
                <a16:creationId xmlns:a16="http://schemas.microsoft.com/office/drawing/2014/main" id="{0CF32003-26B3-424E-9F7B-A3F92D023421}"/>
              </a:ext>
            </a:extLst>
          </p:cNvPr>
          <p:cNvSpPr>
            <a:spLocks noGrp="1"/>
          </p:cNvSpPr>
          <p:nvPr>
            <p:ph type="title"/>
          </p:nvPr>
        </p:nvSpPr>
        <p:spPr/>
        <p:txBody>
          <a:bodyPr/>
          <a:lstStyle/>
          <a:p>
            <a:r>
              <a:rPr lang="ja-JP" altLang="en-US" dirty="0"/>
              <a:t>マテリアルズ・インフォマティクス（</a:t>
            </a:r>
            <a:r>
              <a:rPr lang="en-US" altLang="ja-JP" dirty="0"/>
              <a:t>MI</a:t>
            </a:r>
            <a:r>
              <a:rPr lang="ja-JP" altLang="en-US" dirty="0"/>
              <a:t>）</a:t>
            </a:r>
            <a:endParaRPr kumimoji="1" lang="ja-JP" altLang="en-US" dirty="0"/>
          </a:p>
        </p:txBody>
      </p:sp>
      <p:sp>
        <p:nvSpPr>
          <p:cNvPr id="4" name="フッター プレースホルダー 3">
            <a:extLst>
              <a:ext uri="{FF2B5EF4-FFF2-40B4-BE49-F238E27FC236}">
                <a16:creationId xmlns:a16="http://schemas.microsoft.com/office/drawing/2014/main" id="{C23559B4-9112-468C-AB24-854D467A3B25}"/>
              </a:ext>
            </a:extLst>
          </p:cNvPr>
          <p:cNvSpPr>
            <a:spLocks noGrp="1"/>
          </p:cNvSpPr>
          <p:nvPr>
            <p:ph type="ftr" sz="quarter" idx="11"/>
          </p:nvPr>
        </p:nvSpPr>
        <p:spPr bwMode="gray">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bodyPr>
          <a:lstStyle>
            <a:defPPr>
              <a:defRPr lang="ja-JP"/>
            </a:defPPr>
            <a:lvl1pPr algn="r" rtl="0" fontAlgn="base">
              <a:spcBef>
                <a:spcPct val="0"/>
              </a:spcBef>
              <a:spcAft>
                <a:spcPct val="0"/>
              </a:spcAft>
              <a:defRPr kumimoji="0" sz="700" kern="1200">
                <a:solidFill>
                  <a:schemeClr val="tx1"/>
                </a:solidFill>
                <a:latin typeface="+mn-lt"/>
                <a:ea typeface="ＭＳ Ｐゴシック" pitchFamily="50" charset="-128"/>
                <a:cs typeface="+mn-cs"/>
              </a:defRPr>
            </a:lvl1pPr>
            <a:lvl2pPr marL="457052" algn="ctr" rtl="0" fontAlgn="ctr">
              <a:spcBef>
                <a:spcPct val="0"/>
              </a:spcBef>
              <a:spcAft>
                <a:spcPct val="0"/>
              </a:spcAft>
              <a:defRPr kumimoji="1" sz="1600" kern="1200">
                <a:solidFill>
                  <a:srgbClr val="000000"/>
                </a:solidFill>
                <a:latin typeface="Arial" charset="0"/>
                <a:ea typeface="ＭＳ Ｐゴシック" pitchFamily="50" charset="-128"/>
                <a:cs typeface="+mn-cs"/>
              </a:defRPr>
            </a:lvl2pPr>
            <a:lvl3pPr marL="914103" algn="ctr" rtl="0" fontAlgn="ctr">
              <a:spcBef>
                <a:spcPct val="0"/>
              </a:spcBef>
              <a:spcAft>
                <a:spcPct val="0"/>
              </a:spcAft>
              <a:defRPr kumimoji="1" sz="1600" kern="1200">
                <a:solidFill>
                  <a:srgbClr val="000000"/>
                </a:solidFill>
                <a:latin typeface="Arial" charset="0"/>
                <a:ea typeface="ＭＳ Ｐゴシック" pitchFamily="50" charset="-128"/>
                <a:cs typeface="+mn-cs"/>
              </a:defRPr>
            </a:lvl3pPr>
            <a:lvl4pPr marL="1371155" algn="ctr" rtl="0" fontAlgn="ctr">
              <a:spcBef>
                <a:spcPct val="0"/>
              </a:spcBef>
              <a:spcAft>
                <a:spcPct val="0"/>
              </a:spcAft>
              <a:defRPr kumimoji="1" sz="1600" kern="1200">
                <a:solidFill>
                  <a:srgbClr val="000000"/>
                </a:solidFill>
                <a:latin typeface="Arial" charset="0"/>
                <a:ea typeface="ＭＳ Ｐゴシック" pitchFamily="50" charset="-128"/>
                <a:cs typeface="+mn-cs"/>
              </a:defRPr>
            </a:lvl4pPr>
            <a:lvl5pPr marL="1828206" algn="ctr" rtl="0" fontAlgn="ctr">
              <a:spcBef>
                <a:spcPct val="0"/>
              </a:spcBef>
              <a:spcAft>
                <a:spcPct val="0"/>
              </a:spcAft>
              <a:defRPr kumimoji="1" sz="1600" kern="1200">
                <a:solidFill>
                  <a:srgbClr val="000000"/>
                </a:solidFill>
                <a:latin typeface="Arial" charset="0"/>
                <a:ea typeface="ＭＳ Ｐゴシック" pitchFamily="50" charset="-128"/>
                <a:cs typeface="+mn-cs"/>
              </a:defRPr>
            </a:lvl5pPr>
            <a:lvl6pPr marL="2285257" algn="l" defTabSz="914103" rtl="0" eaLnBrk="1" latinLnBrk="0" hangingPunct="1">
              <a:defRPr kumimoji="1" sz="1600" kern="1200">
                <a:solidFill>
                  <a:srgbClr val="000000"/>
                </a:solidFill>
                <a:latin typeface="Arial" charset="0"/>
                <a:ea typeface="ＭＳ Ｐゴシック" pitchFamily="50" charset="-128"/>
                <a:cs typeface="+mn-cs"/>
              </a:defRPr>
            </a:lvl6pPr>
            <a:lvl7pPr marL="2742308" algn="l" defTabSz="914103" rtl="0" eaLnBrk="1" latinLnBrk="0" hangingPunct="1">
              <a:defRPr kumimoji="1" sz="1600" kern="1200">
                <a:solidFill>
                  <a:srgbClr val="000000"/>
                </a:solidFill>
                <a:latin typeface="Arial" charset="0"/>
                <a:ea typeface="ＭＳ Ｐゴシック" pitchFamily="50" charset="-128"/>
                <a:cs typeface="+mn-cs"/>
              </a:defRPr>
            </a:lvl7pPr>
            <a:lvl8pPr marL="3199360" algn="l" defTabSz="914103" rtl="0" eaLnBrk="1" latinLnBrk="0" hangingPunct="1">
              <a:defRPr kumimoji="1" sz="1600" kern="1200">
                <a:solidFill>
                  <a:srgbClr val="000000"/>
                </a:solidFill>
                <a:latin typeface="Arial" charset="0"/>
                <a:ea typeface="ＭＳ Ｐゴシック" pitchFamily="50" charset="-128"/>
                <a:cs typeface="+mn-cs"/>
              </a:defRPr>
            </a:lvl8pPr>
            <a:lvl9pPr marL="3656411" algn="l" defTabSz="914103" rtl="0" eaLnBrk="1" latinLnBrk="0" hangingPunct="1">
              <a:defRPr kumimoji="1" sz="1600" kern="1200">
                <a:solidFill>
                  <a:srgbClr val="000000"/>
                </a:solidFill>
                <a:latin typeface="Arial" charset="0"/>
                <a:ea typeface="ＭＳ Ｐゴシック" pitchFamily="50" charset="-128"/>
                <a:cs typeface="+mn-cs"/>
              </a:defRPr>
            </a:lvl9pPr>
          </a:lstStyle>
          <a:p>
            <a:pPr defTabSz="914103">
              <a:defRPr/>
            </a:pPr>
            <a:r>
              <a:rPr lang="de-DE" altLang="ja-JP">
                <a:solidFill>
                  <a:srgbClr val="000000"/>
                </a:solidFill>
                <a:latin typeface="メイリオ"/>
              </a:rPr>
              <a:t>© 2026 Fujitsu Limited</a:t>
            </a:r>
            <a:endParaRPr lang="de-DE" altLang="ja-JP" dirty="0">
              <a:solidFill>
                <a:srgbClr val="000000"/>
              </a:solidFill>
              <a:latin typeface="メイリオ"/>
            </a:endParaRPr>
          </a:p>
        </p:txBody>
      </p:sp>
      <p:sp>
        <p:nvSpPr>
          <p:cNvPr id="3" name="コンテンツ プレースホルダー 2">
            <a:extLst>
              <a:ext uri="{FF2B5EF4-FFF2-40B4-BE49-F238E27FC236}">
                <a16:creationId xmlns:a16="http://schemas.microsoft.com/office/drawing/2014/main" id="{E683CF29-45BD-43AA-9EE9-9BEDF46BE3CF}"/>
              </a:ext>
            </a:extLst>
          </p:cNvPr>
          <p:cNvSpPr>
            <a:spLocks noGrp="1"/>
          </p:cNvSpPr>
          <p:nvPr>
            <p:ph idx="4294967295"/>
          </p:nvPr>
        </p:nvSpPr>
        <p:spPr>
          <a:xfrm>
            <a:off x="233362" y="781844"/>
            <a:ext cx="8910638" cy="319088"/>
          </a:xfrm>
        </p:spPr>
        <p:txBody>
          <a:bodyPr/>
          <a:lstStyle/>
          <a:p>
            <a:pPr marL="342788" indent="-342788">
              <a:buFont typeface="Arial" panose="020B0604020202020204" pitchFamily="34" charset="0"/>
              <a:buChar char="•"/>
            </a:pPr>
            <a:r>
              <a:rPr lang="ja-JP" altLang="en-US" sz="1600" dirty="0">
                <a:solidFill>
                  <a:schemeClr val="bg1"/>
                </a:solidFill>
              </a:rPr>
              <a:t>第４の科学といわれる「データ科学」を用いた「マテリアルズ・インフォマティクス」</a:t>
            </a:r>
          </a:p>
        </p:txBody>
      </p:sp>
      <p:pic>
        <p:nvPicPr>
          <p:cNvPr id="6" name="図 5">
            <a:extLst>
              <a:ext uri="{FF2B5EF4-FFF2-40B4-BE49-F238E27FC236}">
                <a16:creationId xmlns:a16="http://schemas.microsoft.com/office/drawing/2014/main" id="{48F38AB8-7EF2-4EE1-A3D5-336289FBA482}"/>
              </a:ext>
            </a:extLst>
          </p:cNvPr>
          <p:cNvPicPr>
            <a:picLocks noChangeAspect="1"/>
          </p:cNvPicPr>
          <p:nvPr/>
        </p:nvPicPr>
        <p:blipFill rotWithShape="1">
          <a:blip r:embed="rId3"/>
          <a:srcRect l="12803" t="22581" r="15313"/>
          <a:stretch/>
        </p:blipFill>
        <p:spPr>
          <a:xfrm>
            <a:off x="4130382" y="1506170"/>
            <a:ext cx="3931346" cy="2381588"/>
          </a:xfrm>
          <a:prstGeom prst="rect">
            <a:avLst/>
          </a:prstGeom>
        </p:spPr>
      </p:pic>
      <p:sp>
        <p:nvSpPr>
          <p:cNvPr id="9" name="テキスト ボックス 8">
            <a:extLst>
              <a:ext uri="{FF2B5EF4-FFF2-40B4-BE49-F238E27FC236}">
                <a16:creationId xmlns:a16="http://schemas.microsoft.com/office/drawing/2014/main" id="{6F7C1D09-E8C4-400C-80C4-52E404D15D01}"/>
              </a:ext>
            </a:extLst>
          </p:cNvPr>
          <p:cNvSpPr txBox="1"/>
          <p:nvPr/>
        </p:nvSpPr>
        <p:spPr>
          <a:xfrm>
            <a:off x="5963340" y="4716469"/>
            <a:ext cx="2087588" cy="369332"/>
          </a:xfrm>
          <a:prstGeom prst="rect">
            <a:avLst/>
          </a:prstGeom>
          <a:noFill/>
        </p:spPr>
        <p:txBody>
          <a:bodyPr wrap="square" rtlCol="0">
            <a:spAutoFit/>
          </a:bodyPr>
          <a:lstStyle/>
          <a:p>
            <a:pPr algn="l" defTabSz="914103">
              <a:defRPr/>
            </a:pPr>
            <a:r>
              <a:rPr lang="en-US" altLang="ja-JP" sz="600" dirty="0">
                <a:solidFill>
                  <a:prstClr val="white"/>
                </a:solidFill>
                <a:latin typeface="Meiryo UI" panose="020B0604030504040204" pitchFamily="50" charset="-128"/>
                <a:ea typeface="Meiryo UI" panose="020B0604030504040204" pitchFamily="50" charset="-128"/>
              </a:rPr>
              <a:t>【</a:t>
            </a:r>
            <a:r>
              <a:rPr lang="ja-JP" altLang="en-US" sz="600" dirty="0">
                <a:solidFill>
                  <a:prstClr val="white"/>
                </a:solidFill>
                <a:latin typeface="Meiryo UI" panose="020B0604030504040204" pitchFamily="50" charset="-128"/>
                <a:ea typeface="Meiryo UI" panose="020B0604030504040204" pitchFamily="50" charset="-128"/>
              </a:rPr>
              <a:t>資料</a:t>
            </a:r>
            <a:r>
              <a:rPr lang="en-US" altLang="ja-JP" sz="600" dirty="0">
                <a:solidFill>
                  <a:prstClr val="white"/>
                </a:solidFill>
                <a:latin typeface="Meiryo UI" panose="020B0604030504040204" pitchFamily="50" charset="-128"/>
                <a:ea typeface="Meiryo UI" panose="020B0604030504040204" pitchFamily="50" charset="-128"/>
              </a:rPr>
              <a:t>】</a:t>
            </a:r>
          </a:p>
          <a:p>
            <a:pPr algn="l" defTabSz="914103">
              <a:defRPr/>
            </a:pPr>
            <a:r>
              <a:rPr lang="ja-JP" altLang="en-US" sz="600" dirty="0">
                <a:solidFill>
                  <a:prstClr val="white"/>
                </a:solidFill>
                <a:latin typeface="Meiryo UI" panose="020B0604030504040204" pitchFamily="50" charset="-128"/>
                <a:ea typeface="Meiryo UI" panose="020B0604030504040204" pitchFamily="50" charset="-128"/>
              </a:rPr>
              <a:t>「令和元年度　特許出願技術動向調査等の調査結果」より</a:t>
            </a:r>
            <a:endParaRPr lang="en-US" altLang="ja-JP" sz="600" dirty="0">
              <a:solidFill>
                <a:prstClr val="white"/>
              </a:solidFill>
              <a:latin typeface="Meiryo UI" panose="020B0604030504040204" pitchFamily="50" charset="-128"/>
              <a:ea typeface="Meiryo UI" panose="020B0604030504040204" pitchFamily="50" charset="-128"/>
            </a:endParaRPr>
          </a:p>
          <a:p>
            <a:pPr algn="l" defTabSz="914103">
              <a:defRPr/>
            </a:pPr>
            <a:r>
              <a:rPr lang="ja-JP" altLang="en-US" sz="600" dirty="0">
                <a:solidFill>
                  <a:prstClr val="white"/>
                </a:solidFill>
                <a:latin typeface="Meiryo UI" panose="020B0604030504040204" pitchFamily="50" charset="-128"/>
                <a:ea typeface="Meiryo UI" panose="020B0604030504040204" pitchFamily="50" charset="-128"/>
              </a:rPr>
              <a:t>特許庁　令和</a:t>
            </a:r>
            <a:r>
              <a:rPr lang="en-US" altLang="ja-JP" sz="600" dirty="0">
                <a:solidFill>
                  <a:prstClr val="white"/>
                </a:solidFill>
                <a:latin typeface="Meiryo UI" panose="020B0604030504040204" pitchFamily="50" charset="-128"/>
                <a:ea typeface="Meiryo UI" panose="020B0604030504040204" pitchFamily="50" charset="-128"/>
              </a:rPr>
              <a:t>2</a:t>
            </a:r>
            <a:r>
              <a:rPr lang="ja-JP" altLang="en-US" sz="600" dirty="0">
                <a:solidFill>
                  <a:prstClr val="white"/>
                </a:solidFill>
                <a:latin typeface="Meiryo UI" panose="020B0604030504040204" pitchFamily="50" charset="-128"/>
                <a:ea typeface="Meiryo UI" panose="020B0604030504040204" pitchFamily="50" charset="-128"/>
              </a:rPr>
              <a:t>年</a:t>
            </a:r>
            <a:r>
              <a:rPr lang="en-US" altLang="ja-JP" sz="600" dirty="0">
                <a:solidFill>
                  <a:prstClr val="white"/>
                </a:solidFill>
                <a:latin typeface="Meiryo UI" panose="020B0604030504040204" pitchFamily="50" charset="-128"/>
                <a:ea typeface="Meiryo UI" panose="020B0604030504040204" pitchFamily="50" charset="-128"/>
              </a:rPr>
              <a:t>4</a:t>
            </a:r>
            <a:r>
              <a:rPr lang="ja-JP" altLang="en-US" sz="600" dirty="0">
                <a:solidFill>
                  <a:prstClr val="white"/>
                </a:solidFill>
                <a:latin typeface="Meiryo UI" panose="020B0604030504040204" pitchFamily="50" charset="-128"/>
                <a:ea typeface="Meiryo UI" panose="020B0604030504040204" pitchFamily="50" charset="-128"/>
              </a:rPr>
              <a:t>月</a:t>
            </a:r>
          </a:p>
        </p:txBody>
      </p:sp>
      <p:sp>
        <p:nvSpPr>
          <p:cNvPr id="44" name="二等辺三角形 43">
            <a:extLst>
              <a:ext uri="{FF2B5EF4-FFF2-40B4-BE49-F238E27FC236}">
                <a16:creationId xmlns:a16="http://schemas.microsoft.com/office/drawing/2014/main" id="{9F54E742-0EB2-EA50-CC1E-939871A5D165}"/>
              </a:ext>
            </a:extLst>
          </p:cNvPr>
          <p:cNvSpPr/>
          <p:nvPr/>
        </p:nvSpPr>
        <p:spPr bwMode="gray">
          <a:xfrm rot="5400000">
            <a:off x="2850124" y="2235581"/>
            <a:ext cx="1208170" cy="234737"/>
          </a:xfrm>
          <a:prstGeom prst="triangle">
            <a:avLst/>
          </a:prstGeom>
          <a:solidFill>
            <a:srgbClr val="F79999"/>
          </a:solidFill>
          <a:ln w="12700" cap="flat" cmpd="sng" algn="ctr">
            <a:noFill/>
            <a:prstDash val="solid"/>
            <a:miter lim="800000"/>
          </a:ln>
          <a:effectLst/>
          <a:extLst>
            <a:ext uri="{91240B29-F687-4F45-9708-019B960494DF}">
              <a14:hiddenLine xmlns:a14="http://schemas.microsoft.com/office/drawing/2010/main" w="12700" cap="flat" cmpd="sng" algn="ctr">
                <a:solidFill>
                  <a:schemeClr val="bg1">
                    <a:lumMod val="75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endParaRPr lang="ja-JP" altLang="en-US" dirty="0" err="1">
              <a:solidFill>
                <a:srgbClr val="000000"/>
              </a:solidFill>
              <a:latin typeface="メイリオ"/>
              <a:ea typeface="メイリオ"/>
            </a:endParaRPr>
          </a:p>
        </p:txBody>
      </p:sp>
      <p:sp>
        <p:nvSpPr>
          <p:cNvPr id="46" name="四角形: 角を丸くする 45">
            <a:extLst>
              <a:ext uri="{FF2B5EF4-FFF2-40B4-BE49-F238E27FC236}">
                <a16:creationId xmlns:a16="http://schemas.microsoft.com/office/drawing/2014/main" id="{68C05B40-E6A8-5F43-A80C-1A90BBB757DC}"/>
              </a:ext>
            </a:extLst>
          </p:cNvPr>
          <p:cNvSpPr/>
          <p:nvPr/>
        </p:nvSpPr>
        <p:spPr bwMode="gray">
          <a:xfrm>
            <a:off x="3826339" y="1285857"/>
            <a:ext cx="3931346" cy="217343"/>
          </a:xfrm>
          <a:prstGeom prst="roundRect">
            <a:avLst/>
          </a:prstGeom>
          <a:solidFill>
            <a:srgbClr val="AF0000"/>
          </a:solidFill>
          <a:ln w="12700" cap="flat" cmpd="sng" algn="ctr">
            <a:noFill/>
            <a:prstDash val="solid"/>
            <a:miter lim="800000"/>
          </a:ln>
          <a:effectLst/>
          <a:extLst>
            <a:ext uri="{91240B29-F687-4F45-9708-019B960494DF}">
              <a14:hiddenLine xmlns:a14="http://schemas.microsoft.com/office/drawing/2010/main" w="12700" cap="flat" cmpd="sng" algn="ctr">
                <a:solidFill>
                  <a:schemeClr val="bg1">
                    <a:lumMod val="75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r>
              <a:rPr lang="ja-JP" altLang="en-US" sz="1400" dirty="0">
                <a:solidFill>
                  <a:srgbClr val="FFFFFF"/>
                </a:solidFill>
                <a:latin typeface="メイリオ"/>
                <a:ea typeface="メイリオ"/>
              </a:rPr>
              <a:t>マテリアルズ・インフォマティクス（</a:t>
            </a:r>
            <a:r>
              <a:rPr lang="en-US" altLang="ja-JP" sz="1400" dirty="0">
                <a:solidFill>
                  <a:srgbClr val="FFFFFF"/>
                </a:solidFill>
                <a:latin typeface="メイリオ"/>
                <a:ea typeface="メイリオ"/>
              </a:rPr>
              <a:t>MI</a:t>
            </a:r>
            <a:r>
              <a:rPr lang="ja-JP" altLang="en-US" sz="1400" dirty="0">
                <a:solidFill>
                  <a:srgbClr val="FFFFFF"/>
                </a:solidFill>
                <a:latin typeface="メイリオ"/>
                <a:ea typeface="メイリオ"/>
              </a:rPr>
              <a:t>）</a:t>
            </a:r>
          </a:p>
        </p:txBody>
      </p:sp>
      <p:sp>
        <p:nvSpPr>
          <p:cNvPr id="47" name="矢印: 五方向 46">
            <a:extLst>
              <a:ext uri="{FF2B5EF4-FFF2-40B4-BE49-F238E27FC236}">
                <a16:creationId xmlns:a16="http://schemas.microsoft.com/office/drawing/2014/main" id="{EE502787-90D0-3266-70DD-37E578B47A1A}"/>
              </a:ext>
            </a:extLst>
          </p:cNvPr>
          <p:cNvSpPr/>
          <p:nvPr/>
        </p:nvSpPr>
        <p:spPr bwMode="gray">
          <a:xfrm>
            <a:off x="3724751" y="4072941"/>
            <a:ext cx="4944273" cy="578405"/>
          </a:xfrm>
          <a:prstGeom prst="homePlate">
            <a:avLst>
              <a:gd name="adj" fmla="val 27245"/>
            </a:avLst>
          </a:prstGeom>
          <a:gradFill flip="none" rotWithShape="1">
            <a:gsLst>
              <a:gs pos="0">
                <a:srgbClr val="D80084"/>
              </a:gs>
              <a:gs pos="100000">
                <a:srgbClr val="2400B0"/>
              </a:gs>
              <a:gs pos="10000">
                <a:srgbClr val="D80084"/>
              </a:gs>
              <a:gs pos="80000">
                <a:srgbClr val="2400B0"/>
              </a:gs>
            </a:gsLst>
            <a:lin ang="2700000" scaled="1"/>
            <a:tileRect/>
          </a:gradFill>
          <a:ln w="12700" cap="flat" cmpd="sng" algn="ctr">
            <a:no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r>
              <a:rPr lang="ja-JP" altLang="en-US" dirty="0">
                <a:solidFill>
                  <a:srgbClr val="FFFFFF"/>
                </a:solidFill>
                <a:latin typeface="メイリオ"/>
                <a:ea typeface="メイリオ"/>
              </a:rPr>
              <a:t>開発短縮とコスト削減・新たな発見の促進</a:t>
            </a:r>
            <a:endParaRPr lang="en-US" altLang="ja-JP" dirty="0">
              <a:solidFill>
                <a:srgbClr val="FFFFFF"/>
              </a:solidFill>
              <a:latin typeface="メイリオ"/>
              <a:ea typeface="メイリオ"/>
            </a:endParaRPr>
          </a:p>
          <a:p>
            <a:pPr defTabSz="914103">
              <a:defRPr/>
            </a:pPr>
            <a:r>
              <a:rPr lang="ja-JP" altLang="en-US" sz="1200" dirty="0">
                <a:solidFill>
                  <a:srgbClr val="FFFFFF"/>
                </a:solidFill>
                <a:latin typeface="メイリオ"/>
                <a:ea typeface="メイリオ"/>
              </a:rPr>
              <a:t>（材料の組成を決める多変量組み合わせを要件から逆設計）</a:t>
            </a:r>
          </a:p>
        </p:txBody>
      </p:sp>
      <p:sp>
        <p:nvSpPr>
          <p:cNvPr id="48" name="正方形/長方形 47">
            <a:extLst>
              <a:ext uri="{FF2B5EF4-FFF2-40B4-BE49-F238E27FC236}">
                <a16:creationId xmlns:a16="http://schemas.microsoft.com/office/drawing/2014/main" id="{4A64C1E9-91D3-FE7A-7363-53B25ACFB75A}"/>
              </a:ext>
            </a:extLst>
          </p:cNvPr>
          <p:cNvSpPr/>
          <p:nvPr/>
        </p:nvSpPr>
        <p:spPr>
          <a:xfrm>
            <a:off x="918759" y="1251719"/>
            <a:ext cx="2264908" cy="994292"/>
          </a:xfrm>
          <a:prstGeom prst="rect">
            <a:avLst/>
          </a:prstGeom>
          <a:solidFill>
            <a:schemeClr val="bg1">
              <a:lumMod val="9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4103">
              <a:defRPr/>
            </a:pPr>
            <a:r>
              <a:rPr lang="ja-JP" altLang="en-US" sz="1400" dirty="0">
                <a:solidFill>
                  <a:srgbClr val="000000"/>
                </a:solidFill>
                <a:latin typeface="メイリオ"/>
                <a:ea typeface="メイリオ"/>
              </a:rPr>
              <a:t>研究者の経験と勘に頼る</a:t>
            </a:r>
            <a:endParaRPr lang="en-US" altLang="ja-JP" sz="1400" dirty="0">
              <a:solidFill>
                <a:srgbClr val="000000"/>
              </a:solidFill>
              <a:latin typeface="メイリオ"/>
              <a:ea typeface="メイリオ"/>
            </a:endParaRPr>
          </a:p>
          <a:p>
            <a:pPr algn="l" defTabSz="914103">
              <a:defRPr/>
            </a:pPr>
            <a:r>
              <a:rPr lang="ja-JP" altLang="en-US" sz="900" dirty="0">
                <a:solidFill>
                  <a:srgbClr val="000000"/>
                </a:solidFill>
                <a:latin typeface="メイリオ"/>
                <a:ea typeface="メイリオ"/>
              </a:rPr>
              <a:t>（世代交代による継承問題の発生）</a:t>
            </a:r>
          </a:p>
        </p:txBody>
      </p:sp>
      <p:sp>
        <p:nvSpPr>
          <p:cNvPr id="49" name="正方形/長方形 48">
            <a:extLst>
              <a:ext uri="{FF2B5EF4-FFF2-40B4-BE49-F238E27FC236}">
                <a16:creationId xmlns:a16="http://schemas.microsoft.com/office/drawing/2014/main" id="{35BA439F-2A61-E32D-6EBD-F1E21BEFB39A}"/>
              </a:ext>
            </a:extLst>
          </p:cNvPr>
          <p:cNvSpPr/>
          <p:nvPr/>
        </p:nvSpPr>
        <p:spPr>
          <a:xfrm>
            <a:off x="918759" y="2400057"/>
            <a:ext cx="2264908" cy="994292"/>
          </a:xfrm>
          <a:prstGeom prst="rect">
            <a:avLst/>
          </a:prstGeom>
          <a:solidFill>
            <a:schemeClr val="bg1">
              <a:lumMod val="9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4103">
              <a:defRPr/>
            </a:pPr>
            <a:r>
              <a:rPr lang="ja-JP" altLang="en-US" sz="1400" dirty="0">
                <a:solidFill>
                  <a:srgbClr val="000000"/>
                </a:solidFill>
                <a:latin typeface="メイリオ"/>
                <a:ea typeface="メイリオ"/>
              </a:rPr>
              <a:t>膨大な試行錯誤（実験）</a:t>
            </a:r>
            <a:endParaRPr lang="en-US" altLang="ja-JP" sz="1400" dirty="0">
              <a:solidFill>
                <a:srgbClr val="000000"/>
              </a:solidFill>
              <a:latin typeface="メイリオ"/>
              <a:ea typeface="メイリオ"/>
            </a:endParaRPr>
          </a:p>
          <a:p>
            <a:pPr algn="l" defTabSz="914103">
              <a:defRPr/>
            </a:pPr>
            <a:r>
              <a:rPr lang="ja-JP" altLang="en-US" sz="900" dirty="0">
                <a:solidFill>
                  <a:srgbClr val="000000"/>
                </a:solidFill>
                <a:latin typeface="メイリオ"/>
                <a:ea typeface="メイリオ"/>
              </a:rPr>
              <a:t>（基本的に改善型</a:t>
            </a:r>
            <a:r>
              <a:rPr lang="en-US" altLang="ja-JP" sz="900" dirty="0">
                <a:solidFill>
                  <a:srgbClr val="000000"/>
                </a:solidFill>
                <a:latin typeface="メイリオ"/>
                <a:ea typeface="メイリオ"/>
              </a:rPr>
              <a:t>R&amp;D</a:t>
            </a:r>
            <a:r>
              <a:rPr lang="ja-JP" altLang="en-US" sz="900" dirty="0">
                <a:solidFill>
                  <a:srgbClr val="000000"/>
                </a:solidFill>
                <a:latin typeface="メイリオ"/>
                <a:ea typeface="メイリオ"/>
              </a:rPr>
              <a:t>の延長線上）</a:t>
            </a:r>
          </a:p>
        </p:txBody>
      </p:sp>
      <p:sp>
        <p:nvSpPr>
          <p:cNvPr id="50" name="正方形/長方形 49">
            <a:extLst>
              <a:ext uri="{FF2B5EF4-FFF2-40B4-BE49-F238E27FC236}">
                <a16:creationId xmlns:a16="http://schemas.microsoft.com/office/drawing/2014/main" id="{45C739E0-9F39-6CB8-81B7-A051F8442ADE}"/>
              </a:ext>
            </a:extLst>
          </p:cNvPr>
          <p:cNvSpPr/>
          <p:nvPr/>
        </p:nvSpPr>
        <p:spPr bwMode="gray">
          <a:xfrm>
            <a:off x="523468" y="1251717"/>
            <a:ext cx="273835" cy="2142632"/>
          </a:xfrm>
          <a:prstGeom prst="rect">
            <a:avLst/>
          </a:prstGeom>
          <a:solidFill>
            <a:srgbClr val="6D6E70"/>
          </a:solidFill>
          <a:ln w="12700" cap="flat" cmpd="sng" algn="ctr">
            <a:noFill/>
            <a:prstDash val="solid"/>
            <a:miter lim="800000"/>
          </a:ln>
          <a:effectLst>
            <a:outerShdw blurRad="50800" dist="38100" dir="2700000" algn="tl" rotWithShape="0">
              <a:prstClr val="black">
                <a:alpha val="40000"/>
              </a:prstClr>
            </a:outerShdw>
          </a:effectLst>
          <a:extLst>
            <a:ext uri="{91240B29-F687-4F45-9708-019B960494DF}">
              <a14:hiddenLine xmlns:a14="http://schemas.microsoft.com/office/drawing/2010/main" w="12700" cap="flat" cmpd="sng" algn="ctr">
                <a:solidFill>
                  <a:schemeClr val="bg1">
                    <a:lumMod val="75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defTabSz="914103">
              <a:defRPr/>
            </a:pPr>
            <a:r>
              <a:rPr lang="ja-JP" altLang="en-US" sz="1400" dirty="0">
                <a:solidFill>
                  <a:srgbClr val="FFFFFF"/>
                </a:solidFill>
                <a:latin typeface="メイリオ"/>
                <a:ea typeface="メイリオ"/>
              </a:rPr>
              <a:t>従来型開発</a:t>
            </a:r>
          </a:p>
        </p:txBody>
      </p:sp>
      <p:sp>
        <p:nvSpPr>
          <p:cNvPr id="5" name="正方形/長方形 4">
            <a:extLst>
              <a:ext uri="{FF2B5EF4-FFF2-40B4-BE49-F238E27FC236}">
                <a16:creationId xmlns:a16="http://schemas.microsoft.com/office/drawing/2014/main" id="{7A388FD0-478D-B79A-6D55-5CBDF04A5C6B}"/>
              </a:ext>
            </a:extLst>
          </p:cNvPr>
          <p:cNvSpPr/>
          <p:nvPr/>
        </p:nvSpPr>
        <p:spPr>
          <a:xfrm>
            <a:off x="918759" y="3683656"/>
            <a:ext cx="2264908" cy="994292"/>
          </a:xfrm>
          <a:prstGeom prst="rect">
            <a:avLst/>
          </a:prstGeom>
          <a:solidFill>
            <a:schemeClr val="bg1">
              <a:lumMod val="9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4103">
              <a:defRPr/>
            </a:pPr>
            <a:r>
              <a:rPr lang="ja-JP" altLang="en-US" sz="1400" dirty="0">
                <a:solidFill>
                  <a:srgbClr val="000000"/>
                </a:solidFill>
                <a:latin typeface="メイリオ"/>
                <a:ea typeface="メイリオ"/>
              </a:rPr>
              <a:t>・環境法規制対応</a:t>
            </a:r>
            <a:endParaRPr lang="en-US" altLang="ja-JP" sz="1400" dirty="0">
              <a:solidFill>
                <a:srgbClr val="000000"/>
              </a:solidFill>
              <a:latin typeface="メイリオ"/>
              <a:ea typeface="メイリオ"/>
            </a:endParaRPr>
          </a:p>
          <a:p>
            <a:pPr algn="l" defTabSz="914103">
              <a:defRPr/>
            </a:pPr>
            <a:r>
              <a:rPr lang="ja-JP" altLang="en-US" sz="1400" dirty="0">
                <a:solidFill>
                  <a:srgbClr val="000000"/>
                </a:solidFill>
                <a:latin typeface="メイリオ"/>
                <a:ea typeface="メイリオ"/>
              </a:rPr>
              <a:t>・地政学的要件</a:t>
            </a:r>
            <a:endParaRPr lang="en-US" altLang="ja-JP" sz="1400" dirty="0">
              <a:solidFill>
                <a:srgbClr val="000000"/>
              </a:solidFill>
              <a:latin typeface="メイリオ"/>
              <a:ea typeface="メイリオ"/>
            </a:endParaRPr>
          </a:p>
          <a:p>
            <a:pPr algn="l" defTabSz="914103">
              <a:defRPr/>
            </a:pPr>
            <a:r>
              <a:rPr lang="ja-JP" altLang="en-US" sz="1400" dirty="0">
                <a:solidFill>
                  <a:srgbClr val="000000"/>
                </a:solidFill>
                <a:latin typeface="メイリオ"/>
                <a:ea typeface="メイリオ"/>
              </a:rPr>
              <a:t>・研究者不足</a:t>
            </a:r>
            <a:endParaRPr lang="en-US" altLang="ja-JP" sz="1400" dirty="0">
              <a:solidFill>
                <a:srgbClr val="000000"/>
              </a:solidFill>
              <a:latin typeface="メイリオ"/>
              <a:ea typeface="メイリオ"/>
            </a:endParaRPr>
          </a:p>
          <a:p>
            <a:pPr algn="l" defTabSz="914103">
              <a:defRPr/>
            </a:pPr>
            <a:r>
              <a:rPr lang="ja-JP" altLang="en-US" sz="1400" dirty="0">
                <a:solidFill>
                  <a:srgbClr val="000000"/>
                </a:solidFill>
                <a:latin typeface="メイリオ"/>
                <a:ea typeface="メイリオ"/>
              </a:rPr>
              <a:t>・半導体需要の拡大</a:t>
            </a:r>
          </a:p>
        </p:txBody>
      </p:sp>
      <p:sp>
        <p:nvSpPr>
          <p:cNvPr id="7" name="二等辺三角形 6">
            <a:extLst>
              <a:ext uri="{FF2B5EF4-FFF2-40B4-BE49-F238E27FC236}">
                <a16:creationId xmlns:a16="http://schemas.microsoft.com/office/drawing/2014/main" id="{71BDD5D3-BB66-19D0-E197-2B9BE8254258}"/>
              </a:ext>
            </a:extLst>
          </p:cNvPr>
          <p:cNvSpPr/>
          <p:nvPr/>
        </p:nvSpPr>
        <p:spPr bwMode="gray">
          <a:xfrm rot="5400000">
            <a:off x="3004661" y="4063433"/>
            <a:ext cx="899097" cy="234737"/>
          </a:xfrm>
          <a:prstGeom prst="triangle">
            <a:avLst/>
          </a:prstGeom>
          <a:solidFill>
            <a:srgbClr val="F79999"/>
          </a:solidFill>
          <a:ln w="12700" cap="flat" cmpd="sng" algn="ctr">
            <a:noFill/>
            <a:prstDash val="solid"/>
            <a:miter lim="800000"/>
          </a:ln>
          <a:effectLst/>
          <a:extLst>
            <a:ext uri="{91240B29-F687-4F45-9708-019B960494DF}">
              <a14:hiddenLine xmlns:a14="http://schemas.microsoft.com/office/drawing/2010/main" w="12700" cap="flat" cmpd="sng" algn="ctr">
                <a:solidFill>
                  <a:schemeClr val="bg1">
                    <a:lumMod val="75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endParaRPr lang="ja-JP" altLang="en-US" dirty="0" err="1">
              <a:solidFill>
                <a:srgbClr val="000000"/>
              </a:solidFill>
              <a:latin typeface="メイリオ"/>
              <a:ea typeface="メイリオ"/>
            </a:endParaRPr>
          </a:p>
        </p:txBody>
      </p:sp>
      <p:sp>
        <p:nvSpPr>
          <p:cNvPr id="10" name="正方形/長方形 9">
            <a:extLst>
              <a:ext uri="{FF2B5EF4-FFF2-40B4-BE49-F238E27FC236}">
                <a16:creationId xmlns:a16="http://schemas.microsoft.com/office/drawing/2014/main" id="{E1468A51-52C9-3018-6919-EA218ED3046A}"/>
              </a:ext>
            </a:extLst>
          </p:cNvPr>
          <p:cNvSpPr/>
          <p:nvPr/>
        </p:nvSpPr>
        <p:spPr>
          <a:xfrm>
            <a:off x="918759" y="5512302"/>
            <a:ext cx="2087663" cy="994292"/>
          </a:xfrm>
          <a:prstGeom prst="rect">
            <a:avLst/>
          </a:prstGeom>
          <a:solidFill>
            <a:schemeClr val="bg1">
              <a:lumMod val="9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r>
              <a:rPr lang="ja-JP" altLang="en-US" sz="1400" dirty="0">
                <a:solidFill>
                  <a:srgbClr val="000000"/>
                </a:solidFill>
                <a:latin typeface="メイリオ"/>
                <a:ea typeface="メイリオ"/>
              </a:rPr>
              <a:t>膨大な数と期間で</a:t>
            </a:r>
            <a:endParaRPr lang="en-US" altLang="ja-JP" sz="1400" dirty="0">
              <a:solidFill>
                <a:srgbClr val="000000"/>
              </a:solidFill>
              <a:latin typeface="メイリオ"/>
              <a:ea typeface="メイリオ"/>
            </a:endParaRPr>
          </a:p>
          <a:p>
            <a:pPr defTabSz="914103">
              <a:defRPr/>
            </a:pPr>
            <a:r>
              <a:rPr lang="ja-JP" altLang="en-US" sz="1400" dirty="0">
                <a:solidFill>
                  <a:srgbClr val="000000"/>
                </a:solidFill>
                <a:latin typeface="メイリオ"/>
                <a:ea typeface="メイリオ"/>
              </a:rPr>
              <a:t>試行錯誤</a:t>
            </a:r>
            <a:endParaRPr lang="en-US" altLang="ja-JP" sz="1400" dirty="0">
              <a:solidFill>
                <a:srgbClr val="000000"/>
              </a:solidFill>
              <a:latin typeface="メイリオ"/>
              <a:ea typeface="メイリオ"/>
            </a:endParaRPr>
          </a:p>
          <a:p>
            <a:pPr defTabSz="914103">
              <a:defRPr/>
            </a:pPr>
            <a:r>
              <a:rPr lang="ja-JP" altLang="en-US" sz="1400" dirty="0">
                <a:solidFill>
                  <a:srgbClr val="000000"/>
                </a:solidFill>
                <a:latin typeface="メイリオ"/>
                <a:ea typeface="メイリオ"/>
              </a:rPr>
              <a:t>（基本的に改善型</a:t>
            </a:r>
            <a:r>
              <a:rPr lang="en-US" altLang="ja-JP" sz="1400" dirty="0">
                <a:solidFill>
                  <a:srgbClr val="000000"/>
                </a:solidFill>
                <a:latin typeface="メイリオ"/>
                <a:ea typeface="メイリオ"/>
              </a:rPr>
              <a:t>R&amp;D</a:t>
            </a:r>
            <a:r>
              <a:rPr lang="ja-JP" altLang="en-US" sz="1400" dirty="0">
                <a:solidFill>
                  <a:srgbClr val="000000"/>
                </a:solidFill>
                <a:latin typeface="メイリオ"/>
                <a:ea typeface="メイリオ"/>
              </a:rPr>
              <a:t>）</a:t>
            </a:r>
          </a:p>
        </p:txBody>
      </p:sp>
      <p:sp>
        <p:nvSpPr>
          <p:cNvPr id="11" name="正方形/長方形 10">
            <a:extLst>
              <a:ext uri="{FF2B5EF4-FFF2-40B4-BE49-F238E27FC236}">
                <a16:creationId xmlns:a16="http://schemas.microsoft.com/office/drawing/2014/main" id="{FAC1E40E-5A49-B93E-26CC-F9B568320FB5}"/>
              </a:ext>
            </a:extLst>
          </p:cNvPr>
          <p:cNvSpPr/>
          <p:nvPr/>
        </p:nvSpPr>
        <p:spPr bwMode="gray">
          <a:xfrm>
            <a:off x="523468" y="3683655"/>
            <a:ext cx="273835" cy="994293"/>
          </a:xfrm>
          <a:prstGeom prst="rect">
            <a:avLst/>
          </a:prstGeom>
          <a:solidFill>
            <a:srgbClr val="6D6E70"/>
          </a:solidFill>
          <a:ln w="12700" cap="flat" cmpd="sng" algn="ctr">
            <a:noFill/>
            <a:prstDash val="solid"/>
            <a:miter lim="800000"/>
          </a:ln>
          <a:effectLst>
            <a:outerShdw blurRad="50800" dist="38100" dir="2700000" algn="tl" rotWithShape="0">
              <a:prstClr val="black">
                <a:alpha val="40000"/>
              </a:prstClr>
            </a:outerShdw>
          </a:effectLst>
          <a:extLst>
            <a:ext uri="{91240B29-F687-4F45-9708-019B960494DF}">
              <a14:hiddenLine xmlns:a14="http://schemas.microsoft.com/office/drawing/2010/main" w="12700" cap="flat" cmpd="sng" algn="ctr">
                <a:solidFill>
                  <a:schemeClr val="bg1">
                    <a:lumMod val="75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defTabSz="914103">
              <a:defRPr/>
            </a:pPr>
            <a:r>
              <a:rPr lang="ja-JP" altLang="en-US" sz="1400" dirty="0">
                <a:solidFill>
                  <a:srgbClr val="FFFFFF"/>
                </a:solidFill>
                <a:latin typeface="メイリオ"/>
                <a:ea typeface="メイリオ"/>
              </a:rPr>
              <a:t>アジェンダ</a:t>
            </a:r>
          </a:p>
        </p:txBody>
      </p:sp>
      <p:sp>
        <p:nvSpPr>
          <p:cNvPr id="12" name="フッター プレースホルダー 2">
            <a:extLst>
              <a:ext uri="{FF2B5EF4-FFF2-40B4-BE49-F238E27FC236}">
                <a16:creationId xmlns:a16="http://schemas.microsoft.com/office/drawing/2014/main" id="{328359BE-592D-86F7-7E54-C5D9E3CD806D}"/>
              </a:ext>
            </a:extLst>
          </p:cNvPr>
          <p:cNvSpPr txBox="1">
            <a:spLocks/>
          </p:cNvSpPr>
          <p:nvPr/>
        </p:nvSpPr>
        <p:spPr bwMode="gray">
          <a:xfrm>
            <a:off x="7811942" y="4889594"/>
            <a:ext cx="1155600" cy="108000"/>
          </a:xfrm>
          <a:prstGeom prst="rect">
            <a:avLst/>
          </a:prstGeom>
        </p:spPr>
        <p:txBody>
          <a:bodyPr vert="horz" wrap="none" lIns="0" tIns="0" rIns="0" bIns="0" rtlCol="0" anchor="ctr"/>
          <a:lstStyle>
            <a:defPPr>
              <a:defRPr lang="ja-JP"/>
            </a:defPPr>
            <a:lvl1pPr marL="0" algn="r" defTabSz="914400" rtl="0" eaLnBrk="1" latinLnBrk="0" hangingPunct="1">
              <a:defRPr kumimoji="1" sz="933" kern="1200">
                <a:solidFill>
                  <a:schemeClr val="bg1"/>
                </a:solidFill>
                <a:latin typeface="+mn-lt"/>
                <a:ea typeface="+mn-ea"/>
                <a:cs typeface="Arial" panose="020B0604020202020204"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685800" fontAlgn="auto">
              <a:spcBef>
                <a:spcPts val="0"/>
              </a:spcBef>
              <a:spcAft>
                <a:spcPts val="0"/>
              </a:spcAft>
              <a:defRPr/>
            </a:pPr>
            <a:r>
              <a:rPr lang="en-US" altLang="ja-JP" sz="700">
                <a:solidFill>
                  <a:prstClr val="white"/>
                </a:solidFill>
                <a:latin typeface="メイリオ" panose="020B0604030504040204" pitchFamily="50" charset="-128"/>
                <a:ea typeface="メイリオ" panose="020B0604030504040204" pitchFamily="50" charset="-128"/>
              </a:rPr>
              <a:t>© 2026 Fujitsu Limited</a:t>
            </a:r>
            <a:endParaRPr lang="ja-JP" altLang="en-US" sz="700">
              <a:solidFill>
                <a:prstClr val="white"/>
              </a:solidFill>
              <a:latin typeface="メイリオ" panose="020B0604030504040204" pitchFamily="50" charset="-128"/>
              <a:ea typeface="メイリオ" panose="020B0604030504040204" pitchFamily="50" charset="-128"/>
            </a:endParaRPr>
          </a:p>
        </p:txBody>
      </p:sp>
      <p:sp>
        <p:nvSpPr>
          <p:cNvPr id="14" name="スライド番号プレースホルダー 9">
            <a:extLst>
              <a:ext uri="{FF2B5EF4-FFF2-40B4-BE49-F238E27FC236}">
                <a16:creationId xmlns:a16="http://schemas.microsoft.com/office/drawing/2014/main" id="{E4DD4EE6-E276-B039-DE38-98C177243DC9}"/>
              </a:ext>
            </a:extLst>
          </p:cNvPr>
          <p:cNvSpPr txBox="1">
            <a:spLocks/>
          </p:cNvSpPr>
          <p:nvPr/>
        </p:nvSpPr>
        <p:spPr bwMode="gray">
          <a:xfrm>
            <a:off x="4302000" y="4878794"/>
            <a:ext cx="540000" cy="122400"/>
          </a:xfrm>
          <a:prstGeom prst="rect">
            <a:avLst/>
          </a:prstGeom>
        </p:spPr>
        <p:txBody>
          <a:bodyPr vert="horz" lIns="0" tIns="0" rIns="0" bIns="0" rtlCol="0" anchor="ctr"/>
          <a:lstStyle>
            <a:defPPr>
              <a:defRPr lang="ja-JP"/>
            </a:defPPr>
            <a:lvl1pPr marL="0" algn="ctr" defTabSz="914400" rtl="0" eaLnBrk="1" latinLnBrk="0" hangingPunct="1">
              <a:defRPr kumimoji="1" sz="1067"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457142" fontAlgn="auto">
              <a:spcBef>
                <a:spcPts val="0"/>
              </a:spcBef>
              <a:spcAft>
                <a:spcPts val="0"/>
              </a:spcAft>
              <a:defRPr/>
            </a:pPr>
            <a:fld id="{4D029D89-7B63-4C94-AD4D-2E4D6BB83637}" type="slidenum">
              <a:rPr lang="ja-JP" altLang="en-US" sz="800">
                <a:solidFill>
                  <a:prstClr val="white"/>
                </a:solidFill>
                <a:ea typeface="Meiryo UI"/>
              </a:rPr>
              <a:pPr defTabSz="457142" fontAlgn="auto">
                <a:spcBef>
                  <a:spcPts val="0"/>
                </a:spcBef>
                <a:spcAft>
                  <a:spcPts val="0"/>
                </a:spcAft>
                <a:defRPr/>
              </a:pPr>
              <a:t>3</a:t>
            </a:fld>
            <a:endParaRPr lang="ja-JP" altLang="en-US" sz="800">
              <a:solidFill>
                <a:prstClr val="white"/>
              </a:solidFill>
              <a:ea typeface="Meiryo UI"/>
            </a:endParaRPr>
          </a:p>
        </p:txBody>
      </p:sp>
      <p:sp>
        <p:nvSpPr>
          <p:cNvPr id="13" name="スライド番号プレースホルダー 12">
            <a:extLst>
              <a:ext uri="{FF2B5EF4-FFF2-40B4-BE49-F238E27FC236}">
                <a16:creationId xmlns:a16="http://schemas.microsoft.com/office/drawing/2014/main" id="{9D6F7861-B47B-E4D5-A87A-5246C3346B0D}"/>
              </a:ext>
            </a:extLst>
          </p:cNvPr>
          <p:cNvSpPr>
            <a:spLocks noGrp="1"/>
          </p:cNvSpPr>
          <p:nvPr>
            <p:ph type="sldNum" sz="quarter" idx="12"/>
          </p:nvPr>
        </p:nvSpPr>
        <p:spPr/>
        <p:txBody>
          <a:bodyPr/>
          <a:lstStyle/>
          <a:p>
            <a:pPr defTabSz="457142">
              <a:defRPr/>
            </a:pPr>
            <a:fld id="{4D029D89-7B63-4C94-AD4D-2E4D6BB83637}" type="slidenum">
              <a:rPr lang="ja-JP" altLang="en-US" smtClean="0">
                <a:solidFill>
                  <a:prstClr val="white"/>
                </a:solidFill>
              </a:rPr>
              <a:pPr defTabSz="457142">
                <a:defRPr/>
              </a:pPr>
              <a:t>3</a:t>
            </a:fld>
            <a:endParaRPr lang="ja-JP" altLang="en-US">
              <a:solidFill>
                <a:prstClr val="white"/>
              </a:solidFill>
            </a:endParaRPr>
          </a:p>
        </p:txBody>
      </p:sp>
    </p:spTree>
    <p:extLst>
      <p:ext uri="{BB962C8B-B14F-4D97-AF65-F5344CB8AC3E}">
        <p14:creationId xmlns:p14="http://schemas.microsoft.com/office/powerpoint/2010/main" val="25850451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9A483B4C-A254-F81B-CE1A-193FFB6BD22C}"/>
              </a:ext>
            </a:extLst>
          </p:cNvPr>
          <p:cNvSpPr>
            <a:spLocks noGrp="1"/>
          </p:cNvSpPr>
          <p:nvPr>
            <p:ph type="title"/>
          </p:nvPr>
        </p:nvSpPr>
        <p:spPr/>
        <p:txBody>
          <a:bodyPr>
            <a:normAutofit/>
          </a:bodyPr>
          <a:lstStyle/>
          <a:p>
            <a:r>
              <a:rPr kumimoji="1" lang="ja-JP" altLang="en-US" dirty="0"/>
              <a:t>取り巻くアジェンダと国家戦略</a:t>
            </a:r>
          </a:p>
        </p:txBody>
      </p:sp>
      <p:sp>
        <p:nvSpPr>
          <p:cNvPr id="2" name="フッター プレースホルダー 1">
            <a:extLst>
              <a:ext uri="{FF2B5EF4-FFF2-40B4-BE49-F238E27FC236}">
                <a16:creationId xmlns:a16="http://schemas.microsoft.com/office/drawing/2014/main" id="{D82CB850-9EF5-70B4-9279-99CA0EB856E3}"/>
              </a:ext>
            </a:extLst>
          </p:cNvPr>
          <p:cNvSpPr>
            <a:spLocks noGrp="1"/>
          </p:cNvSpPr>
          <p:nvPr>
            <p:ph type="ftr" sz="quarter" idx="11"/>
          </p:nvPr>
        </p:nvSpPr>
        <p:spPr/>
        <p:txBody>
          <a:bodyPr/>
          <a:lstStyle/>
          <a:p>
            <a:pPr defTabSz="914103">
              <a:defRPr/>
            </a:pPr>
            <a:r>
              <a:rPr lang="en-US" altLang="ja-JP">
                <a:solidFill>
                  <a:srgbClr val="000000"/>
                </a:solidFill>
                <a:latin typeface="Meiryo UI"/>
                <a:ea typeface="Meiryo UI"/>
              </a:rPr>
              <a:t>© 2026 Fujitsu Limited</a:t>
            </a:r>
            <a:endParaRPr lang="ja-JP" altLang="en-US">
              <a:solidFill>
                <a:srgbClr val="000000"/>
              </a:solidFill>
              <a:latin typeface="Meiryo UI"/>
              <a:ea typeface="Meiryo UI"/>
            </a:endParaRPr>
          </a:p>
        </p:txBody>
      </p:sp>
      <p:sp>
        <p:nvSpPr>
          <p:cNvPr id="4" name="コンテンツ プレースホルダー 3">
            <a:extLst>
              <a:ext uri="{FF2B5EF4-FFF2-40B4-BE49-F238E27FC236}">
                <a16:creationId xmlns:a16="http://schemas.microsoft.com/office/drawing/2014/main" id="{7923C1AC-9FCF-2140-D665-2EB6F6D0B805}"/>
              </a:ext>
            </a:extLst>
          </p:cNvPr>
          <p:cNvSpPr>
            <a:spLocks noGrp="1"/>
          </p:cNvSpPr>
          <p:nvPr>
            <p:ph idx="4294967295"/>
          </p:nvPr>
        </p:nvSpPr>
        <p:spPr>
          <a:xfrm>
            <a:off x="230982" y="792560"/>
            <a:ext cx="8913019" cy="234553"/>
          </a:xfrm>
        </p:spPr>
        <p:txBody>
          <a:bodyPr/>
          <a:lstStyle/>
          <a:p>
            <a:pPr marL="285657" indent="-285657">
              <a:buFont typeface="Arial" panose="020B0604020202020204" pitchFamily="34" charset="0"/>
              <a:buChar char="•"/>
            </a:pPr>
            <a:r>
              <a:rPr lang="ja-JP" altLang="en-US" sz="1600" dirty="0">
                <a:solidFill>
                  <a:schemeClr val="bg1"/>
                </a:solidFill>
              </a:rPr>
              <a:t>日本が得意とする「素材」産業を核とした取り組みの「勝ち筋」はどこか？</a:t>
            </a:r>
            <a:endParaRPr lang="en-US" altLang="ja-JP" sz="1600" dirty="0">
              <a:solidFill>
                <a:schemeClr val="bg1"/>
              </a:solidFill>
            </a:endParaRPr>
          </a:p>
        </p:txBody>
      </p:sp>
      <p:pic>
        <p:nvPicPr>
          <p:cNvPr id="7" name="図 6">
            <a:extLst>
              <a:ext uri="{FF2B5EF4-FFF2-40B4-BE49-F238E27FC236}">
                <a16:creationId xmlns:a16="http://schemas.microsoft.com/office/drawing/2014/main" id="{EAB41433-CC7C-A8C5-520F-94F47FDFE294}"/>
              </a:ext>
            </a:extLst>
          </p:cNvPr>
          <p:cNvPicPr>
            <a:picLocks noChangeAspect="1"/>
          </p:cNvPicPr>
          <p:nvPr/>
        </p:nvPicPr>
        <p:blipFill>
          <a:blip r:embed="rId3"/>
          <a:stretch>
            <a:fillRect/>
          </a:stretch>
        </p:blipFill>
        <p:spPr>
          <a:xfrm>
            <a:off x="3580602" y="1133736"/>
            <a:ext cx="5178766" cy="3660747"/>
          </a:xfrm>
          <a:prstGeom prst="rect">
            <a:avLst/>
          </a:prstGeom>
        </p:spPr>
      </p:pic>
      <p:sp>
        <p:nvSpPr>
          <p:cNvPr id="9" name="二等辺三角形 8">
            <a:extLst>
              <a:ext uri="{FF2B5EF4-FFF2-40B4-BE49-F238E27FC236}">
                <a16:creationId xmlns:a16="http://schemas.microsoft.com/office/drawing/2014/main" id="{D25D4AC1-0F0D-3B68-595E-37AC8D6E13DB}"/>
              </a:ext>
            </a:extLst>
          </p:cNvPr>
          <p:cNvSpPr/>
          <p:nvPr/>
        </p:nvSpPr>
        <p:spPr bwMode="gray">
          <a:xfrm rot="5400000">
            <a:off x="2820052" y="2841195"/>
            <a:ext cx="1208170" cy="234737"/>
          </a:xfrm>
          <a:prstGeom prst="triangle">
            <a:avLst/>
          </a:prstGeom>
          <a:solidFill>
            <a:srgbClr val="F79999"/>
          </a:solidFill>
          <a:ln w="12700" cap="flat" cmpd="sng" algn="ctr">
            <a:noFill/>
            <a:prstDash val="solid"/>
            <a:miter lim="800000"/>
          </a:ln>
          <a:effectLst/>
          <a:extLst>
            <a:ext uri="{91240B29-F687-4F45-9708-019B960494DF}">
              <a14:hiddenLine xmlns:a14="http://schemas.microsoft.com/office/drawing/2010/main" w="12700" cap="flat" cmpd="sng" algn="ctr">
                <a:solidFill>
                  <a:schemeClr val="bg1">
                    <a:lumMod val="75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endParaRPr lang="ja-JP" altLang="en-US" dirty="0" err="1">
              <a:solidFill>
                <a:srgbClr val="000000"/>
              </a:solidFill>
              <a:latin typeface="メイリオ"/>
              <a:ea typeface="メイリオ"/>
            </a:endParaRPr>
          </a:p>
        </p:txBody>
      </p:sp>
      <p:sp>
        <p:nvSpPr>
          <p:cNvPr id="11" name="テキスト ボックス 10">
            <a:extLst>
              <a:ext uri="{FF2B5EF4-FFF2-40B4-BE49-F238E27FC236}">
                <a16:creationId xmlns:a16="http://schemas.microsoft.com/office/drawing/2014/main" id="{6D51D7FA-23B1-26A8-7E51-4F197BEBD3AB}"/>
              </a:ext>
            </a:extLst>
          </p:cNvPr>
          <p:cNvSpPr txBox="1"/>
          <p:nvPr/>
        </p:nvSpPr>
        <p:spPr>
          <a:xfrm>
            <a:off x="5483048" y="4748759"/>
            <a:ext cx="2973035" cy="338554"/>
          </a:xfrm>
          <a:prstGeom prst="rect">
            <a:avLst/>
          </a:prstGeom>
          <a:noFill/>
        </p:spPr>
        <p:txBody>
          <a:bodyPr wrap="square">
            <a:spAutoFit/>
          </a:bodyPr>
          <a:lstStyle/>
          <a:p>
            <a:pPr algn="l" defTabSz="914103">
              <a:defRPr/>
            </a:pPr>
            <a:r>
              <a:rPr lang="ja-JP" altLang="en-US" sz="800">
                <a:solidFill>
                  <a:prstClr val="white"/>
                </a:solidFill>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https://www8.cao.go.jp/cstp/tougosenryaku/kaigi.html</a:t>
            </a:r>
            <a:endParaRPr lang="en-US" altLang="ja-JP" sz="800">
              <a:solidFill>
                <a:prstClr val="white"/>
              </a:solidFill>
              <a:latin typeface="Meiryo UI" panose="020B0604030504040204" pitchFamily="50" charset="-128"/>
              <a:ea typeface="Meiryo UI" panose="020B0604030504040204" pitchFamily="50" charset="-128"/>
            </a:endParaRPr>
          </a:p>
          <a:p>
            <a:pPr algn="l" defTabSz="914103">
              <a:defRPr/>
            </a:pPr>
            <a:r>
              <a:rPr lang="ja-JP" altLang="en-US" sz="800">
                <a:solidFill>
                  <a:prstClr val="white"/>
                </a:solidFill>
                <a:latin typeface="Meiryo UI" panose="020B0604030504040204" pitchFamily="50" charset="-128"/>
                <a:ea typeface="Meiryo UI" panose="020B0604030504040204" pitchFamily="50" charset="-128"/>
              </a:rPr>
              <a:t>より概要版を引用</a:t>
            </a:r>
          </a:p>
        </p:txBody>
      </p:sp>
      <p:sp>
        <p:nvSpPr>
          <p:cNvPr id="38" name="正方形/長方形 37">
            <a:extLst>
              <a:ext uri="{FF2B5EF4-FFF2-40B4-BE49-F238E27FC236}">
                <a16:creationId xmlns:a16="http://schemas.microsoft.com/office/drawing/2014/main" id="{17EA1461-5DC6-2BAD-FFA1-BCF5CCE67EDF}"/>
              </a:ext>
            </a:extLst>
          </p:cNvPr>
          <p:cNvSpPr/>
          <p:nvPr/>
        </p:nvSpPr>
        <p:spPr>
          <a:xfrm>
            <a:off x="809362" y="1495027"/>
            <a:ext cx="2409947" cy="631404"/>
          </a:xfrm>
          <a:prstGeom prst="rect">
            <a:avLst/>
          </a:prstGeom>
          <a:solidFill>
            <a:schemeClr val="bg1">
              <a:lumMod val="9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r>
              <a:rPr lang="ja-JP" altLang="en-US" sz="1400" dirty="0">
                <a:solidFill>
                  <a:srgbClr val="000000"/>
                </a:solidFill>
                <a:latin typeface="メイリオ"/>
                <a:ea typeface="メイリオ"/>
              </a:rPr>
              <a:t>資源制約と地政学リスク（経済・資源安全保障）</a:t>
            </a:r>
          </a:p>
        </p:txBody>
      </p:sp>
      <p:sp>
        <p:nvSpPr>
          <p:cNvPr id="39" name="正方形/長方形 38">
            <a:extLst>
              <a:ext uri="{FF2B5EF4-FFF2-40B4-BE49-F238E27FC236}">
                <a16:creationId xmlns:a16="http://schemas.microsoft.com/office/drawing/2014/main" id="{CC214210-DF4A-858D-1E5D-96685088CE16}"/>
              </a:ext>
            </a:extLst>
          </p:cNvPr>
          <p:cNvSpPr/>
          <p:nvPr/>
        </p:nvSpPr>
        <p:spPr>
          <a:xfrm>
            <a:off x="809362" y="2260250"/>
            <a:ext cx="2409947" cy="631404"/>
          </a:xfrm>
          <a:prstGeom prst="rect">
            <a:avLst/>
          </a:prstGeom>
          <a:solidFill>
            <a:schemeClr val="bg1">
              <a:lumMod val="9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r>
              <a:rPr lang="ja-JP" altLang="en-US" sz="1400" dirty="0">
                <a:solidFill>
                  <a:srgbClr val="000000"/>
                </a:solidFill>
                <a:latin typeface="メイリオ"/>
                <a:ea typeface="メイリオ"/>
              </a:rPr>
              <a:t>気候変動問題</a:t>
            </a:r>
            <a:endParaRPr lang="en-US" altLang="ja-JP" sz="1400" dirty="0">
              <a:solidFill>
                <a:srgbClr val="000000"/>
              </a:solidFill>
              <a:latin typeface="メイリオ"/>
              <a:ea typeface="メイリオ"/>
            </a:endParaRPr>
          </a:p>
          <a:p>
            <a:pPr defTabSz="914103">
              <a:defRPr/>
            </a:pPr>
            <a:r>
              <a:rPr lang="ja-JP" altLang="en-US" sz="1400" dirty="0">
                <a:solidFill>
                  <a:srgbClr val="000000"/>
                </a:solidFill>
                <a:latin typeface="メイリオ"/>
                <a:ea typeface="メイリオ"/>
              </a:rPr>
              <a:t>（</a:t>
            </a:r>
            <a:r>
              <a:rPr lang="en-US" altLang="ja-JP" sz="1400" dirty="0">
                <a:solidFill>
                  <a:srgbClr val="000000"/>
                </a:solidFill>
                <a:latin typeface="メイリオ"/>
                <a:ea typeface="メイリオ"/>
              </a:rPr>
              <a:t>GX</a:t>
            </a:r>
            <a:r>
              <a:rPr lang="ja-JP" altLang="en-US" sz="1400" dirty="0">
                <a:solidFill>
                  <a:srgbClr val="000000"/>
                </a:solidFill>
                <a:latin typeface="メイリオ"/>
                <a:ea typeface="メイリオ"/>
              </a:rPr>
              <a:t>：グリーントランスフォーメーション）</a:t>
            </a:r>
          </a:p>
        </p:txBody>
      </p:sp>
      <p:sp>
        <p:nvSpPr>
          <p:cNvPr id="40" name="正方形/長方形 39">
            <a:extLst>
              <a:ext uri="{FF2B5EF4-FFF2-40B4-BE49-F238E27FC236}">
                <a16:creationId xmlns:a16="http://schemas.microsoft.com/office/drawing/2014/main" id="{2AC16A65-F622-C379-35D3-F68633AF129F}"/>
              </a:ext>
            </a:extLst>
          </p:cNvPr>
          <p:cNvSpPr/>
          <p:nvPr/>
        </p:nvSpPr>
        <p:spPr>
          <a:xfrm>
            <a:off x="809362" y="3025474"/>
            <a:ext cx="2409947" cy="631404"/>
          </a:xfrm>
          <a:prstGeom prst="rect">
            <a:avLst/>
          </a:prstGeom>
          <a:solidFill>
            <a:schemeClr val="bg1">
              <a:lumMod val="9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r>
              <a:rPr lang="ja-JP" altLang="en-US" sz="1400" dirty="0">
                <a:solidFill>
                  <a:srgbClr val="000000"/>
                </a:solidFill>
                <a:latin typeface="メイリオ"/>
                <a:ea typeface="メイリオ"/>
              </a:rPr>
              <a:t>廃棄物問題と環境汚染</a:t>
            </a:r>
          </a:p>
        </p:txBody>
      </p:sp>
      <p:sp>
        <p:nvSpPr>
          <p:cNvPr id="41" name="正方形/長方形 40">
            <a:extLst>
              <a:ext uri="{FF2B5EF4-FFF2-40B4-BE49-F238E27FC236}">
                <a16:creationId xmlns:a16="http://schemas.microsoft.com/office/drawing/2014/main" id="{F441A465-D7D2-7282-1EE0-7DA7CDAE34FD}"/>
              </a:ext>
            </a:extLst>
          </p:cNvPr>
          <p:cNvSpPr/>
          <p:nvPr/>
        </p:nvSpPr>
        <p:spPr>
          <a:xfrm>
            <a:off x="809362" y="3790698"/>
            <a:ext cx="2409947" cy="631404"/>
          </a:xfrm>
          <a:prstGeom prst="rect">
            <a:avLst/>
          </a:prstGeom>
          <a:solidFill>
            <a:schemeClr val="bg1">
              <a:lumMod val="9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r>
              <a:rPr lang="ja-JP" altLang="en-US" sz="1400" dirty="0">
                <a:solidFill>
                  <a:srgbClr val="000000"/>
                </a:solidFill>
                <a:latin typeface="メイリオ"/>
                <a:ea typeface="メイリオ"/>
              </a:rPr>
              <a:t>国際的な環境規制の強化</a:t>
            </a:r>
          </a:p>
        </p:txBody>
      </p:sp>
      <p:sp>
        <p:nvSpPr>
          <p:cNvPr id="42" name="正方形/長方形 41">
            <a:extLst>
              <a:ext uri="{FF2B5EF4-FFF2-40B4-BE49-F238E27FC236}">
                <a16:creationId xmlns:a16="http://schemas.microsoft.com/office/drawing/2014/main" id="{4D945AE2-7B45-CEDB-4C17-C612E86DE27F}"/>
              </a:ext>
            </a:extLst>
          </p:cNvPr>
          <p:cNvSpPr/>
          <p:nvPr/>
        </p:nvSpPr>
        <p:spPr bwMode="gray">
          <a:xfrm>
            <a:off x="448068" y="1495027"/>
            <a:ext cx="273835" cy="2927075"/>
          </a:xfrm>
          <a:prstGeom prst="rect">
            <a:avLst/>
          </a:prstGeom>
          <a:solidFill>
            <a:srgbClr val="6D6E70"/>
          </a:solidFill>
          <a:ln w="12700" cap="flat" cmpd="sng" algn="ctr">
            <a:noFill/>
            <a:prstDash val="solid"/>
            <a:miter lim="800000"/>
          </a:ln>
          <a:effectLst>
            <a:outerShdw blurRad="50800" dist="38100" dir="2700000" algn="tl" rotWithShape="0">
              <a:prstClr val="black">
                <a:alpha val="40000"/>
              </a:prstClr>
            </a:outerShdw>
          </a:effectLst>
          <a:extLst>
            <a:ext uri="{91240B29-F687-4F45-9708-019B960494DF}">
              <a14:hiddenLine xmlns:a14="http://schemas.microsoft.com/office/drawing/2010/main" w="12700" cap="flat" cmpd="sng" algn="ctr">
                <a:solidFill>
                  <a:schemeClr val="bg1">
                    <a:lumMod val="75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defTabSz="914103">
              <a:defRPr/>
            </a:pPr>
            <a:r>
              <a:rPr lang="ja-JP" altLang="en-US" sz="1400" dirty="0">
                <a:solidFill>
                  <a:srgbClr val="FFFFFF"/>
                </a:solidFill>
                <a:latin typeface="メイリオ"/>
                <a:ea typeface="メイリオ"/>
              </a:rPr>
              <a:t>課題（アジェンダ）</a:t>
            </a:r>
          </a:p>
        </p:txBody>
      </p:sp>
      <p:sp>
        <p:nvSpPr>
          <p:cNvPr id="43" name="正方形/長方形 42">
            <a:extLst>
              <a:ext uri="{FF2B5EF4-FFF2-40B4-BE49-F238E27FC236}">
                <a16:creationId xmlns:a16="http://schemas.microsoft.com/office/drawing/2014/main" id="{A8A566E6-8750-9E4C-9CC2-236951CCCA50}"/>
              </a:ext>
            </a:extLst>
          </p:cNvPr>
          <p:cNvSpPr/>
          <p:nvPr/>
        </p:nvSpPr>
        <p:spPr>
          <a:xfrm>
            <a:off x="5361603" y="3888133"/>
            <a:ext cx="1750092" cy="83223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endParaRPr lang="ja-JP" altLang="en-US" dirty="0" err="1">
              <a:solidFill>
                <a:srgbClr val="000000"/>
              </a:solidFill>
              <a:latin typeface="メイリオ"/>
              <a:ea typeface="メイリオ"/>
            </a:endParaRPr>
          </a:p>
        </p:txBody>
      </p:sp>
      <p:sp>
        <p:nvSpPr>
          <p:cNvPr id="44" name="正方形/長方形 43">
            <a:extLst>
              <a:ext uri="{FF2B5EF4-FFF2-40B4-BE49-F238E27FC236}">
                <a16:creationId xmlns:a16="http://schemas.microsoft.com/office/drawing/2014/main" id="{4CE7CAE9-0734-4498-A34A-AEE43916DB79}"/>
              </a:ext>
            </a:extLst>
          </p:cNvPr>
          <p:cNvSpPr/>
          <p:nvPr/>
        </p:nvSpPr>
        <p:spPr>
          <a:xfrm>
            <a:off x="3628964" y="2201507"/>
            <a:ext cx="2973035" cy="83223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03">
              <a:defRPr/>
            </a:pPr>
            <a:endParaRPr lang="ja-JP" altLang="en-US" dirty="0" err="1">
              <a:solidFill>
                <a:srgbClr val="000000"/>
              </a:solidFill>
              <a:latin typeface="メイリオ"/>
              <a:ea typeface="メイリオ"/>
            </a:endParaRPr>
          </a:p>
        </p:txBody>
      </p:sp>
      <p:sp>
        <p:nvSpPr>
          <p:cNvPr id="45" name="テキスト ボックス 44">
            <a:extLst>
              <a:ext uri="{FF2B5EF4-FFF2-40B4-BE49-F238E27FC236}">
                <a16:creationId xmlns:a16="http://schemas.microsoft.com/office/drawing/2014/main" id="{32671A06-D189-BC33-FDD3-BDC93A2BE6F8}"/>
              </a:ext>
            </a:extLst>
          </p:cNvPr>
          <p:cNvSpPr txBox="1"/>
          <p:nvPr/>
        </p:nvSpPr>
        <p:spPr>
          <a:xfrm>
            <a:off x="3515564" y="4757799"/>
            <a:ext cx="1077278" cy="215444"/>
          </a:xfrm>
          <a:prstGeom prst="rect">
            <a:avLst/>
          </a:prstGeom>
          <a:noFill/>
        </p:spPr>
        <p:txBody>
          <a:bodyPr wrap="square">
            <a:spAutoFit/>
          </a:bodyPr>
          <a:lstStyle/>
          <a:p>
            <a:pPr algn="l" defTabSz="914103">
              <a:defRPr/>
            </a:pPr>
            <a:r>
              <a:rPr lang="ja-JP" altLang="en-US" sz="800">
                <a:solidFill>
                  <a:prstClr val="white"/>
                </a:solidFill>
                <a:latin typeface="Meiryo UI" panose="020B0604030504040204" pitchFamily="50" charset="-128"/>
                <a:ea typeface="Meiryo UI" panose="020B0604030504040204" pitchFamily="50" charset="-128"/>
              </a:rPr>
              <a:t>赤枠：演者が追記</a:t>
            </a:r>
          </a:p>
        </p:txBody>
      </p:sp>
      <p:sp>
        <p:nvSpPr>
          <p:cNvPr id="3" name="フッター プレースホルダー 2">
            <a:extLst>
              <a:ext uri="{FF2B5EF4-FFF2-40B4-BE49-F238E27FC236}">
                <a16:creationId xmlns:a16="http://schemas.microsoft.com/office/drawing/2014/main" id="{1B3FCD58-F0B7-239A-950E-01DDFEBBE221}"/>
              </a:ext>
            </a:extLst>
          </p:cNvPr>
          <p:cNvSpPr txBox="1">
            <a:spLocks/>
          </p:cNvSpPr>
          <p:nvPr/>
        </p:nvSpPr>
        <p:spPr bwMode="gray">
          <a:xfrm>
            <a:off x="7872300" y="5003894"/>
            <a:ext cx="1155600" cy="108000"/>
          </a:xfrm>
          <a:prstGeom prst="rect">
            <a:avLst/>
          </a:prstGeom>
        </p:spPr>
        <p:txBody>
          <a:bodyPr vert="horz" wrap="none" lIns="0" tIns="0" rIns="0" bIns="0" rtlCol="0" anchor="ctr"/>
          <a:lstStyle>
            <a:defPPr>
              <a:defRPr lang="ja-JP"/>
            </a:defPPr>
            <a:lvl1pPr marL="0" algn="r" defTabSz="914400" rtl="0" eaLnBrk="1" latinLnBrk="0" hangingPunct="1">
              <a:defRPr kumimoji="1" sz="933" kern="1200">
                <a:solidFill>
                  <a:schemeClr val="bg1"/>
                </a:solidFill>
                <a:latin typeface="+mn-lt"/>
                <a:ea typeface="+mn-ea"/>
                <a:cs typeface="Arial" panose="020B0604020202020204"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685800" fontAlgn="auto">
              <a:spcBef>
                <a:spcPts val="0"/>
              </a:spcBef>
              <a:spcAft>
                <a:spcPts val="0"/>
              </a:spcAft>
              <a:defRPr/>
            </a:pPr>
            <a:r>
              <a:rPr lang="en-US" altLang="ja-JP" sz="700">
                <a:solidFill>
                  <a:prstClr val="white"/>
                </a:solidFill>
                <a:latin typeface="メイリオ" panose="020B0604030504040204" pitchFamily="50" charset="-128"/>
                <a:ea typeface="メイリオ" panose="020B0604030504040204" pitchFamily="50" charset="-128"/>
              </a:rPr>
              <a:t>© 2026 Fujitsu Limited</a:t>
            </a:r>
            <a:endParaRPr lang="ja-JP" altLang="en-US" sz="700">
              <a:solidFill>
                <a:prstClr val="white"/>
              </a:solidFill>
              <a:latin typeface="メイリオ" panose="020B0604030504040204" pitchFamily="50" charset="-128"/>
              <a:ea typeface="メイリオ" panose="020B0604030504040204" pitchFamily="50" charset="-128"/>
            </a:endParaRPr>
          </a:p>
        </p:txBody>
      </p:sp>
      <p:sp>
        <p:nvSpPr>
          <p:cNvPr id="10" name="スライド番号プレースホルダー 9">
            <a:extLst>
              <a:ext uri="{FF2B5EF4-FFF2-40B4-BE49-F238E27FC236}">
                <a16:creationId xmlns:a16="http://schemas.microsoft.com/office/drawing/2014/main" id="{CE0E3D6B-83A0-3482-3A6A-7BA16BCDDF16}"/>
              </a:ext>
            </a:extLst>
          </p:cNvPr>
          <p:cNvSpPr txBox="1">
            <a:spLocks/>
          </p:cNvSpPr>
          <p:nvPr/>
        </p:nvSpPr>
        <p:spPr bwMode="gray">
          <a:xfrm>
            <a:off x="4302000" y="4878794"/>
            <a:ext cx="540000" cy="122400"/>
          </a:xfrm>
          <a:prstGeom prst="rect">
            <a:avLst/>
          </a:prstGeom>
        </p:spPr>
        <p:txBody>
          <a:bodyPr vert="horz" lIns="0" tIns="0" rIns="0" bIns="0" rtlCol="0" anchor="ctr"/>
          <a:lstStyle>
            <a:defPPr>
              <a:defRPr lang="ja-JP"/>
            </a:defPPr>
            <a:lvl1pPr marL="0" algn="ctr" defTabSz="914400" rtl="0" eaLnBrk="1" latinLnBrk="0" hangingPunct="1">
              <a:defRPr kumimoji="1" sz="1067"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457142" fontAlgn="auto">
              <a:spcBef>
                <a:spcPts val="0"/>
              </a:spcBef>
              <a:spcAft>
                <a:spcPts val="0"/>
              </a:spcAft>
              <a:defRPr/>
            </a:pPr>
            <a:fld id="{4D029D89-7B63-4C94-AD4D-2E4D6BB83637}" type="slidenum">
              <a:rPr lang="ja-JP" altLang="en-US" sz="800">
                <a:solidFill>
                  <a:prstClr val="white"/>
                </a:solidFill>
                <a:ea typeface="Meiryo UI"/>
              </a:rPr>
              <a:pPr defTabSz="457142" fontAlgn="auto">
                <a:spcBef>
                  <a:spcPts val="0"/>
                </a:spcBef>
                <a:spcAft>
                  <a:spcPts val="0"/>
                </a:spcAft>
                <a:defRPr/>
              </a:pPr>
              <a:t>4</a:t>
            </a:fld>
            <a:endParaRPr lang="ja-JP" altLang="en-US" sz="800">
              <a:solidFill>
                <a:prstClr val="white"/>
              </a:solidFill>
              <a:ea typeface="Meiryo UI"/>
            </a:endParaRPr>
          </a:p>
        </p:txBody>
      </p:sp>
      <p:sp>
        <p:nvSpPr>
          <p:cNvPr id="8" name="スライド番号プレースホルダー 7">
            <a:extLst>
              <a:ext uri="{FF2B5EF4-FFF2-40B4-BE49-F238E27FC236}">
                <a16:creationId xmlns:a16="http://schemas.microsoft.com/office/drawing/2014/main" id="{9B4E535B-EE97-1B50-967C-DC99C5ED2E53}"/>
              </a:ext>
            </a:extLst>
          </p:cNvPr>
          <p:cNvSpPr>
            <a:spLocks noGrp="1"/>
          </p:cNvSpPr>
          <p:nvPr>
            <p:ph type="sldNum" sz="quarter" idx="12"/>
          </p:nvPr>
        </p:nvSpPr>
        <p:spPr/>
        <p:txBody>
          <a:bodyPr/>
          <a:lstStyle/>
          <a:p>
            <a:pPr defTabSz="457142">
              <a:defRPr/>
            </a:pPr>
            <a:fld id="{4D029D89-7B63-4C94-AD4D-2E4D6BB83637}" type="slidenum">
              <a:rPr lang="ja-JP" altLang="en-US" smtClean="0">
                <a:solidFill>
                  <a:prstClr val="white"/>
                </a:solidFill>
              </a:rPr>
              <a:pPr defTabSz="457142">
                <a:defRPr/>
              </a:pPr>
              <a:t>4</a:t>
            </a:fld>
            <a:endParaRPr lang="ja-JP" altLang="en-US">
              <a:solidFill>
                <a:prstClr val="white"/>
              </a:solidFill>
            </a:endParaRPr>
          </a:p>
        </p:txBody>
      </p:sp>
    </p:spTree>
    <p:extLst>
      <p:ext uri="{BB962C8B-B14F-4D97-AF65-F5344CB8AC3E}">
        <p14:creationId xmlns:p14="http://schemas.microsoft.com/office/powerpoint/2010/main" val="4271399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3B4C16-DFE1-E13A-27F7-57E8BC79340D}"/>
              </a:ext>
            </a:extLst>
          </p:cNvPr>
          <p:cNvSpPr>
            <a:spLocks noGrp="1"/>
          </p:cNvSpPr>
          <p:nvPr>
            <p:ph type="title"/>
          </p:nvPr>
        </p:nvSpPr>
        <p:spPr/>
        <p:txBody>
          <a:bodyPr/>
          <a:lstStyle/>
          <a:p>
            <a:r>
              <a:rPr kumimoji="1" lang="en-US" altLang="ja-JP" dirty="0"/>
              <a:t>MI</a:t>
            </a:r>
            <a:r>
              <a:rPr kumimoji="1" lang="ja-JP" altLang="en-US" dirty="0"/>
              <a:t>の適用分野</a:t>
            </a:r>
          </a:p>
        </p:txBody>
      </p:sp>
      <p:sp>
        <p:nvSpPr>
          <p:cNvPr id="3" name="フッター プレースホルダー 2">
            <a:extLst>
              <a:ext uri="{FF2B5EF4-FFF2-40B4-BE49-F238E27FC236}">
                <a16:creationId xmlns:a16="http://schemas.microsoft.com/office/drawing/2014/main" id="{197A33C8-4948-8532-E93A-447D1BCFF9CA}"/>
              </a:ext>
            </a:extLst>
          </p:cNvPr>
          <p:cNvSpPr>
            <a:spLocks noGrp="1"/>
          </p:cNvSpPr>
          <p:nvPr>
            <p:ph type="ftr" sz="quarter" idx="11"/>
          </p:nvPr>
        </p:nvSpPr>
        <p:spPr/>
        <p:txBody>
          <a:bodyPr/>
          <a:lstStyle/>
          <a:p>
            <a:pPr defTabSz="685800" fontAlgn="auto">
              <a:spcBef>
                <a:spcPts val="0"/>
              </a:spcBef>
              <a:spcAft>
                <a:spcPts val="0"/>
              </a:spcAft>
              <a:defRPr/>
            </a:pPr>
            <a:r>
              <a:rPr lang="en-US" altLang="ja-JP">
                <a:solidFill>
                  <a:prstClr val="white"/>
                </a:solidFill>
                <a:latin typeface="メイリオ" panose="020B0604030504040204" pitchFamily="50" charset="-128"/>
                <a:ea typeface="メイリオ" panose="020B0604030504040204" pitchFamily="50" charset="-128"/>
              </a:rPr>
              <a:t>© 2026 Fujitsu Limited</a:t>
            </a:r>
            <a:endParaRPr lang="ja-JP" altLang="en-US">
              <a:solidFill>
                <a:prstClr val="white"/>
              </a:solidFill>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D603E122-2614-C338-6BED-BCB2B5F0CCC3}"/>
              </a:ext>
            </a:extLst>
          </p:cNvPr>
          <p:cNvPicPr>
            <a:picLocks noChangeAspect="1"/>
          </p:cNvPicPr>
          <p:nvPr/>
        </p:nvPicPr>
        <p:blipFill>
          <a:blip r:embed="rId3"/>
          <a:stretch>
            <a:fillRect/>
          </a:stretch>
        </p:blipFill>
        <p:spPr>
          <a:xfrm>
            <a:off x="477982" y="743560"/>
            <a:ext cx="8188037" cy="3786659"/>
          </a:xfrm>
          <a:prstGeom prst="rect">
            <a:avLst/>
          </a:prstGeom>
        </p:spPr>
      </p:pic>
      <p:sp>
        <p:nvSpPr>
          <p:cNvPr id="7" name="テキスト ボックス 6">
            <a:extLst>
              <a:ext uri="{FF2B5EF4-FFF2-40B4-BE49-F238E27FC236}">
                <a16:creationId xmlns:a16="http://schemas.microsoft.com/office/drawing/2014/main" id="{4D54CF0A-27C3-8A3B-5413-A3F4871603F6}"/>
              </a:ext>
            </a:extLst>
          </p:cNvPr>
          <p:cNvSpPr txBox="1"/>
          <p:nvPr/>
        </p:nvSpPr>
        <p:spPr>
          <a:xfrm>
            <a:off x="3219208" y="4606032"/>
            <a:ext cx="5391219" cy="369332"/>
          </a:xfrm>
          <a:prstGeom prst="rect">
            <a:avLst/>
          </a:prstGeom>
          <a:noFill/>
        </p:spPr>
        <p:txBody>
          <a:bodyPr wrap="none" rtlCol="0">
            <a:spAutoFit/>
          </a:bodyPr>
          <a:lstStyle/>
          <a:p>
            <a:pPr algn="l" defTabSz="685800" fontAlgn="auto">
              <a:spcBef>
                <a:spcPts val="0"/>
              </a:spcBef>
              <a:spcAft>
                <a:spcPts val="0"/>
              </a:spcAft>
            </a:pPr>
            <a:r>
              <a:rPr lang="en-US" altLang="ja-JP" sz="900" dirty="0">
                <a:solidFill>
                  <a:prstClr val="white"/>
                </a:solidFill>
                <a:latin typeface="Meiryo UI"/>
                <a:ea typeface="Meiryo UI"/>
              </a:rPr>
              <a:t>※</a:t>
            </a:r>
            <a:r>
              <a:rPr lang="ja-JP" altLang="en-US" sz="900" dirty="0">
                <a:solidFill>
                  <a:prstClr val="white"/>
                </a:solidFill>
                <a:latin typeface="Meiryo UI"/>
                <a:ea typeface="Meiryo UI"/>
              </a:rPr>
              <a:t>富士通公開サイトより：　</a:t>
            </a:r>
            <a:r>
              <a:rPr lang="en-US" altLang="ja-JP" sz="900" dirty="0">
                <a:solidFill>
                  <a:prstClr val="white"/>
                </a:solidFill>
                <a:latin typeface="Meiryo UI"/>
                <a:ea typeface="Meiryo UI"/>
                <a:hlinkClick r:id="rId4"/>
              </a:rPr>
              <a:t>https://global.fujitsu/ja-jp/insight/tl-materials-informatics-20251027</a:t>
            </a:r>
            <a:endParaRPr lang="en-US" altLang="ja-JP" sz="900" dirty="0">
              <a:solidFill>
                <a:prstClr val="white"/>
              </a:solidFill>
              <a:latin typeface="Meiryo UI"/>
              <a:ea typeface="Meiryo UI"/>
            </a:endParaRPr>
          </a:p>
          <a:p>
            <a:pPr algn="l" defTabSz="685800" fontAlgn="auto">
              <a:spcBef>
                <a:spcPts val="0"/>
              </a:spcBef>
              <a:spcAft>
                <a:spcPts val="0"/>
              </a:spcAft>
            </a:pPr>
            <a:endParaRPr lang="ja-JP" altLang="en-US" sz="900" dirty="0">
              <a:solidFill>
                <a:prstClr val="white"/>
              </a:solidFill>
              <a:latin typeface="Meiryo UI"/>
              <a:ea typeface="Meiryo UI"/>
            </a:endParaRPr>
          </a:p>
        </p:txBody>
      </p:sp>
      <p:sp>
        <p:nvSpPr>
          <p:cNvPr id="8" name="スライド番号プレースホルダー 7">
            <a:extLst>
              <a:ext uri="{FF2B5EF4-FFF2-40B4-BE49-F238E27FC236}">
                <a16:creationId xmlns:a16="http://schemas.microsoft.com/office/drawing/2014/main" id="{BFCA6F4D-112A-737F-3C40-0B364F77233E}"/>
              </a:ext>
            </a:extLst>
          </p:cNvPr>
          <p:cNvSpPr>
            <a:spLocks noGrp="1"/>
          </p:cNvSpPr>
          <p:nvPr>
            <p:ph type="sldNum" sz="quarter" idx="12"/>
          </p:nvPr>
        </p:nvSpPr>
        <p:spPr/>
        <p:txBody>
          <a:bodyPr/>
          <a:lstStyle/>
          <a:p>
            <a:pPr defTabSz="457142">
              <a:defRPr/>
            </a:pPr>
            <a:fld id="{4D029D89-7B63-4C94-AD4D-2E4D6BB83637}" type="slidenum">
              <a:rPr lang="ja-JP" altLang="en-US" smtClean="0">
                <a:solidFill>
                  <a:prstClr val="white"/>
                </a:solidFill>
              </a:rPr>
              <a:pPr defTabSz="457142">
                <a:defRPr/>
              </a:pPr>
              <a:t>5</a:t>
            </a:fld>
            <a:endParaRPr lang="ja-JP" altLang="en-US">
              <a:solidFill>
                <a:prstClr val="white"/>
              </a:solidFill>
            </a:endParaRPr>
          </a:p>
        </p:txBody>
      </p:sp>
    </p:spTree>
    <p:extLst>
      <p:ext uri="{BB962C8B-B14F-4D97-AF65-F5344CB8AC3E}">
        <p14:creationId xmlns:p14="http://schemas.microsoft.com/office/powerpoint/2010/main" val="30838421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1BACF-DF0F-4AA9-9356-7678C3B15EB9}"/>
            </a:ext>
          </a:extLst>
        </p:cNvPr>
        <p:cNvGrpSpPr/>
        <p:nvPr/>
      </p:nvGrpSpPr>
      <p:grpSpPr>
        <a:xfrm>
          <a:off x="0" y="0"/>
          <a:ext cx="0" cy="0"/>
          <a:chOff x="0" y="0"/>
          <a:chExt cx="0" cy="0"/>
        </a:xfrm>
      </p:grpSpPr>
      <p:sp>
        <p:nvSpPr>
          <p:cNvPr id="15" name="タイトル 3">
            <a:extLst>
              <a:ext uri="{FF2B5EF4-FFF2-40B4-BE49-F238E27FC236}">
                <a16:creationId xmlns:a16="http://schemas.microsoft.com/office/drawing/2014/main" id="{5E5E4515-E20A-DFBC-69E9-4852B721BEA9}"/>
              </a:ext>
            </a:extLst>
          </p:cNvPr>
          <p:cNvSpPr txBox="1">
            <a:spLocks noGrp="1"/>
          </p:cNvSpPr>
          <p:nvPr>
            <p:ph type="title" idx="4294967295"/>
          </p:nvPr>
        </p:nvSpPr>
        <p:spPr>
          <a:xfrm>
            <a:off x="611188" y="529433"/>
            <a:ext cx="3557588" cy="3571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defTabSz="457189" fontAlgn="auto">
              <a:lnSpc>
                <a:spcPct val="120000"/>
              </a:lnSpc>
              <a:spcBef>
                <a:spcPts val="0"/>
              </a:spcBef>
              <a:spcAft>
                <a:spcPts val="0"/>
              </a:spcAft>
              <a:buClrTx/>
              <a:buSzTx/>
              <a:buFontTx/>
              <a:buNone/>
              <a:tabLst/>
              <a:defRPr b="1" i="0" u="none" strike="noStrike" cap="none" spc="0" normalizeH="0" baseline="0">
                <a:ln>
                  <a:noFill/>
                </a:ln>
                <a:gradFill flip="none" rotWithShape="1">
                  <a:gsLst>
                    <a:gs pos="0">
                      <a:srgbClr val="AD0069"/>
                    </a:gs>
                    <a:gs pos="100000">
                      <a:srgbClr val="5A0036"/>
                    </a:gs>
                  </a:gsLst>
                  <a:lin ang="3600000" scaled="0"/>
                  <a:tileRect/>
                </a:gradFill>
                <a:effectLst/>
                <a:uLnTx/>
                <a:uFillTx/>
                <a:latin typeface="Fujitsu Infinity Pro" pitchFamily="2" charset="0"/>
                <a:ea typeface="Meiryo UI" panose="020B0604030504040204" pitchFamily="50" charset="-128"/>
              </a:defRPr>
            </a:lvl1pPr>
          </a:lstStyle>
          <a:p>
            <a:pPr>
              <a:defRPr/>
            </a:pPr>
            <a:r>
              <a:rPr lang="ja-JP" altLang="en-US" sz="2100">
                <a:cs typeface="+mn-cs"/>
              </a:rPr>
              <a:t>変化が常態化した時代の経営</a:t>
            </a:r>
          </a:p>
        </p:txBody>
      </p:sp>
      <p:sp>
        <p:nvSpPr>
          <p:cNvPr id="5" name="テキスト ボックス 1">
            <a:extLst>
              <a:ext uri="{FF2B5EF4-FFF2-40B4-BE49-F238E27FC236}">
                <a16:creationId xmlns:a16="http://schemas.microsoft.com/office/drawing/2014/main" id="{4C1722F6-1C3D-C9B4-EDAB-CB7768608F9D}"/>
              </a:ext>
            </a:extLst>
          </p:cNvPr>
          <p:cNvSpPr txBox="1"/>
          <p:nvPr/>
        </p:nvSpPr>
        <p:spPr>
          <a:xfrm>
            <a:off x="610547" y="1277144"/>
            <a:ext cx="3408000" cy="1713290"/>
          </a:xfrm>
          <a:prstGeom prst="rect">
            <a:avLst/>
          </a:prstGeom>
          <a:noFill/>
        </p:spPr>
        <p:txBody>
          <a:bodyPr vert="horz" wrap="square" lIns="0" tIns="0" rIns="0" bIns="0" rtlCol="0">
            <a:spAutoFit/>
          </a:bodyPr>
          <a:lstStyle/>
          <a:p>
            <a:pPr marL="180000" indent="-180000" algn="just" defTabSz="685800" fontAlgn="auto">
              <a:spcBef>
                <a:spcPts val="750"/>
              </a:spcBef>
              <a:spcAft>
                <a:spcPts val="0"/>
              </a:spcAft>
              <a:buSzPct val="120000"/>
              <a:buFont typeface="Arial" panose="020B0604020202020204" pitchFamily="34" charset="0"/>
              <a:buChar char="●"/>
              <a:defRPr/>
            </a:pPr>
            <a:r>
              <a:rPr kumimoji="0" lang="ja-JP" altLang="en-US" sz="1400">
                <a:latin typeface="Fujitsu Infinity Pro" pitchFamily="2" charset="0"/>
                <a:ea typeface="Meiryo UI" panose="020B0604030504040204" pitchFamily="50" charset="-128"/>
              </a:rPr>
              <a:t>環境変化のスピードが加速し、企業にもたらす影響の大きさや範囲は一層拡大</a:t>
            </a:r>
            <a:endParaRPr kumimoji="0" lang="en-US" altLang="ja-JP" sz="1400">
              <a:latin typeface="Fujitsu Infinity Pro" pitchFamily="2" charset="0"/>
              <a:ea typeface="Meiryo UI" panose="020B0604030504040204" pitchFamily="50" charset="-128"/>
            </a:endParaRPr>
          </a:p>
          <a:p>
            <a:pPr marL="180000" indent="-180000" algn="just" defTabSz="685800" fontAlgn="auto">
              <a:spcBef>
                <a:spcPts val="750"/>
              </a:spcBef>
              <a:spcAft>
                <a:spcPts val="0"/>
              </a:spcAft>
              <a:buSzPct val="120000"/>
              <a:buFont typeface="Arial" panose="020B0604020202020204" pitchFamily="34" charset="0"/>
              <a:buChar char="●"/>
              <a:defRPr/>
            </a:pPr>
            <a:r>
              <a:rPr kumimoji="0" lang="ja-JP" altLang="en-US" sz="1400">
                <a:latin typeface="Fujitsu Infinity Pro" pitchFamily="2" charset="0"/>
                <a:ea typeface="Meiryo UI" panose="020B0604030504040204" pitchFamily="50" charset="-128"/>
              </a:rPr>
              <a:t>変化が常態化する時代に持続的成長を実現するには、変化に柔軟に適応し、自らを変革し続けることが不可欠</a:t>
            </a:r>
            <a:endParaRPr kumimoji="0" lang="en-US" altLang="ja-JP" sz="1400">
              <a:latin typeface="Fujitsu Infinity Pro" pitchFamily="2" charset="0"/>
              <a:ea typeface="Meiryo UI" panose="020B0604030504040204" pitchFamily="50" charset="-128"/>
            </a:endParaRPr>
          </a:p>
          <a:p>
            <a:pPr marL="180000" indent="-180000" algn="just" defTabSz="685800" fontAlgn="auto">
              <a:spcBef>
                <a:spcPts val="750"/>
              </a:spcBef>
              <a:spcAft>
                <a:spcPts val="0"/>
              </a:spcAft>
              <a:buSzPct val="120000"/>
              <a:buFont typeface="Arial" panose="020B0604020202020204" pitchFamily="34" charset="0"/>
              <a:buChar char="●"/>
              <a:defRPr/>
            </a:pPr>
            <a:r>
              <a:rPr kumimoji="0" lang="ja-JP" altLang="en-US" sz="1400">
                <a:latin typeface="Fujitsu Infinity Pro" pitchFamily="2" charset="0"/>
                <a:ea typeface="Meiryo UI" panose="020B0604030504040204" pitchFamily="50" charset="-128"/>
              </a:rPr>
              <a:t>テクノロジーを単なる効率化手段としてでなく、ビジネスを支える基盤に位置付けることが重要</a:t>
            </a:r>
            <a:endParaRPr kumimoji="0" lang="en-US" sz="1400">
              <a:latin typeface="Fujitsu Infinity Pro" pitchFamily="2" charset="0"/>
              <a:ea typeface="Meiryo UI" panose="020B0604030504040204" pitchFamily="50" charset="-128"/>
              <a:cs typeface="+mn-lt"/>
            </a:endParaRPr>
          </a:p>
        </p:txBody>
      </p:sp>
      <p:grpSp>
        <p:nvGrpSpPr>
          <p:cNvPr id="2" name="グループ化 1" descr="人、テクノロジー、ロボティクス、日々の生活を含む写真のコラージュ">
            <a:extLst>
              <a:ext uri="{FF2B5EF4-FFF2-40B4-BE49-F238E27FC236}">
                <a16:creationId xmlns:a16="http://schemas.microsoft.com/office/drawing/2014/main" id="{10372DDD-EEF7-1C8B-750E-675A23F14A7A}"/>
              </a:ext>
            </a:extLst>
          </p:cNvPr>
          <p:cNvGrpSpPr/>
          <p:nvPr/>
        </p:nvGrpSpPr>
        <p:grpSpPr>
          <a:xfrm>
            <a:off x="4665310" y="794"/>
            <a:ext cx="4485708" cy="5143500"/>
            <a:chOff x="4665310" y="0"/>
            <a:chExt cx="4485708" cy="5143500"/>
          </a:xfrm>
        </p:grpSpPr>
        <p:pic>
          <p:nvPicPr>
            <p:cNvPr id="34" name="図 33">
              <a:extLst>
                <a:ext uri="{FF2B5EF4-FFF2-40B4-BE49-F238E27FC236}">
                  <a16:creationId xmlns:a16="http://schemas.microsoft.com/office/drawing/2014/main" id="{65D5D81B-CEDC-B86F-1927-EF3CC063DD1A}"/>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flipH="1">
              <a:off x="8447285" y="2562349"/>
              <a:ext cx="703733" cy="1512000"/>
            </a:xfrm>
            <a:prstGeom prst="rect">
              <a:avLst/>
            </a:prstGeom>
          </p:spPr>
        </p:pic>
        <p:pic>
          <p:nvPicPr>
            <p:cNvPr id="36" name="図 35">
              <a:extLst>
                <a:ext uri="{FF2B5EF4-FFF2-40B4-BE49-F238E27FC236}">
                  <a16:creationId xmlns:a16="http://schemas.microsoft.com/office/drawing/2014/main" id="{70652662-C72C-0302-C153-5D4C32703864}"/>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8080403" y="1077120"/>
              <a:ext cx="1070615" cy="1512000"/>
            </a:xfrm>
            <a:prstGeom prst="rect">
              <a:avLst/>
            </a:prstGeom>
          </p:spPr>
        </p:pic>
        <p:pic>
          <p:nvPicPr>
            <p:cNvPr id="37" name="図 36">
              <a:extLst>
                <a:ext uri="{FF2B5EF4-FFF2-40B4-BE49-F238E27FC236}">
                  <a16:creationId xmlns:a16="http://schemas.microsoft.com/office/drawing/2014/main" id="{B8BAD265-1022-0EFE-15BF-815F45969EAD}"/>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4665310" y="1"/>
              <a:ext cx="1620000" cy="1079999"/>
            </a:xfrm>
            <a:prstGeom prst="rect">
              <a:avLst/>
            </a:prstGeom>
          </p:spPr>
        </p:pic>
        <p:pic>
          <p:nvPicPr>
            <p:cNvPr id="38" name="図 37">
              <a:extLst>
                <a:ext uri="{FF2B5EF4-FFF2-40B4-BE49-F238E27FC236}">
                  <a16:creationId xmlns:a16="http://schemas.microsoft.com/office/drawing/2014/main" id="{3CC849F5-00D0-6674-B763-B5EC558CD680}"/>
                </a:ext>
              </a:extLst>
            </p:cNvPr>
            <p:cNvPicPr>
              <a:picLocks noChangeAspect="1"/>
            </p:cNvPicPr>
            <p:nvPr/>
          </p:nvPicPr>
          <p:blipFill>
            <a:blip r:embed="rId6" cstate="hqprint">
              <a:extLst>
                <a:ext uri="{28A0092B-C50C-407E-A947-70E740481C1C}">
                  <a14:useLocalDpi xmlns:a14="http://schemas.microsoft.com/office/drawing/2010/main"/>
                </a:ext>
              </a:extLst>
            </a:blip>
            <a:srcRect l="-763" b="-1"/>
            <a:stretch>
              <a:fillRect/>
            </a:stretch>
          </p:blipFill>
          <p:spPr>
            <a:xfrm>
              <a:off x="7655593" y="4063500"/>
              <a:ext cx="1495425" cy="1080000"/>
            </a:xfrm>
            <a:prstGeom prst="rect">
              <a:avLst/>
            </a:prstGeom>
          </p:spPr>
        </p:pic>
        <p:pic>
          <p:nvPicPr>
            <p:cNvPr id="39" name="図 38">
              <a:extLst>
                <a:ext uri="{FF2B5EF4-FFF2-40B4-BE49-F238E27FC236}">
                  <a16:creationId xmlns:a16="http://schemas.microsoft.com/office/drawing/2014/main" id="{28B60EE8-2934-3CE8-2153-ED5EBCFF71B0}"/>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4665310" y="1077120"/>
              <a:ext cx="1118937" cy="1512000"/>
            </a:xfrm>
            <a:prstGeom prst="rect">
              <a:avLst/>
            </a:prstGeom>
          </p:spPr>
        </p:pic>
        <p:pic>
          <p:nvPicPr>
            <p:cNvPr id="40" name="図 39">
              <a:extLst>
                <a:ext uri="{FF2B5EF4-FFF2-40B4-BE49-F238E27FC236}">
                  <a16:creationId xmlns:a16="http://schemas.microsoft.com/office/drawing/2014/main" id="{63E4B6BC-E0AA-0916-B57C-B6961EF0B4C6}"/>
                </a:ext>
              </a:extLst>
            </p:cNvPr>
            <p:cNvPicPr>
              <a:picLocks noChangeAspect="1"/>
            </p:cNvPicPr>
            <p:nvPr/>
          </p:nvPicPr>
          <p:blipFill>
            <a:blip r:embed="rId8" cstate="hqprint">
              <a:extLst>
                <a:ext uri="{28A0092B-C50C-407E-A947-70E740481C1C}">
                  <a14:useLocalDpi xmlns:a14="http://schemas.microsoft.com/office/drawing/2010/main"/>
                </a:ext>
              </a:extLst>
            </a:blip>
            <a:srcRect l="-1" t="-1" b="-1"/>
            <a:stretch>
              <a:fillRect/>
            </a:stretch>
          </p:blipFill>
          <p:spPr>
            <a:xfrm>
              <a:off x="4665310" y="2586789"/>
              <a:ext cx="1106905" cy="1505989"/>
            </a:xfrm>
            <a:prstGeom prst="rect">
              <a:avLst/>
            </a:prstGeom>
          </p:spPr>
        </p:pic>
        <p:pic>
          <p:nvPicPr>
            <p:cNvPr id="41" name="図 40">
              <a:extLst>
                <a:ext uri="{FF2B5EF4-FFF2-40B4-BE49-F238E27FC236}">
                  <a16:creationId xmlns:a16="http://schemas.microsoft.com/office/drawing/2014/main" id="{C6D62EDD-3D42-FF7F-81C6-DCB1F19A1D4D}"/>
                </a:ext>
              </a:extLst>
            </p:cNvPr>
            <p:cNvPicPr>
              <a:picLocks noChangeAspect="1"/>
            </p:cNvPicPr>
            <p:nvPr/>
          </p:nvPicPr>
          <p:blipFill>
            <a:blip r:embed="rId9" cstate="hqprint">
              <a:extLst>
                <a:ext uri="{28A0092B-C50C-407E-A947-70E740481C1C}">
                  <a14:useLocalDpi xmlns:a14="http://schemas.microsoft.com/office/drawing/2010/main"/>
                </a:ext>
              </a:extLst>
            </a:blip>
            <a:srcRect/>
            <a:stretch>
              <a:fillRect/>
            </a:stretch>
          </p:blipFill>
          <p:spPr>
            <a:xfrm>
              <a:off x="7629029" y="0"/>
              <a:ext cx="1521989" cy="1078575"/>
            </a:xfrm>
            <a:prstGeom prst="rect">
              <a:avLst/>
            </a:prstGeom>
          </p:spPr>
        </p:pic>
        <p:pic>
          <p:nvPicPr>
            <p:cNvPr id="42" name="図 41">
              <a:extLst>
                <a:ext uri="{FF2B5EF4-FFF2-40B4-BE49-F238E27FC236}">
                  <a16:creationId xmlns:a16="http://schemas.microsoft.com/office/drawing/2014/main" id="{5BE15EA3-B84A-D5C9-7C61-99F8F6030BF2}"/>
                </a:ext>
              </a:extLst>
            </p:cNvPr>
            <p:cNvPicPr>
              <a:picLocks noChangeAspect="1"/>
            </p:cNvPicPr>
            <p:nvPr/>
          </p:nvPicPr>
          <p:blipFill>
            <a:blip r:embed="rId10" cstate="hqprint">
              <a:extLst>
                <a:ext uri="{28A0092B-C50C-407E-A947-70E740481C1C}">
                  <a14:useLocalDpi xmlns:a14="http://schemas.microsoft.com/office/drawing/2010/main"/>
                </a:ext>
              </a:extLst>
            </a:blip>
            <a:srcRect r="-13167"/>
            <a:stretch>
              <a:fillRect/>
            </a:stretch>
          </p:blipFill>
          <p:spPr>
            <a:xfrm>
              <a:off x="4665310" y="4063500"/>
              <a:ext cx="1913314" cy="1080000"/>
            </a:xfrm>
            <a:prstGeom prst="rect">
              <a:avLst/>
            </a:prstGeom>
          </p:spPr>
        </p:pic>
        <p:pic>
          <p:nvPicPr>
            <p:cNvPr id="35" name="図 34">
              <a:extLst>
                <a:ext uri="{FF2B5EF4-FFF2-40B4-BE49-F238E27FC236}">
                  <a16:creationId xmlns:a16="http://schemas.microsoft.com/office/drawing/2014/main" id="{E122351D-388D-02E1-4BE8-376B00E5CF00}"/>
                </a:ext>
              </a:extLst>
            </p:cNvPr>
            <p:cNvPicPr>
              <a:picLocks noChangeAspect="1"/>
            </p:cNvPicPr>
            <p:nvPr/>
          </p:nvPicPr>
          <p:blipFill>
            <a:blip r:embed="rId11" cstate="hqprint">
              <a:extLst>
                <a:ext uri="{28A0092B-C50C-407E-A947-70E740481C1C}">
                  <a14:useLocalDpi xmlns:a14="http://schemas.microsoft.com/office/drawing/2010/main"/>
                </a:ext>
              </a:extLst>
            </a:blip>
            <a:srcRect r="-1744"/>
            <a:stretch>
              <a:fillRect/>
            </a:stretch>
          </p:blipFill>
          <p:spPr>
            <a:xfrm>
              <a:off x="6199702" y="1"/>
              <a:ext cx="1584000" cy="1072091"/>
            </a:xfrm>
            <a:prstGeom prst="rect">
              <a:avLst/>
            </a:prstGeom>
          </p:spPr>
        </p:pic>
        <p:pic>
          <p:nvPicPr>
            <p:cNvPr id="43" name="図 42">
              <a:extLst>
                <a:ext uri="{FF2B5EF4-FFF2-40B4-BE49-F238E27FC236}">
                  <a16:creationId xmlns:a16="http://schemas.microsoft.com/office/drawing/2014/main" id="{E180B80C-78BC-CB3E-75FE-7225D5035A27}"/>
                </a:ext>
              </a:extLst>
            </p:cNvPr>
            <p:cNvPicPr>
              <a:picLocks noChangeAspect="1"/>
            </p:cNvPicPr>
            <p:nvPr/>
          </p:nvPicPr>
          <p:blipFill>
            <a:blip r:embed="rId12" cstate="hqprint">
              <a:extLst>
                <a:ext uri="{28A0092B-C50C-407E-A947-70E740481C1C}">
                  <a14:useLocalDpi xmlns:a14="http://schemas.microsoft.com/office/drawing/2010/main"/>
                </a:ext>
              </a:extLst>
            </a:blip>
            <a:srcRect l="-99"/>
            <a:stretch>
              <a:fillRect/>
            </a:stretch>
          </p:blipFill>
          <p:spPr>
            <a:xfrm>
              <a:off x="6200738" y="4002833"/>
              <a:ext cx="1582964" cy="1140667"/>
            </a:xfrm>
            <a:prstGeom prst="rect">
              <a:avLst/>
            </a:prstGeom>
          </p:spPr>
        </p:pic>
        <p:sp>
          <p:nvSpPr>
            <p:cNvPr id="33" name="正方形/長方形 32">
              <a:extLst>
                <a:ext uri="{FF2B5EF4-FFF2-40B4-BE49-F238E27FC236}">
                  <a16:creationId xmlns:a16="http://schemas.microsoft.com/office/drawing/2014/main" id="{AAF27F4A-B492-56B7-8AF6-D09E7864657F}"/>
                </a:ext>
              </a:extLst>
            </p:cNvPr>
            <p:cNvSpPr/>
            <p:nvPr/>
          </p:nvSpPr>
          <p:spPr>
            <a:xfrm>
              <a:off x="4665311" y="0"/>
              <a:ext cx="4478690" cy="51435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ja-JP" altLang="en-US" sz="1800">
                <a:solidFill>
                  <a:srgbClr val="FFFFFF"/>
                </a:solidFill>
                <a:latin typeface="Fujitsu Infinity Pro"/>
                <a:ea typeface="Meiryo UI" panose="020B0604030504040204" pitchFamily="50" charset="-128"/>
              </a:endParaRPr>
            </a:p>
          </p:txBody>
        </p:sp>
        <p:pic>
          <p:nvPicPr>
            <p:cNvPr id="11" name="図 10">
              <a:extLst>
                <a:ext uri="{FF2B5EF4-FFF2-40B4-BE49-F238E27FC236}">
                  <a16:creationId xmlns:a16="http://schemas.microsoft.com/office/drawing/2014/main" id="{FAB23DF4-BB5F-E3E2-16C8-6EE82399940F}"/>
                </a:ext>
              </a:extLst>
            </p:cNvPr>
            <p:cNvPicPr>
              <a:picLocks noChangeAspect="1"/>
            </p:cNvPicPr>
            <p:nvPr/>
          </p:nvPicPr>
          <p:blipFill>
            <a:blip r:embed="rId13" cstate="hqprint">
              <a:extLst>
                <a:ext uri="{28A0092B-C50C-407E-A947-70E740481C1C}">
                  <a14:useLocalDpi xmlns:a14="http://schemas.microsoft.com/office/drawing/2010/main"/>
                </a:ext>
              </a:extLst>
            </a:blip>
            <a:srcRect/>
            <a:stretch>
              <a:fillRect/>
            </a:stretch>
          </p:blipFill>
          <p:spPr>
            <a:xfrm>
              <a:off x="5161964" y="998622"/>
              <a:ext cx="3428584" cy="3152274"/>
            </a:xfrm>
            <a:prstGeom prst="rect">
              <a:avLst/>
            </a:prstGeom>
          </p:spPr>
        </p:pic>
      </p:grpSp>
      <p:sp>
        <p:nvSpPr>
          <p:cNvPr id="7" name="テキスト ボックス 6">
            <a:extLst>
              <a:ext uri="{FF2B5EF4-FFF2-40B4-BE49-F238E27FC236}">
                <a16:creationId xmlns:a16="http://schemas.microsoft.com/office/drawing/2014/main" id="{8ED66E46-161E-DEBD-BA07-94B370FF9EF2}"/>
              </a:ext>
            </a:extLst>
          </p:cNvPr>
          <p:cNvSpPr txBox="1"/>
          <p:nvPr/>
        </p:nvSpPr>
        <p:spPr>
          <a:xfrm>
            <a:off x="5386265" y="1223713"/>
            <a:ext cx="2988000" cy="1173398"/>
          </a:xfrm>
          <a:prstGeom prst="rect">
            <a:avLst/>
          </a:prstGeom>
          <a:noFill/>
        </p:spPr>
        <p:txBody>
          <a:bodyPr vert="horz" wrap="square" lIns="0" tIns="0" rIns="0" bIns="0" rtlCol="0">
            <a:spAutoFit/>
          </a:bodyPr>
          <a:lstStyle/>
          <a:p>
            <a:pPr marL="144000" indent="-144000" algn="l" defTabSz="457200" fontAlgn="auto">
              <a:lnSpc>
                <a:spcPct val="120000"/>
              </a:lnSpc>
              <a:spcBef>
                <a:spcPts val="600"/>
              </a:spcBef>
              <a:spcAft>
                <a:spcPts val="0"/>
              </a:spcAft>
              <a:defRPr/>
            </a:pPr>
            <a:r>
              <a:rPr kumimoji="0" lang="ja-JP" altLang="en-US" b="1">
                <a:solidFill>
                  <a:srgbClr val="FFFFFF"/>
                </a:solidFill>
                <a:latin typeface="Fujitsu Infinity Pro"/>
                <a:ea typeface="Meiryo UI"/>
              </a:rPr>
              <a:t>これまでの企業</a:t>
            </a:r>
            <a:endParaRPr kumimoji="0" lang="en-US" altLang="ja-JP" b="1">
              <a:solidFill>
                <a:srgbClr val="FFFFFF"/>
              </a:solidFill>
              <a:latin typeface="Fujitsu Infinity Pro"/>
              <a:ea typeface="Meiryo UI"/>
            </a:endParaRPr>
          </a:p>
          <a:p>
            <a:pPr marL="144000" indent="-144000" algn="l" defTabSz="457200" fontAlgn="auto">
              <a:lnSpc>
                <a:spcPct val="120000"/>
              </a:lnSpc>
              <a:spcBef>
                <a:spcPts val="600"/>
              </a:spcBef>
              <a:spcAft>
                <a:spcPts val="0"/>
              </a:spcAft>
              <a:buFont typeface="Wingdings" panose="05000000000000000000" pitchFamily="2" charset="2"/>
              <a:buChar char="l"/>
              <a:defRPr/>
            </a:pPr>
            <a:r>
              <a:rPr kumimoji="0" lang="ja-JP" altLang="en-US" sz="1200">
                <a:solidFill>
                  <a:srgbClr val="FFFFFF"/>
                </a:solidFill>
                <a:latin typeface="Fujitsu Infinity Pro"/>
                <a:ea typeface="Meiryo UI"/>
              </a:rPr>
              <a:t>計画を軸とした経営・事業推進</a:t>
            </a:r>
          </a:p>
          <a:p>
            <a:pPr marL="144000" indent="-144000" algn="l" defTabSz="457200" fontAlgn="auto">
              <a:lnSpc>
                <a:spcPct val="120000"/>
              </a:lnSpc>
              <a:spcBef>
                <a:spcPts val="600"/>
              </a:spcBef>
              <a:spcAft>
                <a:spcPts val="0"/>
              </a:spcAft>
              <a:buFont typeface="Wingdings" panose="05000000000000000000" pitchFamily="2" charset="2"/>
              <a:buChar char="l"/>
              <a:defRPr/>
            </a:pPr>
            <a:r>
              <a:rPr kumimoji="0" lang="ja-JP" altLang="en-US" sz="1200">
                <a:solidFill>
                  <a:srgbClr val="FFFFFF"/>
                </a:solidFill>
                <a:latin typeface="Fujitsu Infinity Pro"/>
                <a:ea typeface="Meiryo UI"/>
              </a:rPr>
              <a:t>固定的な業務プロセスやルール</a:t>
            </a:r>
          </a:p>
          <a:p>
            <a:pPr marL="144000" indent="-144000" algn="l" defTabSz="457200" fontAlgn="auto">
              <a:lnSpc>
                <a:spcPct val="120000"/>
              </a:lnSpc>
              <a:spcBef>
                <a:spcPts val="600"/>
              </a:spcBef>
              <a:spcAft>
                <a:spcPts val="0"/>
              </a:spcAft>
              <a:buFont typeface="Wingdings" panose="05000000000000000000" pitchFamily="2" charset="2"/>
              <a:buChar char="l"/>
              <a:defRPr/>
            </a:pPr>
            <a:r>
              <a:rPr kumimoji="0" lang="ja-JP" altLang="en-US" sz="1200">
                <a:solidFill>
                  <a:srgbClr val="FFFFFF"/>
                </a:solidFill>
                <a:latin typeface="Fujitsu Infinity Pro"/>
                <a:ea typeface="Meiryo UI"/>
              </a:rPr>
              <a:t>テクノロジーは効率化の手段</a:t>
            </a:r>
          </a:p>
        </p:txBody>
      </p:sp>
      <p:sp>
        <p:nvSpPr>
          <p:cNvPr id="9" name="テキスト ボックス 8">
            <a:extLst>
              <a:ext uri="{FF2B5EF4-FFF2-40B4-BE49-F238E27FC236}">
                <a16:creationId xmlns:a16="http://schemas.microsoft.com/office/drawing/2014/main" id="{13BF2A20-AD4A-5DF5-C5AC-A9C712908FF2}"/>
              </a:ext>
            </a:extLst>
          </p:cNvPr>
          <p:cNvSpPr txBox="1"/>
          <p:nvPr/>
        </p:nvSpPr>
        <p:spPr>
          <a:xfrm>
            <a:off x="5386265" y="2724216"/>
            <a:ext cx="2988000" cy="1173398"/>
          </a:xfrm>
          <a:prstGeom prst="rect">
            <a:avLst/>
          </a:prstGeom>
          <a:noFill/>
        </p:spPr>
        <p:txBody>
          <a:bodyPr vert="horz" wrap="square" lIns="0" tIns="0" rIns="0" bIns="0" rtlCol="0">
            <a:spAutoFit/>
          </a:bodyPr>
          <a:lstStyle/>
          <a:p>
            <a:pPr marL="144000" indent="-144000" algn="l" defTabSz="457200" fontAlgn="auto">
              <a:lnSpc>
                <a:spcPct val="120000"/>
              </a:lnSpc>
              <a:spcBef>
                <a:spcPts val="600"/>
              </a:spcBef>
              <a:spcAft>
                <a:spcPts val="0"/>
              </a:spcAft>
              <a:defRPr/>
            </a:pPr>
            <a:r>
              <a:rPr kumimoji="0" lang="ja-JP" altLang="en-US" b="1">
                <a:solidFill>
                  <a:srgbClr val="FFFFFF"/>
                </a:solidFill>
                <a:latin typeface="Fujitsu Infinity Pro"/>
                <a:ea typeface="Meiryo UI"/>
              </a:rPr>
              <a:t>これからの企業</a:t>
            </a:r>
            <a:endParaRPr kumimoji="0" lang="en-US" altLang="ja-JP" b="1">
              <a:solidFill>
                <a:srgbClr val="FFFFFF"/>
              </a:solidFill>
              <a:latin typeface="Fujitsu Infinity Pro"/>
              <a:ea typeface="Meiryo UI"/>
            </a:endParaRPr>
          </a:p>
          <a:p>
            <a:pPr marL="144000" indent="-144000" algn="l" defTabSz="457200" fontAlgn="auto">
              <a:lnSpc>
                <a:spcPct val="120000"/>
              </a:lnSpc>
              <a:spcBef>
                <a:spcPts val="600"/>
              </a:spcBef>
              <a:spcAft>
                <a:spcPts val="0"/>
              </a:spcAft>
              <a:buFont typeface="Wingdings" panose="05000000000000000000" pitchFamily="2" charset="2"/>
              <a:buChar char="l"/>
              <a:defRPr/>
            </a:pPr>
            <a:r>
              <a:rPr kumimoji="0" lang="ja-JP" altLang="en-US" sz="1200">
                <a:solidFill>
                  <a:srgbClr val="FFFFFF"/>
                </a:solidFill>
                <a:latin typeface="Fujitsu Infinity Pro"/>
                <a:ea typeface="Meiryo UI"/>
              </a:rPr>
              <a:t>変化への適応と学習を軸とした経営・事業推進</a:t>
            </a:r>
          </a:p>
          <a:p>
            <a:pPr marL="144000" indent="-144000" algn="l" defTabSz="457200" fontAlgn="auto">
              <a:lnSpc>
                <a:spcPct val="120000"/>
              </a:lnSpc>
              <a:spcBef>
                <a:spcPts val="600"/>
              </a:spcBef>
              <a:spcAft>
                <a:spcPts val="0"/>
              </a:spcAft>
              <a:buFont typeface="Wingdings" panose="05000000000000000000" pitchFamily="2" charset="2"/>
              <a:buChar char="l"/>
              <a:defRPr/>
            </a:pPr>
            <a:r>
              <a:rPr kumimoji="0" lang="ja-JP" altLang="en-US" sz="1200">
                <a:solidFill>
                  <a:srgbClr val="FFFFFF"/>
                </a:solidFill>
                <a:latin typeface="Fujitsu Infinity Pro"/>
                <a:ea typeface="Meiryo UI"/>
              </a:rPr>
              <a:t>再構成可能な業務プロセスとルール</a:t>
            </a:r>
          </a:p>
          <a:p>
            <a:pPr marL="144000" indent="-144000" algn="l" defTabSz="457200" fontAlgn="auto">
              <a:lnSpc>
                <a:spcPct val="120000"/>
              </a:lnSpc>
              <a:spcBef>
                <a:spcPts val="600"/>
              </a:spcBef>
              <a:spcAft>
                <a:spcPts val="0"/>
              </a:spcAft>
              <a:buFont typeface="Wingdings" panose="05000000000000000000" pitchFamily="2" charset="2"/>
              <a:buChar char="l"/>
              <a:defRPr/>
            </a:pPr>
            <a:r>
              <a:rPr kumimoji="0" lang="ja-JP" altLang="en-US" sz="1200">
                <a:solidFill>
                  <a:srgbClr val="FFFFFF"/>
                </a:solidFill>
                <a:latin typeface="Fujitsu Infinity Pro"/>
                <a:ea typeface="Meiryo UI"/>
              </a:rPr>
              <a:t>テクノロジーは価値創出と意思決定の基盤</a:t>
            </a:r>
          </a:p>
        </p:txBody>
      </p:sp>
      <p:sp>
        <p:nvSpPr>
          <p:cNvPr id="4" name="Slide Number Placeholder 5">
            <a:extLst>
              <a:ext uri="{FF2B5EF4-FFF2-40B4-BE49-F238E27FC236}">
                <a16:creationId xmlns:a16="http://schemas.microsoft.com/office/drawing/2014/main" id="{65EE0983-3574-578D-3D5C-75B4DB9F4F9D}"/>
              </a:ext>
            </a:extLst>
          </p:cNvPr>
          <p:cNvSpPr txBox="1">
            <a:spLocks/>
          </p:cNvSpPr>
          <p:nvPr/>
        </p:nvSpPr>
        <p:spPr bwMode="gray">
          <a:xfrm>
            <a:off x="4962529" y="4854607"/>
            <a:ext cx="3905940" cy="107722"/>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kumimoji="0" lang="en-GB">
                <a:solidFill>
                  <a:srgbClr val="FFFFFF"/>
                </a:solidFill>
                <a:effectLst>
                  <a:outerShdw blurRad="50800" dist="38100" dir="2700000" algn="tl" rotWithShape="0">
                    <a:prstClr val="black">
                      <a:alpha val="40000"/>
                    </a:prstClr>
                  </a:outerShdw>
                </a:effectLst>
                <a:latin typeface="Fujitsu Infinity Pro" pitchFamily="2" charset="0"/>
                <a:ea typeface="Meiryo UI"/>
              </a:rPr>
              <a:t>© 202</a:t>
            </a:r>
            <a:r>
              <a:rPr kumimoji="0" lang="en-US" altLang="ja-JP">
                <a:solidFill>
                  <a:srgbClr val="FFFFFF"/>
                </a:solidFill>
                <a:effectLst>
                  <a:outerShdw blurRad="50800" dist="38100" dir="2700000" algn="tl" rotWithShape="0">
                    <a:prstClr val="black">
                      <a:alpha val="40000"/>
                    </a:prstClr>
                  </a:outerShdw>
                </a:effectLst>
                <a:latin typeface="Fujitsu Infinity Pro" pitchFamily="2" charset="0"/>
                <a:ea typeface="Meiryo UI"/>
              </a:rPr>
              <a:t>6</a:t>
            </a:r>
            <a:r>
              <a:rPr kumimoji="0" lang="en-GB">
                <a:solidFill>
                  <a:srgbClr val="FFFFFF"/>
                </a:solidFill>
                <a:effectLst>
                  <a:outerShdw blurRad="50800" dist="38100" dir="2700000" algn="tl" rotWithShape="0">
                    <a:prstClr val="black">
                      <a:alpha val="40000"/>
                    </a:prstClr>
                  </a:outerShdw>
                </a:effectLst>
                <a:latin typeface="Fujitsu Infinity Pro" pitchFamily="2" charset="0"/>
                <a:ea typeface="Meiryo UI"/>
              </a:rPr>
              <a:t> </a:t>
            </a:r>
            <a:r>
              <a:rPr kumimoji="0" lang="en-GB" dirty="0">
                <a:solidFill>
                  <a:srgbClr val="FFFFFF"/>
                </a:solidFill>
                <a:effectLst>
                  <a:outerShdw blurRad="50800" dist="38100" dir="2700000" algn="tl" rotWithShape="0">
                    <a:prstClr val="black">
                      <a:alpha val="40000"/>
                    </a:prstClr>
                  </a:outerShdw>
                </a:effectLst>
                <a:latin typeface="Fujitsu Infinity Pro" pitchFamily="2" charset="0"/>
                <a:ea typeface="Meiryo UI"/>
              </a:rPr>
              <a:t>Fujitsu Limited</a:t>
            </a:r>
          </a:p>
        </p:txBody>
      </p:sp>
    </p:spTree>
    <p:extLst>
      <p:ext uri="{BB962C8B-B14F-4D97-AF65-F5344CB8AC3E}">
        <p14:creationId xmlns:p14="http://schemas.microsoft.com/office/powerpoint/2010/main" val="21949080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7AAD8-C3AE-B13D-ED71-F5944BEFA689}"/>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60997D02-FA9E-615A-4B26-4333FBDA8BB6}"/>
              </a:ext>
              <a:ext uri="{C183D7F6-B498-43B3-948B-1728B52AA6E4}">
                <adec:decorative xmlns:adec="http://schemas.microsoft.com/office/drawing/2017/decorative" val="1"/>
              </a:ext>
            </a:extLst>
          </p:cNvPr>
          <p:cNvSpPr>
            <a:spLocks/>
          </p:cNvSpPr>
          <p:nvPr/>
        </p:nvSpPr>
        <p:spPr>
          <a:xfrm>
            <a:off x="0" y="795"/>
            <a:ext cx="9144000" cy="5147379"/>
          </a:xfrm>
          <a:prstGeom prst="rect">
            <a:avLst/>
          </a:prstGeom>
          <a:gradFill flip="none" rotWithShape="1">
            <a:gsLst>
              <a:gs pos="95000">
                <a:srgbClr val="02000A"/>
              </a:gs>
              <a:gs pos="0">
                <a:srgbClr val="13005D"/>
              </a:gs>
            </a:gsLst>
            <a:lin ang="19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endParaRPr lang="ja-JP" altLang="en-US" sz="1800">
              <a:solidFill>
                <a:srgbClr val="FFFFFF"/>
              </a:solidFill>
              <a:latin typeface="Fujitsu Infinity Pro"/>
              <a:ea typeface="Meiryo UI"/>
            </a:endParaRPr>
          </a:p>
        </p:txBody>
      </p:sp>
      <p:sp>
        <p:nvSpPr>
          <p:cNvPr id="116" name="タイトル 11">
            <a:extLst>
              <a:ext uri="{FF2B5EF4-FFF2-40B4-BE49-F238E27FC236}">
                <a16:creationId xmlns:a16="http://schemas.microsoft.com/office/drawing/2014/main" id="{B4B08839-F034-C35C-42BA-F0EC77D91056}"/>
              </a:ext>
            </a:extLst>
          </p:cNvPr>
          <p:cNvSpPr txBox="1">
            <a:spLocks noGrp="1"/>
          </p:cNvSpPr>
          <p:nvPr>
            <p:ph type="title" idx="4294967295"/>
          </p:nvPr>
        </p:nvSpPr>
        <p:spPr>
          <a:xfrm>
            <a:off x="611189" y="446198"/>
            <a:ext cx="5002803" cy="492443"/>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defPPr>
              <a:defRPr lang="en-US"/>
            </a:defPPr>
            <a:lvl1pPr marR="0" lvl="0" indent="0" defTabSz="914400" fontAlgn="auto">
              <a:lnSpc>
                <a:spcPct val="100000"/>
              </a:lnSpc>
              <a:spcBef>
                <a:spcPts val="0"/>
              </a:spcBef>
              <a:spcAft>
                <a:spcPts val="0"/>
              </a:spcAft>
              <a:buClrTx/>
              <a:buSzTx/>
              <a:buFontTx/>
              <a:buNone/>
              <a:tabLst/>
              <a:defRPr kumimoji="1" sz="6600" b="1" i="0" u="none" strike="noStrike" cap="none" spc="0" normalizeH="0" baseline="0">
                <a:ln>
                  <a:noFill/>
                </a:ln>
                <a:gradFill>
                  <a:gsLst>
                    <a:gs pos="81700">
                      <a:srgbClr val="184DC5"/>
                    </a:gs>
                    <a:gs pos="100000">
                      <a:srgbClr val="1D2ABC"/>
                    </a:gs>
                    <a:gs pos="0">
                      <a:srgbClr val="00E7EF"/>
                    </a:gs>
                  </a:gsLst>
                  <a:lin ang="2700000" scaled="0"/>
                </a:gradFill>
                <a:effectLst/>
                <a:uLnTx/>
                <a:uFillTx/>
                <a:latin typeface="Fujitsu Infinity Pro" pitchFamily="2" charset="0"/>
                <a:ea typeface="Meiryo UI" panose="020B0604030504040204" pitchFamily="50" charset="-128"/>
              </a:defRPr>
            </a:lvl1pPr>
          </a:lstStyle>
          <a:p>
            <a:pPr>
              <a:defRPr/>
            </a:pPr>
            <a:r>
              <a:rPr lang="en-US" altLang="ja-JP" sz="2800" b="0">
                <a:gradFill>
                  <a:gsLst>
                    <a:gs pos="100000">
                      <a:srgbClr val="0E8BD6"/>
                    </a:gs>
                    <a:gs pos="0">
                      <a:srgbClr val="00E7EF"/>
                    </a:gs>
                  </a:gsLst>
                  <a:lin ang="2700000" scaled="0"/>
                </a:gradFill>
                <a:cs typeface="+mn-cs"/>
              </a:rPr>
              <a:t>Dynamic exploration</a:t>
            </a:r>
          </a:p>
        </p:txBody>
      </p:sp>
      <p:sp>
        <p:nvSpPr>
          <p:cNvPr id="112" name="タイトル 11">
            <a:extLst>
              <a:ext uri="{FF2B5EF4-FFF2-40B4-BE49-F238E27FC236}">
                <a16:creationId xmlns:a16="http://schemas.microsoft.com/office/drawing/2014/main" id="{6B8CE024-A759-42C6-2926-5855BAA898DB}"/>
              </a:ext>
            </a:extLst>
          </p:cNvPr>
          <p:cNvSpPr txBox="1">
            <a:spLocks/>
          </p:cNvSpPr>
          <p:nvPr/>
        </p:nvSpPr>
        <p:spPr>
          <a:xfrm>
            <a:off x="611188" y="942627"/>
            <a:ext cx="3042500" cy="261610"/>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defPPr>
              <a:defRPr lang="en-US"/>
            </a:defPPr>
            <a:lvl1pPr marR="0" lvl="0" indent="0" defTabSz="914400" fontAlgn="auto">
              <a:lnSpc>
                <a:spcPct val="100000"/>
              </a:lnSpc>
              <a:spcBef>
                <a:spcPts val="0"/>
              </a:spcBef>
              <a:spcAft>
                <a:spcPts val="0"/>
              </a:spcAft>
              <a:buClrTx/>
              <a:buSzTx/>
              <a:buFontTx/>
              <a:buNone/>
              <a:tabLst/>
              <a:defRPr kumimoji="1" sz="3000" b="0" i="0" u="none" strike="noStrike" cap="none" spc="0" normalizeH="0" baseline="0">
                <a:ln>
                  <a:noFill/>
                </a:ln>
                <a:gradFill>
                  <a:gsLst>
                    <a:gs pos="100000">
                      <a:srgbClr val="0E8BD6"/>
                    </a:gs>
                    <a:gs pos="0">
                      <a:srgbClr val="00E7EF"/>
                    </a:gs>
                  </a:gsLst>
                  <a:lin ang="2700000" scaled="0"/>
                </a:gradFill>
                <a:effectLst/>
                <a:uLnTx/>
                <a:uFillTx/>
                <a:latin typeface="Fujitsu Infinity Pro" pitchFamily="2" charset="0"/>
                <a:ea typeface="Meiryo UI" panose="020B0604030504040204" pitchFamily="50" charset="-128"/>
              </a:defRPr>
            </a:lvl1pPr>
          </a:lstStyle>
          <a:p>
            <a:pPr algn="l">
              <a:defRPr/>
            </a:pPr>
            <a:r>
              <a:rPr lang="ja-JP" altLang="en-US" sz="1200" b="1">
                <a:solidFill>
                  <a:srgbClr val="FFFFFF"/>
                </a:solidFill>
                <a:latin typeface="Fujitsu Infinity Pro"/>
                <a:ea typeface="Meiryo UI"/>
              </a:rPr>
              <a:t>コンピューティングパワーを活用し、発見を加速</a:t>
            </a:r>
            <a:br>
              <a:rPr lang="ja-JP" altLang="en-US" sz="1200" b="1">
                <a:solidFill>
                  <a:srgbClr val="FFFFFF"/>
                </a:solidFill>
                <a:latin typeface="Fujitsu Infinity Pro"/>
                <a:ea typeface="Meiryo UI"/>
              </a:rPr>
            </a:br>
            <a:endParaRPr lang="ja-JP" altLang="en-US" sz="1200" b="1">
              <a:solidFill>
                <a:srgbClr val="FFFFFF"/>
              </a:solidFill>
              <a:latin typeface="Fujitsu Infinity Pro"/>
              <a:ea typeface="Meiryo UI"/>
            </a:endParaRPr>
          </a:p>
        </p:txBody>
      </p:sp>
      <p:sp>
        <p:nvSpPr>
          <p:cNvPr id="63" name="テキスト ボックス 62">
            <a:extLst>
              <a:ext uri="{FF2B5EF4-FFF2-40B4-BE49-F238E27FC236}">
                <a16:creationId xmlns:a16="http://schemas.microsoft.com/office/drawing/2014/main" id="{EF7922D4-2F1D-0260-51E4-65C04D6210F8}"/>
              </a:ext>
            </a:extLst>
          </p:cNvPr>
          <p:cNvSpPr txBox="1"/>
          <p:nvPr/>
        </p:nvSpPr>
        <p:spPr>
          <a:xfrm>
            <a:off x="611188" y="1517981"/>
            <a:ext cx="3960812" cy="1497846"/>
          </a:xfrm>
          <a:prstGeom prst="rect">
            <a:avLst/>
          </a:prstGeom>
          <a:noFill/>
        </p:spPr>
        <p:txBody>
          <a:bodyPr vert="horz" wrap="square" lIns="0" tIns="0" rIns="0" bIns="0" rtlCol="0">
            <a:spAutoFit/>
          </a:bodyPr>
          <a:lstStyle>
            <a:defPPr>
              <a:defRPr lang="en-US"/>
            </a:defPPr>
            <a:lvl1pPr marL="179705" indent="-179705" defTabSz="685800">
              <a:spcBef>
                <a:spcPts val="750"/>
              </a:spcBef>
              <a:buSzPct val="120000"/>
              <a:buFont typeface="Arial" panose="020B0604020202020204" pitchFamily="34" charset="0"/>
              <a:buChar char="●"/>
              <a:defRPr kumimoji="1" sz="1400" b="1">
                <a:solidFill>
                  <a:schemeClr val="bg1"/>
                </a:solidFill>
                <a:latin typeface="Fujitsu Infinity Pro" pitchFamily="2" charset="0"/>
                <a:ea typeface="Meiryo UI" panose="020B0604030504040204" pitchFamily="50" charset="-128"/>
              </a:defRPr>
            </a:lvl1pPr>
          </a:lstStyle>
          <a:p>
            <a:pPr algn="just" fontAlgn="auto">
              <a:spcAft>
                <a:spcPts val="0"/>
              </a:spcAft>
              <a:defRPr/>
            </a:pPr>
            <a:r>
              <a:rPr lang="en-US" altLang="ja-JP" b="0">
                <a:solidFill>
                  <a:srgbClr val="FFFFFF"/>
                </a:solidFill>
              </a:rPr>
              <a:t>AI</a:t>
            </a:r>
            <a:r>
              <a:rPr lang="ja-JP" altLang="en-US" b="0">
                <a:solidFill>
                  <a:srgbClr val="FFFFFF"/>
                </a:solidFill>
              </a:rPr>
              <a:t>が駆動する知識創造サイクルの実現には、</a:t>
            </a:r>
            <a:r>
              <a:rPr lang="en-US" altLang="ja-JP" b="0">
                <a:solidFill>
                  <a:srgbClr val="FFFFFF"/>
                </a:solidFill>
              </a:rPr>
              <a:t>AI</a:t>
            </a:r>
            <a:r>
              <a:rPr lang="ja-JP" altLang="en-US" b="0">
                <a:solidFill>
                  <a:srgbClr val="FFFFFF"/>
                </a:solidFill>
              </a:rPr>
              <a:t>の能力を引き出すコンピューティングが必要不可欠</a:t>
            </a:r>
            <a:endParaRPr lang="en-US" altLang="ja-JP" b="0">
              <a:solidFill>
                <a:srgbClr val="FFFFFF"/>
              </a:solidFill>
            </a:endParaRPr>
          </a:p>
          <a:p>
            <a:pPr algn="just" fontAlgn="auto">
              <a:spcAft>
                <a:spcPts val="0"/>
              </a:spcAft>
              <a:defRPr/>
            </a:pPr>
            <a:r>
              <a:rPr lang="ja-JP" altLang="en-US" b="0">
                <a:solidFill>
                  <a:srgbClr val="FFFFFF"/>
                </a:solidFill>
              </a:rPr>
              <a:t>コンピューティングと</a:t>
            </a:r>
            <a:r>
              <a:rPr lang="en-US" altLang="ja-JP" b="0">
                <a:solidFill>
                  <a:srgbClr val="FFFFFF"/>
                </a:solidFill>
              </a:rPr>
              <a:t>AI</a:t>
            </a:r>
            <a:r>
              <a:rPr lang="ja-JP" altLang="en-US" b="0">
                <a:solidFill>
                  <a:srgbClr val="FFFFFF"/>
                </a:solidFill>
              </a:rPr>
              <a:t>の進化が、企業に未踏領域を開拓し、リアルタイムに課題に対応する力をもたらす</a:t>
            </a:r>
            <a:endParaRPr lang="en-US" altLang="ja-JP" b="0">
              <a:solidFill>
                <a:srgbClr val="FFFFFF"/>
              </a:solidFill>
            </a:endParaRPr>
          </a:p>
          <a:p>
            <a:pPr algn="just" fontAlgn="auto">
              <a:spcAft>
                <a:spcPts val="0"/>
              </a:spcAft>
              <a:defRPr/>
            </a:pPr>
            <a:r>
              <a:rPr lang="en-US" altLang="ja-JP" b="0">
                <a:solidFill>
                  <a:srgbClr val="FFFFFF"/>
                </a:solidFill>
              </a:rPr>
              <a:t>AI</a:t>
            </a:r>
            <a:r>
              <a:rPr lang="ja-JP" altLang="en-US" b="0">
                <a:solidFill>
                  <a:srgbClr val="FFFFFF"/>
                </a:solidFill>
              </a:rPr>
              <a:t>とコンピューティングの融合により、既知の領域を拡張し、課題に迅速に対応することで競争力が向上</a:t>
            </a:r>
            <a:endParaRPr lang="en-US" altLang="ja-JP" b="0">
              <a:solidFill>
                <a:srgbClr val="FFFFFF"/>
              </a:solidFill>
            </a:endParaRPr>
          </a:p>
        </p:txBody>
      </p:sp>
      <p:grpSp>
        <p:nvGrpSpPr>
          <p:cNvPr id="7" name="グループ化 6">
            <a:extLst>
              <a:ext uri="{FF2B5EF4-FFF2-40B4-BE49-F238E27FC236}">
                <a16:creationId xmlns:a16="http://schemas.microsoft.com/office/drawing/2014/main" id="{8165CA74-9EF0-ED3F-59B7-CDF07109F5A1}"/>
              </a:ext>
              <a:ext uri="{C183D7F6-B498-43B3-948B-1728B52AA6E4}">
                <adec:decorative xmlns:adec="http://schemas.microsoft.com/office/drawing/2017/decorative" val="1"/>
              </a:ext>
            </a:extLst>
          </p:cNvPr>
          <p:cNvGrpSpPr/>
          <p:nvPr/>
        </p:nvGrpSpPr>
        <p:grpSpPr>
          <a:xfrm>
            <a:off x="611188" y="3293269"/>
            <a:ext cx="3960812" cy="1446028"/>
            <a:chOff x="611188" y="3292475"/>
            <a:chExt cx="3960812" cy="1446028"/>
          </a:xfrm>
        </p:grpSpPr>
        <p:sp>
          <p:nvSpPr>
            <p:cNvPr id="55" name="Rectangle: Rounded Corners 14">
              <a:extLst>
                <a:ext uri="{FF2B5EF4-FFF2-40B4-BE49-F238E27FC236}">
                  <a16:creationId xmlns:a16="http://schemas.microsoft.com/office/drawing/2014/main" id="{05E0CECB-E8B3-AC0A-DEBB-551E16B235F8}"/>
                </a:ext>
                <a:ext uri="{C183D7F6-B498-43B3-948B-1728B52AA6E4}">
                  <adec:decorative xmlns:adec="http://schemas.microsoft.com/office/drawing/2017/decorative" val="1"/>
                </a:ext>
              </a:extLst>
            </p:cNvPr>
            <p:cNvSpPr/>
            <p:nvPr/>
          </p:nvSpPr>
          <p:spPr>
            <a:xfrm>
              <a:off x="620018" y="3292475"/>
              <a:ext cx="3951982" cy="1446028"/>
            </a:xfrm>
            <a:prstGeom prst="roundRect">
              <a:avLst>
                <a:gd name="adj" fmla="val 0"/>
              </a:avLst>
            </a:prstGeom>
            <a:solidFill>
              <a:schemeClr val="bg1"/>
            </a:solidFill>
            <a:ln w="317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defRPr/>
              </a:pPr>
              <a:r>
                <a:rPr kumimoji="0" lang="ja-JP" altLang="en-US" sz="1800">
                  <a:solidFill>
                    <a:srgbClr val="FFFFFF"/>
                  </a:solidFill>
                  <a:latin typeface="Meiryo UI"/>
                  <a:ea typeface="Meiryo UI"/>
                </a:rPr>
                <a:t>　</a:t>
              </a:r>
              <a:endParaRPr kumimoji="0" lang="en-US" sz="1800">
                <a:solidFill>
                  <a:sysClr val="windowText" lastClr="000000"/>
                </a:solidFill>
                <a:latin typeface="Fujitsu Infinity Pro"/>
                <a:ea typeface="Meiryo UI"/>
              </a:endParaRPr>
            </a:p>
          </p:txBody>
        </p:sp>
        <p:sp>
          <p:nvSpPr>
            <p:cNvPr id="457" name="フリーフォーム: 図形 456">
              <a:extLst>
                <a:ext uri="{FF2B5EF4-FFF2-40B4-BE49-F238E27FC236}">
                  <a16:creationId xmlns:a16="http://schemas.microsoft.com/office/drawing/2014/main" id="{AA407340-1672-F871-C5B4-E2C28A83B98F}"/>
                </a:ext>
              </a:extLst>
            </p:cNvPr>
            <p:cNvSpPr/>
            <p:nvPr/>
          </p:nvSpPr>
          <p:spPr>
            <a:xfrm>
              <a:off x="611188" y="3386369"/>
              <a:ext cx="982481" cy="298019"/>
            </a:xfrm>
            <a:custGeom>
              <a:avLst/>
              <a:gdLst>
                <a:gd name="csX0" fmla="*/ 856365 w 1017315"/>
                <a:gd name="csY0" fmla="*/ 0 h 308585"/>
                <a:gd name="csX1" fmla="*/ 856370 w 1017315"/>
                <a:gd name="csY1" fmla="*/ 1 h 308585"/>
                <a:gd name="csX2" fmla="*/ 879598 w 1017315"/>
                <a:gd name="csY2" fmla="*/ 1 h 308585"/>
                <a:gd name="csX3" fmla="*/ 879598 w 1017315"/>
                <a:gd name="csY3" fmla="*/ 4497 h 308585"/>
                <a:gd name="csX4" fmla="*/ 919014 w 1017315"/>
                <a:gd name="csY4" fmla="*/ 12125 h 308585"/>
                <a:gd name="csX5" fmla="*/ 1017315 w 1017315"/>
                <a:gd name="csY5" fmla="*/ 154292 h 308585"/>
                <a:gd name="csX6" fmla="*/ 919014 w 1017315"/>
                <a:gd name="csY6" fmla="*/ 296459 h 308585"/>
                <a:gd name="csX7" fmla="*/ 879598 w 1017315"/>
                <a:gd name="csY7" fmla="*/ 304088 h 308585"/>
                <a:gd name="csX8" fmla="*/ 879598 w 1017315"/>
                <a:gd name="csY8" fmla="*/ 308585 h 308585"/>
                <a:gd name="csX9" fmla="*/ 0 w 1017315"/>
                <a:gd name="csY9" fmla="*/ 308585 h 308585"/>
                <a:gd name="csX10" fmla="*/ 0 w 1017315"/>
                <a:gd name="csY10" fmla="*/ 1 h 308585"/>
                <a:gd name="csX11" fmla="*/ 856360 w 1017315"/>
                <a:gd name="csY11" fmla="*/ 1 h 3085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017315" h="308585">
                  <a:moveTo>
                    <a:pt x="856365" y="0"/>
                  </a:moveTo>
                  <a:lnTo>
                    <a:pt x="856370" y="1"/>
                  </a:lnTo>
                  <a:lnTo>
                    <a:pt x="879598" y="1"/>
                  </a:lnTo>
                  <a:lnTo>
                    <a:pt x="879598" y="4497"/>
                  </a:lnTo>
                  <a:lnTo>
                    <a:pt x="919014" y="12125"/>
                  </a:lnTo>
                  <a:cubicBezTo>
                    <a:pt x="976781" y="35548"/>
                    <a:pt x="1017315" y="90382"/>
                    <a:pt x="1017315" y="154292"/>
                  </a:cubicBezTo>
                  <a:cubicBezTo>
                    <a:pt x="1017315" y="218202"/>
                    <a:pt x="976781" y="273036"/>
                    <a:pt x="919014" y="296459"/>
                  </a:cubicBezTo>
                  <a:lnTo>
                    <a:pt x="879598" y="304088"/>
                  </a:lnTo>
                  <a:lnTo>
                    <a:pt x="879598" y="308585"/>
                  </a:lnTo>
                  <a:lnTo>
                    <a:pt x="0" y="308585"/>
                  </a:lnTo>
                  <a:lnTo>
                    <a:pt x="0" y="1"/>
                  </a:lnTo>
                  <a:lnTo>
                    <a:pt x="856360" y="1"/>
                  </a:lnTo>
                  <a:close/>
                </a:path>
              </a:pathLst>
            </a:custGeom>
            <a:gradFill flip="none" rotWithShape="1">
              <a:gsLst>
                <a:gs pos="65445">
                  <a:srgbClr val="170073"/>
                </a:gs>
                <a:gs pos="0">
                  <a:srgbClr val="040016"/>
                </a:gs>
                <a:gs pos="13000">
                  <a:srgbClr val="0D0042"/>
                </a:gs>
                <a:gs pos="100000">
                  <a:schemeClr val="bg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defTabSz="457200" fontAlgn="auto">
                <a:spcBef>
                  <a:spcPts val="0"/>
                </a:spcBef>
                <a:spcAft>
                  <a:spcPts val="0"/>
                </a:spcAft>
                <a:defRPr/>
              </a:pPr>
              <a:endParaRPr kumimoji="0" lang="en-US" sz="1800">
                <a:solidFill>
                  <a:sysClr val="windowText" lastClr="000000"/>
                </a:solidFill>
                <a:latin typeface="Fujitsu Infinity Pro"/>
                <a:ea typeface="Meiryo UI"/>
              </a:endParaRPr>
            </a:p>
          </p:txBody>
        </p:sp>
      </p:grpSp>
      <p:sp>
        <p:nvSpPr>
          <p:cNvPr id="459" name="テキスト ボックス 458">
            <a:extLst>
              <a:ext uri="{FF2B5EF4-FFF2-40B4-BE49-F238E27FC236}">
                <a16:creationId xmlns:a16="http://schemas.microsoft.com/office/drawing/2014/main" id="{E695C139-3DFF-9B96-8FA7-4A42EF0B8DFC}"/>
              </a:ext>
            </a:extLst>
          </p:cNvPr>
          <p:cNvSpPr txBox="1"/>
          <p:nvPr/>
        </p:nvSpPr>
        <p:spPr>
          <a:xfrm>
            <a:off x="784636" y="3461819"/>
            <a:ext cx="684000" cy="180356"/>
          </a:xfrm>
          <a:prstGeom prst="rect">
            <a:avLst/>
          </a:prstGeom>
          <a:noFill/>
        </p:spPr>
        <p:txBody>
          <a:bodyPr vert="horz" wrap="none" lIns="0" tIns="0" rIns="0" bIns="0" rtlCol="0">
            <a:noAutofit/>
          </a:bodyPr>
          <a:lstStyle/>
          <a:p>
            <a:pPr algn="l" defTabSz="457200" fontAlgn="auto">
              <a:lnSpc>
                <a:spcPts val="1400"/>
              </a:lnSpc>
              <a:spcBef>
                <a:spcPts val="1100"/>
              </a:spcBef>
              <a:spcAft>
                <a:spcPts val="0"/>
              </a:spcAft>
              <a:defRPr/>
            </a:pPr>
            <a:r>
              <a:rPr kumimoji="0" lang="ja-JP" altLang="en-US" sz="1100" b="1">
                <a:solidFill>
                  <a:srgbClr val="FFFFFF"/>
                </a:solidFill>
                <a:latin typeface="Fujitsu Infinity Pro"/>
                <a:ea typeface="Meiryo UI"/>
              </a:rPr>
              <a:t>未来の兆し</a:t>
            </a:r>
          </a:p>
        </p:txBody>
      </p:sp>
      <p:sp>
        <p:nvSpPr>
          <p:cNvPr id="460" name="テキスト ボックス 459">
            <a:extLst>
              <a:ext uri="{FF2B5EF4-FFF2-40B4-BE49-F238E27FC236}">
                <a16:creationId xmlns:a16="http://schemas.microsoft.com/office/drawing/2014/main" id="{FA22010F-8EF8-28DB-7A6E-58EC95C4A5E2}"/>
              </a:ext>
            </a:extLst>
          </p:cNvPr>
          <p:cNvSpPr txBox="1"/>
          <p:nvPr/>
        </p:nvSpPr>
        <p:spPr>
          <a:xfrm>
            <a:off x="1742084" y="3470113"/>
            <a:ext cx="2359070" cy="179536"/>
          </a:xfrm>
          <a:prstGeom prst="rect">
            <a:avLst/>
          </a:prstGeom>
          <a:noFill/>
        </p:spPr>
        <p:txBody>
          <a:bodyPr vert="horz" wrap="square" lIns="0" tIns="0" rIns="0" bIns="0" rtlCol="0">
            <a:spAutoFit/>
          </a:bodyPr>
          <a:lstStyle/>
          <a:p>
            <a:pPr algn="just" defTabSz="457200" fontAlgn="auto">
              <a:lnSpc>
                <a:spcPts val="1400"/>
              </a:lnSpc>
              <a:spcBef>
                <a:spcPts val="1100"/>
              </a:spcBef>
              <a:spcAft>
                <a:spcPts val="0"/>
              </a:spcAft>
              <a:defRPr/>
            </a:pPr>
            <a:r>
              <a:rPr kumimoji="0" lang="ja-JP" altLang="en-US" sz="1300" b="1">
                <a:latin typeface="Fujitsu Infinity Pro"/>
                <a:ea typeface="Meiryo UI"/>
              </a:rPr>
              <a:t>探索が競争優位になる時代</a:t>
            </a:r>
          </a:p>
        </p:txBody>
      </p:sp>
      <p:sp>
        <p:nvSpPr>
          <p:cNvPr id="461" name="テキスト ボックス 460">
            <a:extLst>
              <a:ext uri="{FF2B5EF4-FFF2-40B4-BE49-F238E27FC236}">
                <a16:creationId xmlns:a16="http://schemas.microsoft.com/office/drawing/2014/main" id="{A233EEB0-917F-C7E2-18DE-7898371C7D8A}"/>
              </a:ext>
            </a:extLst>
          </p:cNvPr>
          <p:cNvSpPr txBox="1"/>
          <p:nvPr/>
        </p:nvSpPr>
        <p:spPr>
          <a:xfrm>
            <a:off x="780011" y="3807789"/>
            <a:ext cx="3653766" cy="815608"/>
          </a:xfrm>
          <a:prstGeom prst="rect">
            <a:avLst/>
          </a:prstGeom>
          <a:noFill/>
        </p:spPr>
        <p:txBody>
          <a:bodyPr vert="horz" wrap="square" lIns="0" tIns="0" rIns="0" bIns="0" rtlCol="0">
            <a:spAutoFit/>
          </a:bodyPr>
          <a:lstStyle/>
          <a:p>
            <a:pPr marL="144000" indent="-144000" algn="just" defTabSz="685800" fontAlgn="auto">
              <a:spcBef>
                <a:spcPts val="300"/>
              </a:spcBef>
              <a:spcAft>
                <a:spcPts val="0"/>
              </a:spcAft>
              <a:buSzPct val="100000"/>
              <a:buFont typeface="Arial" panose="020B0604020202020204" pitchFamily="34" charset="0"/>
              <a:buChar char="●"/>
              <a:defRPr/>
            </a:pPr>
            <a:r>
              <a:rPr lang="ja-JP" altLang="en-US" sz="1200">
                <a:latin typeface="Fujitsu Infinity Pro" pitchFamily="2" charset="0"/>
                <a:ea typeface="Meiryo UI" panose="020B0604030504040204" pitchFamily="50" charset="-128"/>
              </a:rPr>
              <a:t>米国の創薬会社では、数百万規模の細胞実験データを解析しながら創薬候補を探索</a:t>
            </a:r>
          </a:p>
          <a:p>
            <a:pPr marL="144000" indent="-144000" algn="just" defTabSz="685800" fontAlgn="auto">
              <a:spcBef>
                <a:spcPts val="300"/>
              </a:spcBef>
              <a:spcAft>
                <a:spcPts val="0"/>
              </a:spcAft>
              <a:buSzPct val="100000"/>
              <a:buFont typeface="Arial" panose="020B0604020202020204" pitchFamily="34" charset="0"/>
              <a:buChar char="●"/>
              <a:defRPr/>
            </a:pPr>
            <a:r>
              <a:rPr lang="ja-JP" altLang="en-US" sz="1200">
                <a:latin typeface="Fujitsu Infinity Pro" pitchFamily="2" charset="0"/>
                <a:ea typeface="Meiryo UI" panose="020B0604030504040204" pitchFamily="50" charset="-128"/>
              </a:rPr>
              <a:t>ロボットによる自動実験との連動で仮説検証を並列化</a:t>
            </a:r>
          </a:p>
          <a:p>
            <a:pPr marL="144000" indent="-144000" algn="just" defTabSz="685800" fontAlgn="auto">
              <a:spcBef>
                <a:spcPts val="300"/>
              </a:spcBef>
              <a:spcAft>
                <a:spcPts val="0"/>
              </a:spcAft>
              <a:buSzPct val="100000"/>
              <a:buFont typeface="Arial" panose="020B0604020202020204" pitchFamily="34" charset="0"/>
              <a:buChar char="●"/>
              <a:defRPr/>
            </a:pPr>
            <a:r>
              <a:rPr lang="ja-JP" altLang="en-US" sz="1200">
                <a:latin typeface="Fujitsu Infinity Pro" pitchFamily="2" charset="0"/>
                <a:ea typeface="Meiryo UI" panose="020B0604030504040204" pitchFamily="50" charset="-128"/>
              </a:rPr>
              <a:t>従来数年を要した探索を数週間単位に短縮</a:t>
            </a:r>
          </a:p>
        </p:txBody>
      </p:sp>
      <p:sp>
        <p:nvSpPr>
          <p:cNvPr id="2" name="正方形/長方形 1">
            <a:extLst>
              <a:ext uri="{FF2B5EF4-FFF2-40B4-BE49-F238E27FC236}">
                <a16:creationId xmlns:a16="http://schemas.microsoft.com/office/drawing/2014/main" id="{2CF7E417-BBF8-0375-361C-DE6D514EDB4B}"/>
              </a:ext>
            </a:extLst>
          </p:cNvPr>
          <p:cNvSpPr/>
          <p:nvPr/>
        </p:nvSpPr>
        <p:spPr>
          <a:xfrm>
            <a:off x="6279317" y="706796"/>
            <a:ext cx="941283" cy="276999"/>
          </a:xfrm>
          <a:prstGeom prst="rect">
            <a:avLst/>
          </a:prstGeom>
          <a:noFill/>
          <a:ln w="6350">
            <a:noFill/>
          </a:ln>
        </p:spPr>
        <p:style>
          <a:lnRef idx="1">
            <a:schemeClr val="accent1"/>
          </a:lnRef>
          <a:fillRef idx="0">
            <a:schemeClr val="accent1"/>
          </a:fillRef>
          <a:effectRef idx="0">
            <a:schemeClr val="accent1"/>
          </a:effectRef>
          <a:fontRef idx="minor">
            <a:schemeClr val="tx1"/>
          </a:fontRef>
        </p:style>
        <p:txBody>
          <a:bodyPr wrap="none" rtlCol="0" anchor="ctr">
            <a:spAutoFit/>
          </a:bodyPr>
          <a:lstStyle/>
          <a:p>
            <a:pPr defTabSz="457200" fontAlgn="auto">
              <a:spcBef>
                <a:spcPts val="0"/>
              </a:spcBef>
              <a:spcAft>
                <a:spcPts val="0"/>
              </a:spcAft>
              <a:defRPr/>
            </a:pPr>
            <a:r>
              <a:rPr lang="ja-JP" altLang="en-US" sz="1200" b="1">
                <a:solidFill>
                  <a:srgbClr val="FFFFFF"/>
                </a:solidFill>
                <a:latin typeface="Fujitsu Infinity Pro"/>
                <a:ea typeface="Meiryo UI"/>
              </a:rPr>
              <a:t>発見の加速</a:t>
            </a:r>
          </a:p>
        </p:txBody>
      </p:sp>
      <p:grpSp>
        <p:nvGrpSpPr>
          <p:cNvPr id="9" name="グループ化 8">
            <a:extLst>
              <a:ext uri="{FF2B5EF4-FFF2-40B4-BE49-F238E27FC236}">
                <a16:creationId xmlns:a16="http://schemas.microsoft.com/office/drawing/2014/main" id="{B09296FC-8F95-1262-381F-31A7ADD3171E}"/>
              </a:ext>
              <a:ext uri="{C183D7F6-B498-43B3-948B-1728B52AA6E4}">
                <adec:decorative xmlns:adec="http://schemas.microsoft.com/office/drawing/2017/decorative" val="1"/>
              </a:ext>
            </a:extLst>
          </p:cNvPr>
          <p:cNvGrpSpPr/>
          <p:nvPr/>
        </p:nvGrpSpPr>
        <p:grpSpPr>
          <a:xfrm>
            <a:off x="5070192" y="843182"/>
            <a:ext cx="3312224" cy="0"/>
            <a:chOff x="5070192" y="842388"/>
            <a:chExt cx="3312224" cy="0"/>
          </a:xfrm>
        </p:grpSpPr>
        <p:cxnSp>
          <p:nvCxnSpPr>
            <p:cNvPr id="3" name="直線コネクタ 2">
              <a:extLst>
                <a:ext uri="{FF2B5EF4-FFF2-40B4-BE49-F238E27FC236}">
                  <a16:creationId xmlns:a16="http://schemas.microsoft.com/office/drawing/2014/main" id="{386D343D-3C3D-FBF5-3729-B9BEFBA759BC}"/>
                </a:ext>
              </a:extLst>
            </p:cNvPr>
            <p:cNvCxnSpPr>
              <a:cxnSpLocks/>
            </p:cNvCxnSpPr>
            <p:nvPr/>
          </p:nvCxnSpPr>
          <p:spPr>
            <a:xfrm>
              <a:off x="5070192" y="842388"/>
              <a:ext cx="1152000" cy="0"/>
            </a:xfrm>
            <a:prstGeom prst="line">
              <a:avLst/>
            </a:prstGeom>
            <a:ln>
              <a:solidFill>
                <a:srgbClr val="00E7EF"/>
              </a:solidFill>
            </a:ln>
          </p:spPr>
          <p:style>
            <a:lnRef idx="1">
              <a:schemeClr val="accent1"/>
            </a:lnRef>
            <a:fillRef idx="0">
              <a:schemeClr val="accent1"/>
            </a:fillRef>
            <a:effectRef idx="0">
              <a:schemeClr val="accent1"/>
            </a:effectRef>
            <a:fontRef idx="minor">
              <a:schemeClr val="tx1"/>
            </a:fontRef>
          </p:style>
        </p:cxnSp>
        <p:cxnSp>
          <p:nvCxnSpPr>
            <p:cNvPr id="4" name="直線コネクタ 3">
              <a:extLst>
                <a:ext uri="{FF2B5EF4-FFF2-40B4-BE49-F238E27FC236}">
                  <a16:creationId xmlns:a16="http://schemas.microsoft.com/office/drawing/2014/main" id="{8BC0F8E6-693D-A3F1-7F81-E1F908A986F1}"/>
                </a:ext>
              </a:extLst>
            </p:cNvPr>
            <p:cNvCxnSpPr>
              <a:cxnSpLocks/>
            </p:cNvCxnSpPr>
            <p:nvPr/>
          </p:nvCxnSpPr>
          <p:spPr>
            <a:xfrm>
              <a:off x="7230416" y="842388"/>
              <a:ext cx="1152000" cy="0"/>
            </a:xfrm>
            <a:prstGeom prst="line">
              <a:avLst/>
            </a:prstGeom>
            <a:ln>
              <a:solidFill>
                <a:srgbClr val="00E7EF"/>
              </a:solidFill>
            </a:ln>
          </p:spPr>
          <p:style>
            <a:lnRef idx="1">
              <a:schemeClr val="accent1"/>
            </a:lnRef>
            <a:fillRef idx="0">
              <a:schemeClr val="accent1"/>
            </a:fillRef>
            <a:effectRef idx="0">
              <a:schemeClr val="accent1"/>
            </a:effectRef>
            <a:fontRef idx="minor">
              <a:schemeClr val="tx1"/>
            </a:fontRef>
          </p:style>
        </p:cxnSp>
      </p:grpSp>
      <p:grpSp>
        <p:nvGrpSpPr>
          <p:cNvPr id="449" name="グループ化 448" descr="AIとコンピューティングが融合することにより、リアルタイムの探索が加速し、未踏領域の開拓が進むことを示す図">
            <a:extLst>
              <a:ext uri="{FF2B5EF4-FFF2-40B4-BE49-F238E27FC236}">
                <a16:creationId xmlns:a16="http://schemas.microsoft.com/office/drawing/2014/main" id="{B8BE3BC4-94BC-8BFA-5E2E-D993AF309787}"/>
              </a:ext>
            </a:extLst>
          </p:cNvPr>
          <p:cNvGrpSpPr/>
          <p:nvPr/>
        </p:nvGrpSpPr>
        <p:grpSpPr>
          <a:xfrm>
            <a:off x="5331652" y="1240756"/>
            <a:ext cx="2760865" cy="3320262"/>
            <a:chOff x="6173801" y="1873725"/>
            <a:chExt cx="2116800" cy="2545698"/>
          </a:xfrm>
        </p:grpSpPr>
        <p:grpSp>
          <p:nvGrpSpPr>
            <p:cNvPr id="16" name="グループ化 15">
              <a:extLst>
                <a:ext uri="{FF2B5EF4-FFF2-40B4-BE49-F238E27FC236}">
                  <a16:creationId xmlns:a16="http://schemas.microsoft.com/office/drawing/2014/main" id="{50C852E3-43F0-7BDE-C9D8-C7D01534B508}"/>
                </a:ext>
              </a:extLst>
            </p:cNvPr>
            <p:cNvGrpSpPr/>
            <p:nvPr/>
          </p:nvGrpSpPr>
          <p:grpSpPr>
            <a:xfrm>
              <a:off x="6173801" y="2084537"/>
              <a:ext cx="2116800" cy="2116800"/>
              <a:chOff x="5428479" y="3508996"/>
              <a:chExt cx="2116800" cy="2116800"/>
            </a:xfrm>
          </p:grpSpPr>
          <p:sp>
            <p:nvSpPr>
              <p:cNvPr id="51" name="円/楕円 4">
                <a:extLst>
                  <a:ext uri="{FF2B5EF4-FFF2-40B4-BE49-F238E27FC236}">
                    <a16:creationId xmlns:a16="http://schemas.microsoft.com/office/drawing/2014/main" id="{454FDA26-C86D-57D6-98C5-2DDB2FEFB83D}"/>
                  </a:ext>
                </a:extLst>
              </p:cNvPr>
              <p:cNvSpPr>
                <a:spLocks noChangeAspect="1"/>
              </p:cNvSpPr>
              <p:nvPr/>
            </p:nvSpPr>
            <p:spPr bwMode="gray">
              <a:xfrm rot="16200000">
                <a:off x="5428479" y="3508996"/>
                <a:ext cx="2116800" cy="2116800"/>
              </a:xfrm>
              <a:prstGeom prst="ellipse">
                <a:avLst/>
              </a:prstGeom>
              <a:gradFill flip="none" rotWithShape="1">
                <a:gsLst>
                  <a:gs pos="0">
                    <a:schemeClr val="bg1">
                      <a:alpha val="0"/>
                    </a:schemeClr>
                  </a:gs>
                  <a:gs pos="100000">
                    <a:schemeClr val="bg1">
                      <a:alpha val="15000"/>
                    </a:schemeClr>
                  </a:gs>
                </a:gsLst>
                <a:path path="circle">
                  <a:fillToRect l="50000" t="50000" r="50000" b="50000"/>
                </a:path>
                <a:tileRect/>
              </a:gradFill>
              <a:ln w="15875" cap="rnd" cmpd="sng" algn="ctr">
                <a:noFill/>
                <a:prstDash val="sysDot"/>
                <a:round/>
                <a:headEnd type="none" w="med" len="med"/>
                <a:tailEnd type="none" w="med" len="med"/>
              </a:ln>
              <a:effectLst/>
            </p:spPr>
            <p:txBody>
              <a:bodyPr vert="horz" wrap="none" lIns="91412" tIns="45706" rIns="91412" bIns="45706" numCol="1" rtlCol="0" anchor="ctr" anchorCtr="0" compatLnSpc="1">
                <a:prstTxWarp prst="textNoShape">
                  <a:avLst/>
                </a:prstTxWarp>
              </a:bodyPr>
              <a:lstStyle/>
              <a:p>
                <a:pPr algn="l" fontAlgn="auto">
                  <a:spcBef>
                    <a:spcPts val="0"/>
                  </a:spcBef>
                  <a:spcAft>
                    <a:spcPts val="0"/>
                  </a:spcAft>
                  <a:defRPr/>
                </a:pPr>
                <a:endParaRPr lang="ja-JP" altLang="en-US" sz="3200">
                  <a:solidFill>
                    <a:srgbClr val="FFFFFF"/>
                  </a:solidFill>
                  <a:latin typeface="Meiryo UI" panose="020B0604030504040204" pitchFamily="50" charset="-128"/>
                  <a:ea typeface="Meiryo UI" panose="020B0604030504040204" pitchFamily="50" charset="-128"/>
                </a:endParaRPr>
              </a:p>
            </p:txBody>
          </p:sp>
          <p:sp>
            <p:nvSpPr>
              <p:cNvPr id="52" name="円/楕円 4">
                <a:extLst>
                  <a:ext uri="{FF2B5EF4-FFF2-40B4-BE49-F238E27FC236}">
                    <a16:creationId xmlns:a16="http://schemas.microsoft.com/office/drawing/2014/main" id="{F996A20D-7B45-755F-EB4B-98FB9E69A0A6}"/>
                  </a:ext>
                </a:extLst>
              </p:cNvPr>
              <p:cNvSpPr>
                <a:spLocks noChangeAspect="1"/>
              </p:cNvSpPr>
              <p:nvPr/>
            </p:nvSpPr>
            <p:spPr bwMode="gray">
              <a:xfrm rot="16200000">
                <a:off x="5595490" y="3676007"/>
                <a:ext cx="1782778" cy="1782778"/>
              </a:xfrm>
              <a:prstGeom prst="ellipse">
                <a:avLst/>
              </a:prstGeom>
              <a:gradFill flip="none" rotWithShape="1">
                <a:gsLst>
                  <a:gs pos="0">
                    <a:schemeClr val="bg1">
                      <a:alpha val="0"/>
                    </a:schemeClr>
                  </a:gs>
                  <a:gs pos="100000">
                    <a:schemeClr val="bg1">
                      <a:alpha val="15000"/>
                    </a:schemeClr>
                  </a:gs>
                </a:gsLst>
                <a:path path="circle">
                  <a:fillToRect l="50000" t="50000" r="50000" b="50000"/>
                </a:path>
                <a:tileRect/>
              </a:gradFill>
              <a:ln w="31750" cap="flat" cmpd="sng" algn="ctr">
                <a:noFill/>
                <a:prstDash val="solid"/>
                <a:round/>
                <a:headEnd type="none" w="med" len="med"/>
                <a:tailEnd type="none" w="med" len="med"/>
              </a:ln>
              <a:effectLst/>
            </p:spPr>
            <p:txBody>
              <a:bodyPr vert="horz" wrap="none" lIns="91412" tIns="45706" rIns="91412" bIns="45706" numCol="1" rtlCol="0" anchor="ctr" anchorCtr="0" compatLnSpc="1">
                <a:prstTxWarp prst="textNoShape">
                  <a:avLst/>
                </a:prstTxWarp>
              </a:bodyPr>
              <a:lstStyle/>
              <a:p>
                <a:pPr algn="l" fontAlgn="auto">
                  <a:spcBef>
                    <a:spcPts val="0"/>
                  </a:spcBef>
                  <a:spcAft>
                    <a:spcPts val="0"/>
                  </a:spcAft>
                  <a:defRPr/>
                </a:pPr>
                <a:endParaRPr lang="ja-JP" altLang="en-US" sz="3200">
                  <a:solidFill>
                    <a:srgbClr val="FFFFFF"/>
                  </a:solidFill>
                  <a:latin typeface="Meiryo UI" panose="020B0604030504040204" pitchFamily="50" charset="-128"/>
                  <a:ea typeface="Meiryo UI" panose="020B0604030504040204" pitchFamily="50" charset="-128"/>
                </a:endParaRPr>
              </a:p>
            </p:txBody>
          </p:sp>
          <p:sp>
            <p:nvSpPr>
              <p:cNvPr id="53" name="円/楕円 4">
                <a:extLst>
                  <a:ext uri="{FF2B5EF4-FFF2-40B4-BE49-F238E27FC236}">
                    <a16:creationId xmlns:a16="http://schemas.microsoft.com/office/drawing/2014/main" id="{32AAB4B8-108B-31AA-80FD-95AB7C660F37}"/>
                  </a:ext>
                </a:extLst>
              </p:cNvPr>
              <p:cNvSpPr>
                <a:spLocks noChangeAspect="1"/>
              </p:cNvSpPr>
              <p:nvPr/>
            </p:nvSpPr>
            <p:spPr bwMode="gray">
              <a:xfrm rot="16200000">
                <a:off x="5762626" y="3843142"/>
                <a:ext cx="1448507" cy="1448506"/>
              </a:xfrm>
              <a:prstGeom prst="ellipse">
                <a:avLst/>
              </a:prstGeom>
              <a:gradFill flip="none" rotWithShape="1">
                <a:gsLst>
                  <a:gs pos="0">
                    <a:schemeClr val="bg1">
                      <a:alpha val="0"/>
                    </a:schemeClr>
                  </a:gs>
                  <a:gs pos="100000">
                    <a:schemeClr val="bg1">
                      <a:alpha val="15000"/>
                    </a:schemeClr>
                  </a:gs>
                </a:gsLst>
                <a:path path="circle">
                  <a:fillToRect l="50000" t="50000" r="50000" b="50000"/>
                </a:path>
                <a:tileRect/>
              </a:gradFill>
              <a:ln w="31750" cap="flat" cmpd="sng" algn="ctr">
                <a:noFill/>
                <a:prstDash val="solid"/>
                <a:round/>
                <a:headEnd type="none" w="med" len="med"/>
                <a:tailEnd type="none" w="med" len="med"/>
              </a:ln>
              <a:effectLst/>
            </p:spPr>
            <p:txBody>
              <a:bodyPr vert="horz" wrap="none" lIns="91412" tIns="45706" rIns="91412" bIns="45706" numCol="1" rtlCol="0" anchor="ctr" anchorCtr="0" compatLnSpc="1">
                <a:prstTxWarp prst="textNoShape">
                  <a:avLst/>
                </a:prstTxWarp>
              </a:bodyPr>
              <a:lstStyle/>
              <a:p>
                <a:pPr algn="l" fontAlgn="auto">
                  <a:spcBef>
                    <a:spcPts val="0"/>
                  </a:spcBef>
                  <a:spcAft>
                    <a:spcPts val="0"/>
                  </a:spcAft>
                  <a:defRPr/>
                </a:pPr>
                <a:endParaRPr lang="ja-JP" altLang="en-US" sz="3200">
                  <a:solidFill>
                    <a:srgbClr val="FFFFFF"/>
                  </a:solidFill>
                  <a:latin typeface="Meiryo UI" panose="020B0604030504040204" pitchFamily="50" charset="-128"/>
                  <a:ea typeface="Meiryo UI" panose="020B0604030504040204" pitchFamily="50" charset="-128"/>
                </a:endParaRPr>
              </a:p>
            </p:txBody>
          </p:sp>
          <p:sp>
            <p:nvSpPr>
              <p:cNvPr id="54" name="円/楕円 4">
                <a:extLst>
                  <a:ext uri="{FF2B5EF4-FFF2-40B4-BE49-F238E27FC236}">
                    <a16:creationId xmlns:a16="http://schemas.microsoft.com/office/drawing/2014/main" id="{608A8B7F-D06A-D91F-57E5-FEE202EA60AC}"/>
                  </a:ext>
                </a:extLst>
              </p:cNvPr>
              <p:cNvSpPr>
                <a:spLocks noChangeAspect="1"/>
              </p:cNvSpPr>
              <p:nvPr/>
            </p:nvSpPr>
            <p:spPr bwMode="gray">
              <a:xfrm rot="16200000">
                <a:off x="5929761" y="4010277"/>
                <a:ext cx="1114236" cy="1114238"/>
              </a:xfrm>
              <a:prstGeom prst="ellipse">
                <a:avLst/>
              </a:prstGeom>
              <a:gradFill flip="none" rotWithShape="1">
                <a:gsLst>
                  <a:gs pos="0">
                    <a:schemeClr val="bg1">
                      <a:alpha val="0"/>
                    </a:schemeClr>
                  </a:gs>
                  <a:gs pos="100000">
                    <a:schemeClr val="bg1">
                      <a:alpha val="15000"/>
                    </a:schemeClr>
                  </a:gs>
                </a:gsLst>
                <a:path path="circle">
                  <a:fillToRect l="50000" t="50000" r="50000" b="50000"/>
                </a:path>
                <a:tileRect/>
              </a:gradFill>
              <a:ln w="31750" cap="flat" cmpd="sng" algn="ctr">
                <a:noFill/>
                <a:prstDash val="solid"/>
                <a:round/>
                <a:headEnd type="none" w="med" len="med"/>
                <a:tailEnd type="none" w="med" len="med"/>
              </a:ln>
              <a:effectLst/>
            </p:spPr>
            <p:txBody>
              <a:bodyPr vert="horz" wrap="none" lIns="91412" tIns="45706" rIns="91412" bIns="45706" numCol="1" rtlCol="0" anchor="ctr" anchorCtr="0" compatLnSpc="1">
                <a:prstTxWarp prst="textNoShape">
                  <a:avLst/>
                </a:prstTxWarp>
              </a:bodyPr>
              <a:lstStyle/>
              <a:p>
                <a:pPr algn="l" fontAlgn="auto">
                  <a:spcBef>
                    <a:spcPts val="0"/>
                  </a:spcBef>
                  <a:spcAft>
                    <a:spcPts val="0"/>
                  </a:spcAft>
                  <a:defRPr/>
                </a:pPr>
                <a:endParaRPr lang="ja-JP" altLang="en-US" sz="3200">
                  <a:solidFill>
                    <a:srgbClr val="FFFFFF"/>
                  </a:solidFill>
                  <a:latin typeface="Meiryo UI" panose="020B0604030504040204" pitchFamily="50" charset="-128"/>
                  <a:ea typeface="Meiryo UI" panose="020B0604030504040204" pitchFamily="50" charset="-128"/>
                </a:endParaRPr>
              </a:p>
            </p:txBody>
          </p:sp>
          <p:sp>
            <p:nvSpPr>
              <p:cNvPr id="56" name="円/楕円 4">
                <a:extLst>
                  <a:ext uri="{FF2B5EF4-FFF2-40B4-BE49-F238E27FC236}">
                    <a16:creationId xmlns:a16="http://schemas.microsoft.com/office/drawing/2014/main" id="{1719F171-A3C6-9A2C-D89F-E79012A94CBA}"/>
                  </a:ext>
                </a:extLst>
              </p:cNvPr>
              <p:cNvSpPr>
                <a:spLocks noChangeAspect="1"/>
              </p:cNvSpPr>
              <p:nvPr/>
            </p:nvSpPr>
            <p:spPr bwMode="gray">
              <a:xfrm rot="16200000">
                <a:off x="6096898" y="4177413"/>
                <a:ext cx="779963" cy="779965"/>
              </a:xfrm>
              <a:prstGeom prst="ellipse">
                <a:avLst/>
              </a:prstGeom>
              <a:gradFill flip="none" rotWithShape="1">
                <a:gsLst>
                  <a:gs pos="0">
                    <a:schemeClr val="bg1">
                      <a:alpha val="0"/>
                    </a:schemeClr>
                  </a:gs>
                  <a:gs pos="100000">
                    <a:schemeClr val="bg1">
                      <a:alpha val="15000"/>
                    </a:schemeClr>
                  </a:gs>
                </a:gsLst>
                <a:path path="circle">
                  <a:fillToRect l="50000" t="50000" r="50000" b="50000"/>
                </a:path>
                <a:tileRect/>
              </a:gradFill>
              <a:ln w="31750" cap="flat" cmpd="sng" algn="ctr">
                <a:noFill/>
                <a:prstDash val="solid"/>
                <a:round/>
                <a:headEnd type="none" w="med" len="med"/>
                <a:tailEnd type="none" w="med" len="med"/>
              </a:ln>
              <a:effectLst/>
            </p:spPr>
            <p:txBody>
              <a:bodyPr vert="horz" wrap="none" lIns="91412" tIns="45706" rIns="91412" bIns="45706" numCol="1" rtlCol="0" anchor="ctr" anchorCtr="0" compatLnSpc="1">
                <a:prstTxWarp prst="textNoShape">
                  <a:avLst/>
                </a:prstTxWarp>
              </a:bodyPr>
              <a:lstStyle/>
              <a:p>
                <a:pPr algn="l" fontAlgn="auto">
                  <a:spcBef>
                    <a:spcPts val="0"/>
                  </a:spcBef>
                  <a:spcAft>
                    <a:spcPts val="0"/>
                  </a:spcAft>
                  <a:defRPr/>
                </a:pPr>
                <a:endParaRPr lang="ja-JP" altLang="en-US" sz="3200">
                  <a:solidFill>
                    <a:srgbClr val="FFFFFF"/>
                  </a:solidFill>
                  <a:latin typeface="Meiryo UI" panose="020B0604030504040204" pitchFamily="50" charset="-128"/>
                  <a:ea typeface="Meiryo UI" panose="020B0604030504040204" pitchFamily="50" charset="-128"/>
                </a:endParaRPr>
              </a:p>
            </p:txBody>
          </p:sp>
          <p:sp>
            <p:nvSpPr>
              <p:cNvPr id="58" name="円/楕円 4">
                <a:extLst>
                  <a:ext uri="{FF2B5EF4-FFF2-40B4-BE49-F238E27FC236}">
                    <a16:creationId xmlns:a16="http://schemas.microsoft.com/office/drawing/2014/main" id="{2CFA3640-D7DC-89A5-018B-2B4BC85E517D}"/>
                  </a:ext>
                </a:extLst>
              </p:cNvPr>
              <p:cNvSpPr>
                <a:spLocks noChangeAspect="1"/>
              </p:cNvSpPr>
              <p:nvPr/>
            </p:nvSpPr>
            <p:spPr bwMode="gray">
              <a:xfrm rot="16200000">
                <a:off x="6264032" y="4344548"/>
                <a:ext cx="445694" cy="445695"/>
              </a:xfrm>
              <a:prstGeom prst="ellipse">
                <a:avLst/>
              </a:prstGeom>
              <a:gradFill flip="none" rotWithShape="1">
                <a:gsLst>
                  <a:gs pos="0">
                    <a:schemeClr val="bg1">
                      <a:alpha val="0"/>
                    </a:schemeClr>
                  </a:gs>
                  <a:gs pos="100000">
                    <a:schemeClr val="bg1">
                      <a:alpha val="15000"/>
                    </a:schemeClr>
                  </a:gs>
                </a:gsLst>
                <a:path path="circle">
                  <a:fillToRect l="50000" t="50000" r="50000" b="50000"/>
                </a:path>
                <a:tileRect/>
              </a:gradFill>
              <a:ln w="31750" cap="flat" cmpd="sng" algn="ctr">
                <a:noFill/>
                <a:prstDash val="solid"/>
                <a:round/>
                <a:headEnd type="none" w="med" len="med"/>
                <a:tailEnd type="none" w="med" len="med"/>
              </a:ln>
              <a:effectLst/>
            </p:spPr>
            <p:txBody>
              <a:bodyPr vert="horz" wrap="none" lIns="91412" tIns="45706" rIns="91412" bIns="45706" numCol="1" rtlCol="0" anchor="ctr" anchorCtr="0" compatLnSpc="1">
                <a:prstTxWarp prst="textNoShape">
                  <a:avLst/>
                </a:prstTxWarp>
              </a:bodyPr>
              <a:lstStyle/>
              <a:p>
                <a:pPr algn="l" fontAlgn="auto">
                  <a:spcBef>
                    <a:spcPts val="0"/>
                  </a:spcBef>
                  <a:spcAft>
                    <a:spcPts val="0"/>
                  </a:spcAft>
                  <a:defRPr/>
                </a:pPr>
                <a:endParaRPr lang="ja-JP" altLang="en-US" sz="3200">
                  <a:solidFill>
                    <a:srgbClr val="FFFFFF"/>
                  </a:solidFill>
                  <a:latin typeface="Meiryo UI" panose="020B0604030504040204" pitchFamily="50" charset="-128"/>
                  <a:ea typeface="Meiryo UI" panose="020B0604030504040204" pitchFamily="50" charset="-128"/>
                </a:endParaRPr>
              </a:p>
            </p:txBody>
          </p:sp>
        </p:grpSp>
        <p:sp>
          <p:nvSpPr>
            <p:cNvPr id="21" name="正方形/長方形 20">
              <a:extLst>
                <a:ext uri="{FF2B5EF4-FFF2-40B4-BE49-F238E27FC236}">
                  <a16:creationId xmlns:a16="http://schemas.microsoft.com/office/drawing/2014/main" id="{14D2DA3B-477D-FC5D-BAE5-C4BA8F10DF10}"/>
                </a:ext>
              </a:extLst>
            </p:cNvPr>
            <p:cNvSpPr>
              <a:spLocks/>
            </p:cNvSpPr>
            <p:nvPr/>
          </p:nvSpPr>
          <p:spPr>
            <a:xfrm>
              <a:off x="7734387" y="4295534"/>
              <a:ext cx="206481" cy="123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defTabSz="457200" fontAlgn="auto">
                <a:spcBef>
                  <a:spcPts val="0"/>
                </a:spcBef>
                <a:spcAft>
                  <a:spcPts val="0"/>
                </a:spcAft>
                <a:defRPr/>
              </a:pPr>
              <a:r>
                <a:rPr lang="ja-JP" altLang="en-US" sz="1050" b="1">
                  <a:solidFill>
                    <a:srgbClr val="FFFFFF"/>
                  </a:solidFill>
                  <a:latin typeface="Fujitsu Infinity Pro" pitchFamily="2" charset="0"/>
                  <a:ea typeface="Meiryo UI" panose="020B0604030504040204" pitchFamily="50" charset="-128"/>
                </a:rPr>
                <a:t>創薬</a:t>
              </a:r>
              <a:endParaRPr lang="en-US" altLang="ja-JP" sz="1050" b="1">
                <a:solidFill>
                  <a:srgbClr val="FFFFFF"/>
                </a:solidFill>
                <a:latin typeface="Fujitsu Infinity Pro" pitchFamily="2" charset="0"/>
                <a:ea typeface="Meiryo UI" panose="020B0604030504040204" pitchFamily="50" charset="-128"/>
              </a:endParaRPr>
            </a:p>
          </p:txBody>
        </p:sp>
        <p:sp>
          <p:nvSpPr>
            <p:cNvPr id="29" name="楕円 28">
              <a:extLst>
                <a:ext uri="{FF2B5EF4-FFF2-40B4-BE49-F238E27FC236}">
                  <a16:creationId xmlns:a16="http://schemas.microsoft.com/office/drawing/2014/main" id="{FC020635-4A8B-DD4D-FEA0-61884CD96BD2}"/>
                </a:ext>
              </a:extLst>
            </p:cNvPr>
            <p:cNvSpPr>
              <a:spLocks noChangeAspect="1"/>
            </p:cNvSpPr>
            <p:nvPr/>
          </p:nvSpPr>
          <p:spPr>
            <a:xfrm>
              <a:off x="7672029" y="3935322"/>
              <a:ext cx="331198" cy="331200"/>
            </a:xfrm>
            <a:prstGeom prst="ellipse">
              <a:avLst/>
            </a:prstGeom>
            <a:solidFill>
              <a:srgbClr val="F9F9F9">
                <a:alpha val="8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endParaRPr lang="ja-JP" altLang="en-US" sz="1050" b="1">
                <a:solidFill>
                  <a:srgbClr val="000000"/>
                </a:solidFill>
                <a:latin typeface="Fujitsu Infinity Pro" pitchFamily="2" charset="0"/>
                <a:ea typeface="Meiryo UI" panose="020B0604030504040204" pitchFamily="50" charset="-128"/>
              </a:endParaRPr>
            </a:p>
          </p:txBody>
        </p:sp>
        <p:pic>
          <p:nvPicPr>
            <p:cNvPr id="35" name="Graphic 26" descr="icon of a pill and capsule">
              <a:extLst>
                <a:ext uri="{FF2B5EF4-FFF2-40B4-BE49-F238E27FC236}">
                  <a16:creationId xmlns:a16="http://schemas.microsoft.com/office/drawing/2014/main" id="{750A6611-817A-439A-C5DC-66DC07EEB8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87360" y="3935322"/>
              <a:ext cx="324000" cy="324000"/>
            </a:xfrm>
            <a:prstGeom prst="rect">
              <a:avLst/>
            </a:prstGeom>
          </p:spPr>
        </p:pic>
        <p:sp>
          <p:nvSpPr>
            <p:cNvPr id="19" name="正方形/長方形 18">
              <a:extLst>
                <a:ext uri="{FF2B5EF4-FFF2-40B4-BE49-F238E27FC236}">
                  <a16:creationId xmlns:a16="http://schemas.microsoft.com/office/drawing/2014/main" id="{3789A923-752D-54EE-EECB-3C41B08DFDD8}"/>
                </a:ext>
              </a:extLst>
            </p:cNvPr>
            <p:cNvSpPr>
              <a:spLocks/>
            </p:cNvSpPr>
            <p:nvPr/>
          </p:nvSpPr>
          <p:spPr>
            <a:xfrm>
              <a:off x="7126611" y="4295534"/>
              <a:ext cx="206481" cy="123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defTabSz="457200" fontAlgn="auto">
                <a:spcBef>
                  <a:spcPts val="0"/>
                </a:spcBef>
                <a:spcAft>
                  <a:spcPts val="0"/>
                </a:spcAft>
                <a:defRPr/>
              </a:pPr>
              <a:r>
                <a:rPr lang="ja-JP" altLang="en-US" sz="1050" b="1">
                  <a:solidFill>
                    <a:srgbClr val="FFFFFF"/>
                  </a:solidFill>
                  <a:latin typeface="Fujitsu Infinity Pro" pitchFamily="2" charset="0"/>
                  <a:ea typeface="Meiryo UI" panose="020B0604030504040204" pitchFamily="50" charset="-128"/>
                </a:rPr>
                <a:t>材料</a:t>
              </a:r>
              <a:endParaRPr lang="en-US" altLang="ja-JP" sz="1050" b="1">
                <a:solidFill>
                  <a:srgbClr val="FFFFFF"/>
                </a:solidFill>
                <a:latin typeface="Fujitsu Infinity Pro" pitchFamily="2" charset="0"/>
                <a:ea typeface="Meiryo UI" panose="020B0604030504040204" pitchFamily="50" charset="-128"/>
              </a:endParaRPr>
            </a:p>
          </p:txBody>
        </p:sp>
        <p:sp>
          <p:nvSpPr>
            <p:cNvPr id="31" name="楕円 30">
              <a:extLst>
                <a:ext uri="{FF2B5EF4-FFF2-40B4-BE49-F238E27FC236}">
                  <a16:creationId xmlns:a16="http://schemas.microsoft.com/office/drawing/2014/main" id="{2C4E853F-02AA-C372-78E7-14D1B17D2311}"/>
                </a:ext>
              </a:extLst>
            </p:cNvPr>
            <p:cNvSpPr>
              <a:spLocks noChangeAspect="1"/>
            </p:cNvSpPr>
            <p:nvPr/>
          </p:nvSpPr>
          <p:spPr>
            <a:xfrm>
              <a:off x="7064252" y="3935322"/>
              <a:ext cx="331198" cy="331200"/>
            </a:xfrm>
            <a:prstGeom prst="ellipse">
              <a:avLst/>
            </a:prstGeom>
            <a:solidFill>
              <a:srgbClr val="F9F9F9">
                <a:alpha val="8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endParaRPr lang="ja-JP" altLang="en-US" sz="1050" b="1">
                <a:solidFill>
                  <a:srgbClr val="000000"/>
                </a:solidFill>
                <a:latin typeface="Fujitsu Infinity Pro" pitchFamily="2" charset="0"/>
                <a:ea typeface="Meiryo UI" panose="020B0604030504040204" pitchFamily="50" charset="-128"/>
              </a:endParaRPr>
            </a:p>
          </p:txBody>
        </p:sp>
        <p:pic>
          <p:nvPicPr>
            <p:cNvPr id="36" name="Picture Placeholder 139" descr="icon of an Erlenmeyer or glass conical flask with a leaf detail">
              <a:extLst>
                <a:ext uri="{FF2B5EF4-FFF2-40B4-BE49-F238E27FC236}">
                  <a16:creationId xmlns:a16="http://schemas.microsoft.com/office/drawing/2014/main" id="{A81E37A2-9D78-0409-05ED-F3E53470595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076150" y="3941813"/>
              <a:ext cx="324000" cy="324000"/>
            </a:xfrm>
            <a:prstGeom prst="rect">
              <a:avLst/>
            </a:prstGeom>
          </p:spPr>
        </p:pic>
        <p:sp>
          <p:nvSpPr>
            <p:cNvPr id="24" name="正方形/長方形 23">
              <a:extLst>
                <a:ext uri="{FF2B5EF4-FFF2-40B4-BE49-F238E27FC236}">
                  <a16:creationId xmlns:a16="http://schemas.microsoft.com/office/drawing/2014/main" id="{C73BC7F3-CDFB-9C9D-7F91-DCD70D1714A4}"/>
                </a:ext>
              </a:extLst>
            </p:cNvPr>
            <p:cNvSpPr>
              <a:spLocks/>
            </p:cNvSpPr>
            <p:nvPr/>
          </p:nvSpPr>
          <p:spPr>
            <a:xfrm>
              <a:off x="7513383" y="1873725"/>
              <a:ext cx="663686" cy="123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defTabSz="457200" fontAlgn="auto">
                <a:spcBef>
                  <a:spcPts val="0"/>
                </a:spcBef>
                <a:spcAft>
                  <a:spcPts val="0"/>
                </a:spcAft>
                <a:defRPr/>
              </a:pPr>
              <a:r>
                <a:rPr lang="ja-JP" altLang="en-US" sz="1050" b="1">
                  <a:solidFill>
                    <a:srgbClr val="FFFFFF"/>
                  </a:solidFill>
                  <a:latin typeface="Fujitsu Infinity Pro" pitchFamily="2" charset="0"/>
                  <a:ea typeface="Meiryo UI" panose="020B0604030504040204" pitchFamily="50" charset="-128"/>
                </a:rPr>
                <a:t>サプライチェーン</a:t>
              </a:r>
              <a:endParaRPr lang="en-US" altLang="ja-JP" sz="1050" b="1">
                <a:solidFill>
                  <a:srgbClr val="FFFFFF"/>
                </a:solidFill>
                <a:latin typeface="Fujitsu Infinity Pro" pitchFamily="2" charset="0"/>
                <a:ea typeface="Meiryo UI" panose="020B0604030504040204" pitchFamily="50" charset="-128"/>
              </a:endParaRPr>
            </a:p>
          </p:txBody>
        </p:sp>
        <p:sp>
          <p:nvSpPr>
            <p:cNvPr id="23" name="正方形/長方形 22">
              <a:extLst>
                <a:ext uri="{FF2B5EF4-FFF2-40B4-BE49-F238E27FC236}">
                  <a16:creationId xmlns:a16="http://schemas.microsoft.com/office/drawing/2014/main" id="{D0B3DDA8-4EE2-A469-7673-A37043938F21}"/>
                </a:ext>
              </a:extLst>
            </p:cNvPr>
            <p:cNvSpPr>
              <a:spLocks/>
            </p:cNvSpPr>
            <p:nvPr/>
          </p:nvSpPr>
          <p:spPr>
            <a:xfrm>
              <a:off x="7131515" y="1878720"/>
              <a:ext cx="206481" cy="123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defTabSz="457200" fontAlgn="auto">
                <a:spcBef>
                  <a:spcPts val="0"/>
                </a:spcBef>
                <a:spcAft>
                  <a:spcPts val="0"/>
                </a:spcAft>
                <a:defRPr/>
              </a:pPr>
              <a:r>
                <a:rPr lang="ja-JP" altLang="en-US" sz="1050" b="1">
                  <a:solidFill>
                    <a:srgbClr val="FFFFFF"/>
                  </a:solidFill>
                  <a:latin typeface="Fujitsu Infinity Pro" pitchFamily="2" charset="0"/>
                  <a:ea typeface="Meiryo UI" panose="020B0604030504040204" pitchFamily="50" charset="-128"/>
                </a:rPr>
                <a:t>都市</a:t>
              </a:r>
              <a:endParaRPr lang="en-US" altLang="ja-JP" sz="1050" b="1">
                <a:solidFill>
                  <a:srgbClr val="FFFFFF"/>
                </a:solidFill>
                <a:latin typeface="Fujitsu Infinity Pro" pitchFamily="2" charset="0"/>
                <a:ea typeface="Meiryo UI" panose="020B0604030504040204" pitchFamily="50" charset="-128"/>
              </a:endParaRPr>
            </a:p>
          </p:txBody>
        </p:sp>
        <p:grpSp>
          <p:nvGrpSpPr>
            <p:cNvPr id="499" name="グループ化 498">
              <a:extLst>
                <a:ext uri="{FF2B5EF4-FFF2-40B4-BE49-F238E27FC236}">
                  <a16:creationId xmlns:a16="http://schemas.microsoft.com/office/drawing/2014/main" id="{28BA1993-BC69-9A77-ADF0-A731796D97BA}"/>
                </a:ext>
              </a:extLst>
            </p:cNvPr>
            <p:cNvGrpSpPr/>
            <p:nvPr/>
          </p:nvGrpSpPr>
          <p:grpSpPr>
            <a:xfrm>
              <a:off x="7069157" y="2016297"/>
              <a:ext cx="331198" cy="336195"/>
              <a:chOff x="7070808" y="1522159"/>
              <a:chExt cx="331198" cy="336195"/>
            </a:xfrm>
          </p:grpSpPr>
          <p:sp>
            <p:nvSpPr>
              <p:cNvPr id="27" name="楕円 26">
                <a:extLst>
                  <a:ext uri="{FF2B5EF4-FFF2-40B4-BE49-F238E27FC236}">
                    <a16:creationId xmlns:a16="http://schemas.microsoft.com/office/drawing/2014/main" id="{A62179FB-BBFB-9795-17A6-DD2D48C83F99}"/>
                  </a:ext>
                </a:extLst>
              </p:cNvPr>
              <p:cNvSpPr>
                <a:spLocks noChangeAspect="1"/>
              </p:cNvSpPr>
              <p:nvPr/>
            </p:nvSpPr>
            <p:spPr>
              <a:xfrm>
                <a:off x="7070808" y="1527154"/>
                <a:ext cx="331198" cy="331200"/>
              </a:xfrm>
              <a:prstGeom prst="ellipse">
                <a:avLst/>
              </a:prstGeom>
              <a:solidFill>
                <a:srgbClr val="F9F9F9">
                  <a:alpha val="8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endParaRPr lang="ja-JP" altLang="en-US" sz="1050" b="1">
                  <a:solidFill>
                    <a:srgbClr val="000000"/>
                  </a:solidFill>
                  <a:latin typeface="Fujitsu Infinity Pro" pitchFamily="2" charset="0"/>
                  <a:ea typeface="Meiryo UI" panose="020B0604030504040204" pitchFamily="50" charset="-128"/>
                </a:endParaRPr>
              </a:p>
            </p:txBody>
          </p:sp>
          <p:pic>
            <p:nvPicPr>
              <p:cNvPr id="33" name="Graphic 74" descr="Icon of three high-rise building towers">
                <a:extLst>
                  <a:ext uri="{FF2B5EF4-FFF2-40B4-BE49-F238E27FC236}">
                    <a16:creationId xmlns:a16="http://schemas.microsoft.com/office/drawing/2014/main" id="{E69E9B91-53E8-1239-ABFA-CF7D1A2EAEC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74407" y="1522159"/>
                <a:ext cx="324000" cy="324000"/>
              </a:xfrm>
              <a:prstGeom prst="rect">
                <a:avLst/>
              </a:prstGeom>
            </p:spPr>
          </p:pic>
        </p:grpSp>
        <p:grpSp>
          <p:nvGrpSpPr>
            <p:cNvPr id="490" name="グループ化 489">
              <a:extLst>
                <a:ext uri="{FF2B5EF4-FFF2-40B4-BE49-F238E27FC236}">
                  <a16:creationId xmlns:a16="http://schemas.microsoft.com/office/drawing/2014/main" id="{B3D1F2FB-169E-B179-A33B-ADCE2E89F2B1}"/>
                </a:ext>
              </a:extLst>
            </p:cNvPr>
            <p:cNvGrpSpPr/>
            <p:nvPr/>
          </p:nvGrpSpPr>
          <p:grpSpPr>
            <a:xfrm>
              <a:off x="7680162" y="2016297"/>
              <a:ext cx="331198" cy="332095"/>
              <a:chOff x="7828137" y="3259826"/>
              <a:chExt cx="331198" cy="332095"/>
            </a:xfrm>
          </p:grpSpPr>
          <p:sp>
            <p:nvSpPr>
              <p:cNvPr id="30" name="楕円 29">
                <a:extLst>
                  <a:ext uri="{FF2B5EF4-FFF2-40B4-BE49-F238E27FC236}">
                    <a16:creationId xmlns:a16="http://schemas.microsoft.com/office/drawing/2014/main" id="{4E3C293E-9934-6372-54EE-10F7DE314758}"/>
                  </a:ext>
                </a:extLst>
              </p:cNvPr>
              <p:cNvSpPr>
                <a:spLocks noChangeAspect="1"/>
              </p:cNvSpPr>
              <p:nvPr/>
            </p:nvSpPr>
            <p:spPr>
              <a:xfrm>
                <a:off x="7828137" y="3259826"/>
                <a:ext cx="331198" cy="331200"/>
              </a:xfrm>
              <a:prstGeom prst="ellipse">
                <a:avLst/>
              </a:prstGeom>
              <a:solidFill>
                <a:srgbClr val="F9F9F9">
                  <a:alpha val="8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endParaRPr lang="ja-JP" altLang="en-US" sz="1050" b="1">
                  <a:solidFill>
                    <a:srgbClr val="000000"/>
                  </a:solidFill>
                  <a:latin typeface="Fujitsu Infinity Pro" pitchFamily="2" charset="0"/>
                  <a:ea typeface="Meiryo UI" panose="020B0604030504040204" pitchFamily="50" charset="-128"/>
                </a:endParaRPr>
              </a:p>
            </p:txBody>
          </p:sp>
          <p:pic>
            <p:nvPicPr>
              <p:cNvPr id="32" name="Graphic 18" descr="icon of a factory robotic arm lifting a box">
                <a:extLst>
                  <a:ext uri="{FF2B5EF4-FFF2-40B4-BE49-F238E27FC236}">
                    <a16:creationId xmlns:a16="http://schemas.microsoft.com/office/drawing/2014/main" id="{98E06FDF-C000-C912-547A-793D1DD9D0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29322" y="3267921"/>
                <a:ext cx="324000" cy="324000"/>
              </a:xfrm>
              <a:prstGeom prst="rect">
                <a:avLst/>
              </a:prstGeom>
            </p:spPr>
          </p:pic>
        </p:grpSp>
        <p:sp>
          <p:nvSpPr>
            <p:cNvPr id="22" name="正方形/長方形 21">
              <a:extLst>
                <a:ext uri="{FF2B5EF4-FFF2-40B4-BE49-F238E27FC236}">
                  <a16:creationId xmlns:a16="http://schemas.microsoft.com/office/drawing/2014/main" id="{90FAC29E-B9EA-77F7-A47D-E9A7EF5FF70D}"/>
                </a:ext>
              </a:extLst>
            </p:cNvPr>
            <p:cNvSpPr>
              <a:spLocks/>
            </p:cNvSpPr>
            <p:nvPr/>
          </p:nvSpPr>
          <p:spPr>
            <a:xfrm>
              <a:off x="6515401" y="1878720"/>
              <a:ext cx="206481" cy="123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defTabSz="457200" fontAlgn="auto">
                <a:spcBef>
                  <a:spcPts val="0"/>
                </a:spcBef>
                <a:spcAft>
                  <a:spcPts val="0"/>
                </a:spcAft>
                <a:defRPr/>
              </a:pPr>
              <a:r>
                <a:rPr lang="ja-JP" altLang="en-US" sz="1050" b="1">
                  <a:solidFill>
                    <a:srgbClr val="FFFFFF"/>
                  </a:solidFill>
                  <a:latin typeface="Fujitsu Infinity Pro" pitchFamily="2" charset="0"/>
                  <a:ea typeface="Meiryo UI" panose="020B0604030504040204" pitchFamily="50" charset="-128"/>
                </a:rPr>
                <a:t>環境</a:t>
              </a:r>
              <a:endParaRPr lang="en-US" altLang="ja-JP" sz="1050" b="1">
                <a:solidFill>
                  <a:srgbClr val="FFFFFF"/>
                </a:solidFill>
                <a:latin typeface="Fujitsu Infinity Pro" pitchFamily="2" charset="0"/>
                <a:ea typeface="Meiryo UI" panose="020B0604030504040204" pitchFamily="50" charset="-128"/>
              </a:endParaRPr>
            </a:p>
          </p:txBody>
        </p:sp>
        <p:grpSp>
          <p:nvGrpSpPr>
            <p:cNvPr id="494" name="グループ化 493">
              <a:extLst>
                <a:ext uri="{FF2B5EF4-FFF2-40B4-BE49-F238E27FC236}">
                  <a16:creationId xmlns:a16="http://schemas.microsoft.com/office/drawing/2014/main" id="{EA3CA847-2BE4-25C0-35CE-EF4AA21126CE}"/>
                </a:ext>
              </a:extLst>
            </p:cNvPr>
            <p:cNvGrpSpPr/>
            <p:nvPr/>
          </p:nvGrpSpPr>
          <p:grpSpPr>
            <a:xfrm>
              <a:off x="6453043" y="2016297"/>
              <a:ext cx="336307" cy="332469"/>
              <a:chOff x="6469941" y="1522159"/>
              <a:chExt cx="336307" cy="332469"/>
            </a:xfrm>
          </p:grpSpPr>
          <p:sp>
            <p:nvSpPr>
              <p:cNvPr id="25" name="楕円 24">
                <a:extLst>
                  <a:ext uri="{FF2B5EF4-FFF2-40B4-BE49-F238E27FC236}">
                    <a16:creationId xmlns:a16="http://schemas.microsoft.com/office/drawing/2014/main" id="{B065969D-C533-4B85-52C6-0075EBA19F04}"/>
                  </a:ext>
                </a:extLst>
              </p:cNvPr>
              <p:cNvSpPr>
                <a:spLocks noChangeAspect="1"/>
              </p:cNvSpPr>
              <p:nvPr/>
            </p:nvSpPr>
            <p:spPr>
              <a:xfrm>
                <a:off x="6469941" y="1523428"/>
                <a:ext cx="331198" cy="331200"/>
              </a:xfrm>
              <a:prstGeom prst="ellipse">
                <a:avLst/>
              </a:prstGeom>
              <a:solidFill>
                <a:srgbClr val="F9F9F9">
                  <a:alpha val="8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endParaRPr lang="ja-JP" altLang="en-US" sz="1050" b="1">
                  <a:solidFill>
                    <a:srgbClr val="000000"/>
                  </a:solidFill>
                  <a:latin typeface="Fujitsu Infinity Pro" pitchFamily="2" charset="0"/>
                  <a:ea typeface="Meiryo UI" panose="020B0604030504040204" pitchFamily="50" charset="-128"/>
                </a:endParaRPr>
              </a:p>
            </p:txBody>
          </p:sp>
          <p:pic>
            <p:nvPicPr>
              <p:cNvPr id="37" name="Graphic 67" descr="icon of a globe with a small leaf, symbolizing the environment, in front of it">
                <a:extLst>
                  <a:ext uri="{FF2B5EF4-FFF2-40B4-BE49-F238E27FC236}">
                    <a16:creationId xmlns:a16="http://schemas.microsoft.com/office/drawing/2014/main" id="{493899E0-8732-EAF3-2261-50F60A80CF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82248" y="1522159"/>
                <a:ext cx="324000" cy="324000"/>
              </a:xfrm>
              <a:prstGeom prst="rect">
                <a:avLst/>
              </a:prstGeom>
            </p:spPr>
          </p:pic>
        </p:grpSp>
        <p:sp>
          <p:nvSpPr>
            <p:cNvPr id="20" name="正方形/長方形 19">
              <a:extLst>
                <a:ext uri="{FF2B5EF4-FFF2-40B4-BE49-F238E27FC236}">
                  <a16:creationId xmlns:a16="http://schemas.microsoft.com/office/drawing/2014/main" id="{73E4404E-C20B-98CC-8014-A4006FD7993B}"/>
                </a:ext>
              </a:extLst>
            </p:cNvPr>
            <p:cNvSpPr>
              <a:spLocks/>
            </p:cNvSpPr>
            <p:nvPr/>
          </p:nvSpPr>
          <p:spPr>
            <a:xfrm>
              <a:off x="6523458" y="4295535"/>
              <a:ext cx="206481" cy="123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defTabSz="457200" fontAlgn="auto">
                <a:spcBef>
                  <a:spcPts val="0"/>
                </a:spcBef>
                <a:spcAft>
                  <a:spcPts val="0"/>
                </a:spcAft>
                <a:defRPr/>
              </a:pPr>
              <a:r>
                <a:rPr lang="ja-JP" altLang="en-US" sz="1050" b="1">
                  <a:solidFill>
                    <a:srgbClr val="FFFFFF"/>
                  </a:solidFill>
                  <a:latin typeface="Fujitsu Infinity Pro" pitchFamily="2" charset="0"/>
                  <a:ea typeface="Meiryo UI" panose="020B0604030504040204" pitchFamily="50" charset="-128"/>
                </a:rPr>
                <a:t>金融</a:t>
              </a:r>
              <a:endParaRPr lang="en-US" altLang="ja-JP" sz="1050" b="1">
                <a:solidFill>
                  <a:srgbClr val="FFFFFF"/>
                </a:solidFill>
                <a:latin typeface="Fujitsu Infinity Pro" pitchFamily="2" charset="0"/>
                <a:ea typeface="Meiryo UI" panose="020B0604030504040204" pitchFamily="50" charset="-128"/>
              </a:endParaRPr>
            </a:p>
          </p:txBody>
        </p:sp>
        <p:sp>
          <p:nvSpPr>
            <p:cNvPr id="26" name="楕円 25">
              <a:extLst>
                <a:ext uri="{FF2B5EF4-FFF2-40B4-BE49-F238E27FC236}">
                  <a16:creationId xmlns:a16="http://schemas.microsoft.com/office/drawing/2014/main" id="{33B4F9FF-4897-B1E9-4803-13DD3B4470E7}"/>
                </a:ext>
              </a:extLst>
            </p:cNvPr>
            <p:cNvSpPr>
              <a:spLocks noChangeAspect="1"/>
            </p:cNvSpPr>
            <p:nvPr/>
          </p:nvSpPr>
          <p:spPr>
            <a:xfrm>
              <a:off x="6461099" y="3935322"/>
              <a:ext cx="331198" cy="331200"/>
            </a:xfrm>
            <a:prstGeom prst="ellipse">
              <a:avLst/>
            </a:prstGeom>
            <a:solidFill>
              <a:srgbClr val="F9F9F9">
                <a:alpha val="8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defTabSz="457200" fontAlgn="auto">
                <a:spcBef>
                  <a:spcPts val="0"/>
                </a:spcBef>
                <a:spcAft>
                  <a:spcPts val="0"/>
                </a:spcAft>
                <a:defRPr/>
              </a:pPr>
              <a:endParaRPr lang="ja-JP" altLang="en-US" sz="1050" b="1">
                <a:solidFill>
                  <a:srgbClr val="000000"/>
                </a:solidFill>
                <a:latin typeface="Fujitsu Infinity Pro" pitchFamily="2" charset="0"/>
                <a:ea typeface="Meiryo UI" panose="020B0604030504040204" pitchFamily="50" charset="-128"/>
              </a:endParaRPr>
            </a:p>
          </p:txBody>
        </p:sp>
        <p:pic>
          <p:nvPicPr>
            <p:cNvPr id="38" name="Graphic 36" descr="icon of a dollar coin and a yen coin">
              <a:extLst>
                <a:ext uri="{FF2B5EF4-FFF2-40B4-BE49-F238E27FC236}">
                  <a16:creationId xmlns:a16="http://schemas.microsoft.com/office/drawing/2014/main" id="{64948F42-A21D-61DF-554A-251E0FBD32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53043" y="3921674"/>
              <a:ext cx="352124" cy="352124"/>
            </a:xfrm>
            <a:prstGeom prst="rect">
              <a:avLst/>
            </a:prstGeom>
          </p:spPr>
        </p:pic>
        <p:sp>
          <p:nvSpPr>
            <p:cNvPr id="14" name="正方形/長方形 13">
              <a:extLst>
                <a:ext uri="{FF2B5EF4-FFF2-40B4-BE49-F238E27FC236}">
                  <a16:creationId xmlns:a16="http://schemas.microsoft.com/office/drawing/2014/main" id="{CACAEFAF-7274-F6D3-D46C-59DD7F1DA7AA}"/>
                </a:ext>
              </a:extLst>
            </p:cNvPr>
            <p:cNvSpPr/>
            <p:nvPr/>
          </p:nvSpPr>
          <p:spPr>
            <a:xfrm>
              <a:off x="6742303" y="2410971"/>
              <a:ext cx="979797" cy="200581"/>
            </a:xfrm>
            <a:prstGeom prst="rect">
              <a:avLst/>
            </a:prstGeom>
            <a:noFill/>
            <a:ln w="6350">
              <a:noFill/>
            </a:ln>
          </p:spPr>
          <p:style>
            <a:lnRef idx="1">
              <a:schemeClr val="accent1"/>
            </a:lnRef>
            <a:fillRef idx="0">
              <a:schemeClr val="accent1"/>
            </a:fillRef>
            <a:effectRef idx="0">
              <a:schemeClr val="accent1"/>
            </a:effectRef>
            <a:fontRef idx="minor">
              <a:schemeClr val="tx1"/>
            </a:fontRef>
          </p:style>
          <p:txBody>
            <a:bodyPr wrap="none" rtlCol="0" anchor="ctr">
              <a:spAutoFit/>
            </a:bodyPr>
            <a:lstStyle/>
            <a:p>
              <a:pPr defTabSz="457200" fontAlgn="auto">
                <a:spcBef>
                  <a:spcPts val="0"/>
                </a:spcBef>
                <a:spcAft>
                  <a:spcPts val="0"/>
                </a:spcAft>
                <a:defRPr/>
              </a:pPr>
              <a:r>
                <a:rPr lang="ja-JP" altLang="en-US" sz="1100" b="1">
                  <a:solidFill>
                    <a:srgbClr val="FFFFFF"/>
                  </a:solidFill>
                  <a:latin typeface="Fujitsu Infinity Pro"/>
                  <a:ea typeface="Meiryo UI"/>
                </a:rPr>
                <a:t>リアルタイムの探索</a:t>
              </a:r>
              <a:endParaRPr lang="en-US" altLang="ja-JP" sz="1100" b="1">
                <a:solidFill>
                  <a:srgbClr val="FFFFFF"/>
                </a:solidFill>
                <a:latin typeface="Fujitsu Infinity Pro"/>
                <a:ea typeface="Meiryo UI"/>
              </a:endParaRPr>
            </a:p>
          </p:txBody>
        </p:sp>
        <p:grpSp>
          <p:nvGrpSpPr>
            <p:cNvPr id="492" name="グループ化 491">
              <a:extLst>
                <a:ext uri="{FF2B5EF4-FFF2-40B4-BE49-F238E27FC236}">
                  <a16:creationId xmlns:a16="http://schemas.microsoft.com/office/drawing/2014/main" id="{A1C8BA5E-A7B9-6BE7-664B-365FE6C9642A}"/>
                </a:ext>
              </a:extLst>
            </p:cNvPr>
            <p:cNvGrpSpPr/>
            <p:nvPr/>
          </p:nvGrpSpPr>
          <p:grpSpPr>
            <a:xfrm>
              <a:off x="6547670" y="2759537"/>
              <a:ext cx="1369062" cy="766800"/>
              <a:chOff x="6547670" y="2563592"/>
              <a:chExt cx="1369062" cy="766800"/>
            </a:xfrm>
            <a:gradFill flip="none" rotWithShape="1">
              <a:gsLst>
                <a:gs pos="0">
                  <a:srgbClr val="D80084">
                    <a:alpha val="25000"/>
                  </a:srgbClr>
                </a:gs>
                <a:gs pos="100000">
                  <a:srgbClr val="00E7EF">
                    <a:alpha val="25000"/>
                  </a:srgbClr>
                </a:gs>
              </a:gsLst>
              <a:lin ang="2700000" scaled="1"/>
              <a:tileRect/>
            </a:gradFill>
          </p:grpSpPr>
          <p:sp>
            <p:nvSpPr>
              <p:cNvPr id="489" name="円/楕円 4">
                <a:extLst>
                  <a:ext uri="{FF2B5EF4-FFF2-40B4-BE49-F238E27FC236}">
                    <a16:creationId xmlns:a16="http://schemas.microsoft.com/office/drawing/2014/main" id="{0858AF07-614A-CF5F-E7D2-59E04BC96D13}"/>
                  </a:ext>
                </a:extLst>
              </p:cNvPr>
              <p:cNvSpPr>
                <a:spLocks noChangeAspect="1"/>
              </p:cNvSpPr>
              <p:nvPr/>
            </p:nvSpPr>
            <p:spPr bwMode="gray">
              <a:xfrm rot="16200000">
                <a:off x="6547670" y="2563592"/>
                <a:ext cx="766800" cy="766800"/>
              </a:xfrm>
              <a:prstGeom prst="ellipse">
                <a:avLst/>
              </a:prstGeom>
              <a:grpFill/>
              <a:ln w="31750" cap="flat" cmpd="sng" algn="ctr">
                <a:noFill/>
                <a:prstDash val="solid"/>
                <a:round/>
                <a:headEnd type="none" w="med" len="med"/>
                <a:tailEnd type="none" w="med" len="med"/>
              </a:ln>
              <a:effectLst/>
            </p:spPr>
            <p:txBody>
              <a:bodyPr vert="horz" wrap="none" lIns="91412" tIns="45706" rIns="91412" bIns="45706" numCol="1" rtlCol="0" anchor="ctr" anchorCtr="0" compatLnSpc="1">
                <a:prstTxWarp prst="textNoShape">
                  <a:avLst/>
                </a:prstTxWarp>
              </a:bodyPr>
              <a:lstStyle/>
              <a:p>
                <a:pPr algn="l" fontAlgn="auto">
                  <a:spcBef>
                    <a:spcPts val="0"/>
                  </a:spcBef>
                  <a:spcAft>
                    <a:spcPts val="0"/>
                  </a:spcAft>
                  <a:defRPr/>
                </a:pPr>
                <a:endParaRPr lang="ja-JP" altLang="en-US" sz="3200">
                  <a:solidFill>
                    <a:srgbClr val="FFFFFF"/>
                  </a:solidFill>
                  <a:latin typeface="Meiryo UI" panose="020B0604030504040204" pitchFamily="50" charset="-128"/>
                  <a:ea typeface="Meiryo UI" panose="020B0604030504040204" pitchFamily="50" charset="-128"/>
                </a:endParaRPr>
              </a:p>
            </p:txBody>
          </p:sp>
          <p:sp>
            <p:nvSpPr>
              <p:cNvPr id="491" name="円/楕円 4">
                <a:extLst>
                  <a:ext uri="{FF2B5EF4-FFF2-40B4-BE49-F238E27FC236}">
                    <a16:creationId xmlns:a16="http://schemas.microsoft.com/office/drawing/2014/main" id="{ABF9E77F-9F09-7D37-6E98-F5E51935647E}"/>
                  </a:ext>
                </a:extLst>
              </p:cNvPr>
              <p:cNvSpPr>
                <a:spLocks noChangeAspect="1"/>
              </p:cNvSpPr>
              <p:nvPr/>
            </p:nvSpPr>
            <p:spPr bwMode="gray">
              <a:xfrm rot="16200000">
                <a:off x="7150626" y="2564286"/>
                <a:ext cx="766106" cy="766106"/>
              </a:xfrm>
              <a:prstGeom prst="ellipse">
                <a:avLst/>
              </a:prstGeom>
              <a:grpFill/>
              <a:ln w="31750" cap="flat" cmpd="sng" algn="ctr">
                <a:noFill/>
                <a:prstDash val="solid"/>
                <a:round/>
                <a:headEnd type="none" w="med" len="med"/>
                <a:tailEnd type="none" w="med" len="med"/>
              </a:ln>
              <a:effectLst/>
            </p:spPr>
            <p:txBody>
              <a:bodyPr vert="horz" wrap="none" lIns="91412" tIns="45706" rIns="91412" bIns="45706" numCol="1" rtlCol="0" anchor="ctr" anchorCtr="0" compatLnSpc="1">
                <a:prstTxWarp prst="textNoShape">
                  <a:avLst/>
                </a:prstTxWarp>
              </a:bodyPr>
              <a:lstStyle/>
              <a:p>
                <a:pPr algn="l" fontAlgn="auto">
                  <a:spcBef>
                    <a:spcPts val="0"/>
                  </a:spcBef>
                  <a:spcAft>
                    <a:spcPts val="0"/>
                  </a:spcAft>
                  <a:defRPr/>
                </a:pPr>
                <a:endParaRPr lang="ja-JP" altLang="en-US" sz="3200">
                  <a:solidFill>
                    <a:srgbClr val="FFFFFF"/>
                  </a:solidFill>
                  <a:latin typeface="Meiryo UI" panose="020B0604030504040204" pitchFamily="50" charset="-128"/>
                  <a:ea typeface="Meiryo UI" panose="020B0604030504040204" pitchFamily="50" charset="-128"/>
                </a:endParaRPr>
              </a:p>
            </p:txBody>
          </p:sp>
        </p:grpSp>
        <p:grpSp>
          <p:nvGrpSpPr>
            <p:cNvPr id="50" name="グループ化 49">
              <a:extLst>
                <a:ext uri="{FF2B5EF4-FFF2-40B4-BE49-F238E27FC236}">
                  <a16:creationId xmlns:a16="http://schemas.microsoft.com/office/drawing/2014/main" id="{F6F71805-B9B8-CDD0-EFF7-396F8C2D8307}"/>
                </a:ext>
              </a:extLst>
            </p:cNvPr>
            <p:cNvGrpSpPr>
              <a:grpSpLocks noChangeAspect="1"/>
            </p:cNvGrpSpPr>
            <p:nvPr/>
          </p:nvGrpSpPr>
          <p:grpSpPr>
            <a:xfrm>
              <a:off x="6316492" y="2944937"/>
              <a:ext cx="397529" cy="396000"/>
              <a:chOff x="13325767" y="4954661"/>
              <a:chExt cx="495104" cy="493200"/>
            </a:xfrm>
          </p:grpSpPr>
          <p:pic>
            <p:nvPicPr>
              <p:cNvPr id="458" name="図 457">
                <a:extLst>
                  <a:ext uri="{FF2B5EF4-FFF2-40B4-BE49-F238E27FC236}">
                    <a16:creationId xmlns:a16="http://schemas.microsoft.com/office/drawing/2014/main" id="{A1697BE9-5EC5-7107-512D-366FA316FAB7}"/>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13325767" y="4954661"/>
                <a:ext cx="495104" cy="493200"/>
              </a:xfrm>
              <a:prstGeom prst="rect">
                <a:avLst/>
              </a:prstGeom>
            </p:spPr>
          </p:pic>
          <p:pic>
            <p:nvPicPr>
              <p:cNvPr id="484" name="グラフィックス 5">
                <a:extLst>
                  <a:ext uri="{FF2B5EF4-FFF2-40B4-BE49-F238E27FC236}">
                    <a16:creationId xmlns:a16="http://schemas.microsoft.com/office/drawing/2014/main" id="{4D3864B6-B5C9-2281-3348-5130E0FD06D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3413559" y="5039648"/>
                <a:ext cx="319520" cy="323226"/>
              </a:xfrm>
              <a:prstGeom prst="rect">
                <a:avLst/>
              </a:prstGeom>
            </p:spPr>
          </p:pic>
        </p:grpSp>
        <p:sp>
          <p:nvSpPr>
            <p:cNvPr id="506" name="正方形/長方形 505">
              <a:extLst>
                <a:ext uri="{FF2B5EF4-FFF2-40B4-BE49-F238E27FC236}">
                  <a16:creationId xmlns:a16="http://schemas.microsoft.com/office/drawing/2014/main" id="{EB68A402-96D5-906B-4097-7891F1ED2552}"/>
                </a:ext>
              </a:extLst>
            </p:cNvPr>
            <p:cNvSpPr/>
            <p:nvPr/>
          </p:nvSpPr>
          <p:spPr>
            <a:xfrm>
              <a:off x="6784805" y="3688419"/>
              <a:ext cx="894796" cy="200581"/>
            </a:xfrm>
            <a:prstGeom prst="rect">
              <a:avLst/>
            </a:prstGeom>
            <a:noFill/>
            <a:ln w="6350">
              <a:noFill/>
            </a:ln>
          </p:spPr>
          <p:style>
            <a:lnRef idx="1">
              <a:schemeClr val="accent1"/>
            </a:lnRef>
            <a:fillRef idx="0">
              <a:schemeClr val="accent1"/>
            </a:fillRef>
            <a:effectRef idx="0">
              <a:schemeClr val="accent1"/>
            </a:effectRef>
            <a:fontRef idx="minor">
              <a:schemeClr val="tx1"/>
            </a:fontRef>
          </p:style>
          <p:txBody>
            <a:bodyPr wrap="square" rtlCol="0" anchor="ctr">
              <a:spAutoFit/>
            </a:bodyPr>
            <a:lstStyle/>
            <a:p>
              <a:pPr defTabSz="457200" fontAlgn="auto">
                <a:spcBef>
                  <a:spcPts val="0"/>
                </a:spcBef>
                <a:spcAft>
                  <a:spcPts val="0"/>
                </a:spcAft>
                <a:defRPr/>
              </a:pPr>
              <a:r>
                <a:rPr lang="ja-JP" altLang="en-US" sz="1100" b="1">
                  <a:solidFill>
                    <a:srgbClr val="FFFFFF"/>
                  </a:solidFill>
                  <a:latin typeface="Fujitsu Infinity Pro"/>
                  <a:ea typeface="Meiryo UI"/>
                </a:rPr>
                <a:t>未踏領域の開拓</a:t>
              </a:r>
              <a:endParaRPr lang="en-US" altLang="ja-JP" sz="1100" b="1">
                <a:solidFill>
                  <a:srgbClr val="FFFFFF"/>
                </a:solidFill>
                <a:latin typeface="Fujitsu Infinity Pro"/>
                <a:ea typeface="Meiryo UI"/>
              </a:endParaRPr>
            </a:p>
          </p:txBody>
        </p:sp>
        <p:grpSp>
          <p:nvGrpSpPr>
            <p:cNvPr id="251" name="グループ化 250">
              <a:extLst>
                <a:ext uri="{FF2B5EF4-FFF2-40B4-BE49-F238E27FC236}">
                  <a16:creationId xmlns:a16="http://schemas.microsoft.com/office/drawing/2014/main" id="{E660D030-07BB-9CE5-7985-C3556868F30F}"/>
                </a:ext>
              </a:extLst>
            </p:cNvPr>
            <p:cNvGrpSpPr>
              <a:grpSpLocks noChangeAspect="1"/>
            </p:cNvGrpSpPr>
            <p:nvPr/>
          </p:nvGrpSpPr>
          <p:grpSpPr>
            <a:xfrm>
              <a:off x="6732306" y="3281299"/>
              <a:ext cx="397529" cy="396000"/>
              <a:chOff x="13325767" y="4954661"/>
              <a:chExt cx="495104" cy="493200"/>
            </a:xfrm>
          </p:grpSpPr>
          <p:pic>
            <p:nvPicPr>
              <p:cNvPr id="255" name="図 254">
                <a:extLst>
                  <a:ext uri="{FF2B5EF4-FFF2-40B4-BE49-F238E27FC236}">
                    <a16:creationId xmlns:a16="http://schemas.microsoft.com/office/drawing/2014/main" id="{EEC924E6-576F-48A9-7A70-D72905DCFA24}"/>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13325767" y="4954661"/>
                <a:ext cx="495104" cy="493200"/>
              </a:xfrm>
              <a:prstGeom prst="rect">
                <a:avLst/>
              </a:prstGeom>
            </p:spPr>
          </p:pic>
          <p:pic>
            <p:nvPicPr>
              <p:cNvPr id="512" name="グラフィックス 5">
                <a:extLst>
                  <a:ext uri="{FF2B5EF4-FFF2-40B4-BE49-F238E27FC236}">
                    <a16:creationId xmlns:a16="http://schemas.microsoft.com/office/drawing/2014/main" id="{B9249990-BCC1-8310-CA9B-6DBD4B87851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3413559" y="5039648"/>
                <a:ext cx="319520" cy="323226"/>
              </a:xfrm>
              <a:prstGeom prst="rect">
                <a:avLst/>
              </a:prstGeom>
            </p:spPr>
          </p:pic>
        </p:grpSp>
        <p:grpSp>
          <p:nvGrpSpPr>
            <p:cNvPr id="17" name="グループ化 16">
              <a:extLst>
                <a:ext uri="{FF2B5EF4-FFF2-40B4-BE49-F238E27FC236}">
                  <a16:creationId xmlns:a16="http://schemas.microsoft.com/office/drawing/2014/main" id="{3D64125D-A09B-1B7E-65FC-AABE05C29A10}"/>
                </a:ext>
              </a:extLst>
            </p:cNvPr>
            <p:cNvGrpSpPr>
              <a:grpSpLocks noChangeAspect="1"/>
            </p:cNvGrpSpPr>
            <p:nvPr/>
          </p:nvGrpSpPr>
          <p:grpSpPr>
            <a:xfrm>
              <a:off x="7334914" y="3281296"/>
              <a:ext cx="397529" cy="396000"/>
              <a:chOff x="13325771" y="4954667"/>
              <a:chExt cx="495104" cy="493201"/>
            </a:xfrm>
          </p:grpSpPr>
          <p:pic>
            <p:nvPicPr>
              <p:cNvPr id="39" name="図 38">
                <a:extLst>
                  <a:ext uri="{FF2B5EF4-FFF2-40B4-BE49-F238E27FC236}">
                    <a16:creationId xmlns:a16="http://schemas.microsoft.com/office/drawing/2014/main" id="{D6DB8DB6-2414-4697-F149-EA52FDDE1B13}"/>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13325771" y="4954667"/>
                <a:ext cx="495104" cy="493201"/>
              </a:xfrm>
              <a:prstGeom prst="rect">
                <a:avLst/>
              </a:prstGeom>
            </p:spPr>
          </p:pic>
          <p:pic>
            <p:nvPicPr>
              <p:cNvPr id="40" name="グラフィックス 5">
                <a:extLst>
                  <a:ext uri="{FF2B5EF4-FFF2-40B4-BE49-F238E27FC236}">
                    <a16:creationId xmlns:a16="http://schemas.microsoft.com/office/drawing/2014/main" id="{D7266C69-D4C0-DB75-F2F5-684AC4A62F0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3413559" y="5039648"/>
                <a:ext cx="319520" cy="323227"/>
              </a:xfrm>
              <a:prstGeom prst="rect">
                <a:avLst/>
              </a:prstGeom>
            </p:spPr>
          </p:pic>
        </p:grpSp>
        <p:grpSp>
          <p:nvGrpSpPr>
            <p:cNvPr id="43" name="グループ化 42">
              <a:extLst>
                <a:ext uri="{FF2B5EF4-FFF2-40B4-BE49-F238E27FC236}">
                  <a16:creationId xmlns:a16="http://schemas.microsoft.com/office/drawing/2014/main" id="{B4674E5D-56A8-2F36-7240-BAC2F4E777B0}"/>
                </a:ext>
              </a:extLst>
            </p:cNvPr>
            <p:cNvGrpSpPr>
              <a:grpSpLocks noChangeAspect="1"/>
            </p:cNvGrpSpPr>
            <p:nvPr/>
          </p:nvGrpSpPr>
          <p:grpSpPr>
            <a:xfrm>
              <a:off x="6732306" y="2606352"/>
              <a:ext cx="397529" cy="396000"/>
              <a:chOff x="13325767" y="4954661"/>
              <a:chExt cx="495104" cy="493200"/>
            </a:xfrm>
          </p:grpSpPr>
          <p:pic>
            <p:nvPicPr>
              <p:cNvPr id="47" name="図 46">
                <a:extLst>
                  <a:ext uri="{FF2B5EF4-FFF2-40B4-BE49-F238E27FC236}">
                    <a16:creationId xmlns:a16="http://schemas.microsoft.com/office/drawing/2014/main" id="{F8142F21-A2C9-A178-1666-5A5C8CC3A6A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13325767" y="4954661"/>
                <a:ext cx="495104" cy="493200"/>
              </a:xfrm>
              <a:prstGeom prst="rect">
                <a:avLst/>
              </a:prstGeom>
            </p:spPr>
          </p:pic>
          <p:pic>
            <p:nvPicPr>
              <p:cNvPr id="48" name="グラフィックス 5">
                <a:extLst>
                  <a:ext uri="{FF2B5EF4-FFF2-40B4-BE49-F238E27FC236}">
                    <a16:creationId xmlns:a16="http://schemas.microsoft.com/office/drawing/2014/main" id="{B340AA10-0851-81B8-1E87-92F07EE9FF5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3413559" y="5039648"/>
                <a:ext cx="319520" cy="323226"/>
              </a:xfrm>
              <a:prstGeom prst="rect">
                <a:avLst/>
              </a:prstGeom>
            </p:spPr>
          </p:pic>
        </p:grpSp>
        <p:grpSp>
          <p:nvGrpSpPr>
            <p:cNvPr id="495" name="グループ化 494">
              <a:extLst>
                <a:ext uri="{FF2B5EF4-FFF2-40B4-BE49-F238E27FC236}">
                  <a16:creationId xmlns:a16="http://schemas.microsoft.com/office/drawing/2014/main" id="{902586B6-16F9-6DD8-3F5B-E597FC2ED6C3}"/>
                </a:ext>
              </a:extLst>
            </p:cNvPr>
            <p:cNvGrpSpPr/>
            <p:nvPr/>
          </p:nvGrpSpPr>
          <p:grpSpPr>
            <a:xfrm>
              <a:off x="7334914" y="2606352"/>
              <a:ext cx="397529" cy="396000"/>
              <a:chOff x="7291131" y="2410407"/>
              <a:chExt cx="397529" cy="396000"/>
            </a:xfrm>
          </p:grpSpPr>
          <p:pic>
            <p:nvPicPr>
              <p:cNvPr id="45" name="図 44">
                <a:extLst>
                  <a:ext uri="{FF2B5EF4-FFF2-40B4-BE49-F238E27FC236}">
                    <a16:creationId xmlns:a16="http://schemas.microsoft.com/office/drawing/2014/main" id="{DA5617B4-C48A-298E-F1E5-BECACD4ECDD1}"/>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291131" y="2410407"/>
                <a:ext cx="397529" cy="396000"/>
              </a:xfrm>
              <a:prstGeom prst="rect">
                <a:avLst/>
              </a:prstGeom>
            </p:spPr>
          </p:pic>
          <p:pic>
            <p:nvPicPr>
              <p:cNvPr id="46" name="グラフィックス 5">
                <a:extLst>
                  <a:ext uri="{FF2B5EF4-FFF2-40B4-BE49-F238E27FC236}">
                    <a16:creationId xmlns:a16="http://schemas.microsoft.com/office/drawing/2014/main" id="{D05F00AE-01BC-C8C3-2581-BA5A2EE14117}"/>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361621" y="2478645"/>
                <a:ext cx="256549" cy="259525"/>
              </a:xfrm>
              <a:prstGeom prst="rect">
                <a:avLst/>
              </a:prstGeom>
            </p:spPr>
          </p:pic>
        </p:grpSp>
        <p:sp>
          <p:nvSpPr>
            <p:cNvPr id="18" name="四角形: 角を丸くする 17">
              <a:extLst>
                <a:ext uri="{FF2B5EF4-FFF2-40B4-BE49-F238E27FC236}">
                  <a16:creationId xmlns:a16="http://schemas.microsoft.com/office/drawing/2014/main" id="{D1166E24-4C82-157A-7A06-E9B12287AC50}"/>
                </a:ext>
              </a:extLst>
            </p:cNvPr>
            <p:cNvSpPr/>
            <p:nvPr/>
          </p:nvSpPr>
          <p:spPr>
            <a:xfrm>
              <a:off x="6813480" y="3062674"/>
              <a:ext cx="832741" cy="160527"/>
            </a:xfrm>
            <a:prstGeom prst="roundRect">
              <a:avLst>
                <a:gd name="adj" fmla="val 50000"/>
              </a:avLst>
            </a:prstGeom>
            <a:solidFill>
              <a:schemeClr val="bg1">
                <a:lumMod val="95000"/>
              </a:schemeClr>
            </a:solidFill>
            <a:ln w="25400">
              <a:gradFill>
                <a:gsLst>
                  <a:gs pos="0">
                    <a:srgbClr val="D80084"/>
                  </a:gs>
                  <a:gs pos="100000">
                    <a:srgbClr val="00E7EF"/>
                  </a:gs>
                </a:gsLst>
                <a:lin ang="2700000" scaled="0"/>
              </a:gradFill>
            </a:ln>
          </p:spPr>
          <p:style>
            <a:lnRef idx="1">
              <a:schemeClr val="accent1"/>
            </a:lnRef>
            <a:fillRef idx="0">
              <a:schemeClr val="accent1"/>
            </a:fillRef>
            <a:effectRef idx="0">
              <a:schemeClr val="accent1"/>
            </a:effectRef>
            <a:fontRef idx="minor">
              <a:schemeClr val="tx1"/>
            </a:fontRef>
          </p:style>
          <p:txBody>
            <a:bodyPr wrap="none" rtlCol="0" anchor="ctr"/>
            <a:lstStyle/>
            <a:p>
              <a:pPr defTabSz="457200" fontAlgn="auto">
                <a:spcBef>
                  <a:spcPts val="0"/>
                </a:spcBef>
                <a:spcAft>
                  <a:spcPts val="0"/>
                </a:spcAft>
                <a:defRPr/>
              </a:pPr>
              <a:r>
                <a:rPr lang="ja-JP" altLang="en-US" sz="1050" b="1">
                  <a:solidFill>
                    <a:srgbClr val="000000"/>
                  </a:solidFill>
                  <a:latin typeface="Fujitsu Infinity Pro"/>
                  <a:ea typeface="Meiryo UI"/>
                </a:rPr>
                <a:t>コンピューティング</a:t>
              </a:r>
              <a:endParaRPr lang="en-US" altLang="ja-JP" sz="1050" b="1">
                <a:solidFill>
                  <a:srgbClr val="000000"/>
                </a:solidFill>
                <a:latin typeface="Fujitsu Infinity Pro"/>
                <a:ea typeface="Meiryo UI"/>
              </a:endParaRPr>
            </a:p>
          </p:txBody>
        </p:sp>
        <p:grpSp>
          <p:nvGrpSpPr>
            <p:cNvPr id="486" name="グループ化 485">
              <a:extLst>
                <a:ext uri="{FF2B5EF4-FFF2-40B4-BE49-F238E27FC236}">
                  <a16:creationId xmlns:a16="http://schemas.microsoft.com/office/drawing/2014/main" id="{AF0B3512-EF29-FC0E-C6A3-3F9E27C51C0D}"/>
                </a:ext>
              </a:extLst>
            </p:cNvPr>
            <p:cNvGrpSpPr>
              <a:grpSpLocks noChangeAspect="1"/>
            </p:cNvGrpSpPr>
            <p:nvPr/>
          </p:nvGrpSpPr>
          <p:grpSpPr>
            <a:xfrm>
              <a:off x="7754595" y="2944937"/>
              <a:ext cx="397529" cy="396000"/>
              <a:chOff x="13325767" y="4954661"/>
              <a:chExt cx="495104" cy="493200"/>
            </a:xfrm>
          </p:grpSpPr>
          <p:pic>
            <p:nvPicPr>
              <p:cNvPr id="487" name="図 486">
                <a:extLst>
                  <a:ext uri="{FF2B5EF4-FFF2-40B4-BE49-F238E27FC236}">
                    <a16:creationId xmlns:a16="http://schemas.microsoft.com/office/drawing/2014/main" id="{01A94A1D-0B73-BB00-3EB7-EDEBECA18AF3}"/>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13325767" y="4954661"/>
                <a:ext cx="495104" cy="493200"/>
              </a:xfrm>
              <a:prstGeom prst="rect">
                <a:avLst/>
              </a:prstGeom>
            </p:spPr>
          </p:pic>
          <p:pic>
            <p:nvPicPr>
              <p:cNvPr id="488" name="グラフィックス 5">
                <a:extLst>
                  <a:ext uri="{FF2B5EF4-FFF2-40B4-BE49-F238E27FC236}">
                    <a16:creationId xmlns:a16="http://schemas.microsoft.com/office/drawing/2014/main" id="{10C56559-D540-A5F9-DD7C-64B47326954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3413559" y="5039648"/>
                <a:ext cx="319520" cy="323226"/>
              </a:xfrm>
              <a:prstGeom prst="rect">
                <a:avLst/>
              </a:prstGeom>
            </p:spPr>
          </p:pic>
        </p:grpSp>
      </p:grpSp>
      <p:sp>
        <p:nvSpPr>
          <p:cNvPr id="5" name="Footer Placeholder 4">
            <a:extLst>
              <a:ext uri="{FF2B5EF4-FFF2-40B4-BE49-F238E27FC236}">
                <a16:creationId xmlns:a16="http://schemas.microsoft.com/office/drawing/2014/main" id="{A619C9AF-C509-A286-F043-184A0C47FB81}"/>
              </a:ext>
            </a:extLst>
          </p:cNvPr>
          <p:cNvSpPr txBox="1">
            <a:spLocks/>
          </p:cNvSpPr>
          <p:nvPr/>
        </p:nvSpPr>
        <p:spPr bwMode="gray">
          <a:xfrm>
            <a:off x="4222750" y="4846914"/>
            <a:ext cx="698500" cy="123111"/>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pPr>
            <a:fld id="{D5079A84-97DF-4755-8D0F-8DD27974E24C}" type="slidenum">
              <a:rPr kumimoji="0" lang="en-GB">
                <a:solidFill>
                  <a:srgbClr val="FFFFFF"/>
                </a:solidFill>
                <a:latin typeface="Fujitsu Infinity Pro" pitchFamily="2" charset="0"/>
                <a:ea typeface="Meiryo UI"/>
              </a:rPr>
              <a:pPr fontAlgn="auto">
                <a:spcBef>
                  <a:spcPts val="0"/>
                </a:spcBef>
                <a:spcAft>
                  <a:spcPts val="0"/>
                </a:spcAft>
              </a:pPr>
              <a:t>7</a:t>
            </a:fld>
            <a:endParaRPr kumimoji="0" lang="en-GB" dirty="0">
              <a:solidFill>
                <a:srgbClr val="FFFFFF"/>
              </a:solidFill>
              <a:latin typeface="Fujitsu Infinity Pro" pitchFamily="2" charset="0"/>
              <a:ea typeface="Meiryo UI"/>
            </a:endParaRPr>
          </a:p>
        </p:txBody>
      </p:sp>
      <p:sp>
        <p:nvSpPr>
          <p:cNvPr id="6" name="Slide Number Placeholder 5">
            <a:extLst>
              <a:ext uri="{FF2B5EF4-FFF2-40B4-BE49-F238E27FC236}">
                <a16:creationId xmlns:a16="http://schemas.microsoft.com/office/drawing/2014/main" id="{2C9AE49D-57DA-8E85-323D-18FFDE9B4CEF}"/>
              </a:ext>
            </a:extLst>
          </p:cNvPr>
          <p:cNvSpPr txBox="1">
            <a:spLocks/>
          </p:cNvSpPr>
          <p:nvPr/>
        </p:nvSpPr>
        <p:spPr bwMode="gray">
          <a:xfrm>
            <a:off x="4962529" y="4854607"/>
            <a:ext cx="3905940" cy="107722"/>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kumimoji="0" lang="en-GB">
                <a:solidFill>
                  <a:srgbClr val="FFFFFF"/>
                </a:solidFill>
                <a:latin typeface="Fujitsu Infinity Pro" pitchFamily="2" charset="0"/>
                <a:ea typeface="Meiryo UI"/>
              </a:rPr>
              <a:t>© 202</a:t>
            </a:r>
            <a:r>
              <a:rPr kumimoji="0" lang="en-US" altLang="ja-JP">
                <a:solidFill>
                  <a:srgbClr val="FFFFFF"/>
                </a:solidFill>
                <a:latin typeface="Fujitsu Infinity Pro" pitchFamily="2" charset="0"/>
                <a:ea typeface="Meiryo UI"/>
              </a:rPr>
              <a:t>6</a:t>
            </a:r>
            <a:r>
              <a:rPr kumimoji="0" lang="en-GB">
                <a:solidFill>
                  <a:srgbClr val="FFFFFF"/>
                </a:solidFill>
                <a:latin typeface="Fujitsu Infinity Pro" pitchFamily="2" charset="0"/>
                <a:ea typeface="Meiryo UI"/>
              </a:rPr>
              <a:t> </a:t>
            </a:r>
            <a:r>
              <a:rPr kumimoji="0" lang="en-GB" dirty="0">
                <a:solidFill>
                  <a:srgbClr val="FFFFFF"/>
                </a:solidFill>
                <a:latin typeface="Fujitsu Infinity Pro" pitchFamily="2" charset="0"/>
                <a:ea typeface="Meiryo UI"/>
              </a:rPr>
              <a:t>Fujitsu Limited</a:t>
            </a:r>
          </a:p>
        </p:txBody>
      </p:sp>
    </p:spTree>
    <p:extLst>
      <p:ext uri="{BB962C8B-B14F-4D97-AF65-F5344CB8AC3E}">
        <p14:creationId xmlns:p14="http://schemas.microsoft.com/office/powerpoint/2010/main" val="8322303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DB65C-AFD2-1412-859D-69451D167ACE}"/>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F67E4BAE-56D2-9CCD-28FB-39776D534844}"/>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0" y="795"/>
            <a:ext cx="9144000" cy="5143499"/>
          </a:xfrm>
          <a:prstGeom prst="rect">
            <a:avLst/>
          </a:prstGeom>
        </p:spPr>
      </p:pic>
      <p:sp>
        <p:nvSpPr>
          <p:cNvPr id="6" name="タイトル 11">
            <a:extLst>
              <a:ext uri="{FF2B5EF4-FFF2-40B4-BE49-F238E27FC236}">
                <a16:creationId xmlns:a16="http://schemas.microsoft.com/office/drawing/2014/main" id="{05ED9BBA-CD17-85F0-0EF5-CCD73CFAEFB1}"/>
              </a:ext>
            </a:extLst>
          </p:cNvPr>
          <p:cNvSpPr txBox="1">
            <a:spLocks noGrp="1"/>
          </p:cNvSpPr>
          <p:nvPr>
            <p:ph type="title" idx="4294967295"/>
          </p:nvPr>
        </p:nvSpPr>
        <p:spPr>
          <a:xfrm>
            <a:off x="611189" y="567702"/>
            <a:ext cx="3313112" cy="492443"/>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defPPr>
              <a:defRPr lang="en-US"/>
            </a:defPPr>
            <a:lvl1pPr marR="0" lvl="0" indent="0" defTabSz="914400" fontAlgn="auto">
              <a:lnSpc>
                <a:spcPct val="100000"/>
              </a:lnSpc>
              <a:spcBef>
                <a:spcPts val="0"/>
              </a:spcBef>
              <a:spcAft>
                <a:spcPts val="0"/>
              </a:spcAft>
              <a:buClrTx/>
              <a:buSzTx/>
              <a:buFontTx/>
              <a:buNone/>
              <a:tabLst/>
              <a:defRPr kumimoji="1" b="1" i="0" u="none" strike="noStrike" cap="none" spc="0" normalizeH="0" baseline="0">
                <a:ln>
                  <a:noFill/>
                </a:ln>
                <a:gradFill>
                  <a:gsLst>
                    <a:gs pos="100000">
                      <a:srgbClr val="0E8BD6"/>
                    </a:gs>
                    <a:gs pos="0">
                      <a:srgbClr val="00E7EF"/>
                    </a:gs>
                  </a:gsLst>
                  <a:lin ang="2700000" scaled="0"/>
                </a:gradFill>
                <a:effectLst/>
                <a:uLnTx/>
                <a:uFillTx/>
                <a:latin typeface="+mj-lt"/>
              </a:defRPr>
            </a:lvl1pPr>
          </a:lstStyle>
          <a:p>
            <a:pPr>
              <a:defRPr/>
            </a:pPr>
            <a:r>
              <a:rPr lang="ja-JP" altLang="en-US" sz="2100">
                <a:latin typeface="Fujitsu Infinity Pro"/>
                <a:ea typeface="Meiryo UI"/>
                <a:cs typeface="+mn-cs"/>
              </a:rPr>
              <a:t>探索領域を拡張する</a:t>
            </a:r>
            <a:endParaRPr lang="en-US" altLang="ja-JP" sz="2100">
              <a:latin typeface="Fujitsu Infinity Pro"/>
              <a:ea typeface="Meiryo UI"/>
              <a:cs typeface="+mn-cs"/>
            </a:endParaRPr>
          </a:p>
          <a:p>
            <a:pPr>
              <a:defRPr/>
            </a:pPr>
            <a:r>
              <a:rPr lang="ja-JP" altLang="en-US" sz="2100">
                <a:latin typeface="Fujitsu Infinity Pro"/>
                <a:ea typeface="Meiryo UI"/>
                <a:cs typeface="+mn-cs"/>
              </a:rPr>
              <a:t>コンピューティング</a:t>
            </a:r>
          </a:p>
        </p:txBody>
      </p:sp>
      <p:sp>
        <p:nvSpPr>
          <p:cNvPr id="4" name="テキスト ボックス 3">
            <a:extLst>
              <a:ext uri="{FF2B5EF4-FFF2-40B4-BE49-F238E27FC236}">
                <a16:creationId xmlns:a16="http://schemas.microsoft.com/office/drawing/2014/main" id="{334BD80C-5C98-AC6F-4BCA-3446D180DF1B}"/>
              </a:ext>
            </a:extLst>
          </p:cNvPr>
          <p:cNvSpPr txBox="1"/>
          <p:nvPr/>
        </p:nvSpPr>
        <p:spPr>
          <a:xfrm>
            <a:off x="604804" y="1430548"/>
            <a:ext cx="3399684" cy="2246769"/>
          </a:xfrm>
          <a:prstGeom prst="rect">
            <a:avLst/>
          </a:prstGeom>
          <a:noFill/>
        </p:spPr>
        <p:txBody>
          <a:bodyPr vert="horz" wrap="square" lIns="0" tIns="0" rIns="0" bIns="0" rtlCol="0">
            <a:spAutoFit/>
          </a:bodyPr>
          <a:lstStyle>
            <a:defPPr>
              <a:defRPr lang="en-US"/>
            </a:defPPr>
            <a:lvl1pPr marL="179705" indent="-179705" defTabSz="685800">
              <a:spcBef>
                <a:spcPts val="750"/>
              </a:spcBef>
              <a:buSzPct val="120000"/>
              <a:buFont typeface="Arial" panose="020B0604020202020204" pitchFamily="34" charset="0"/>
              <a:buChar char="●"/>
              <a:defRPr kumimoji="1" sz="1400" b="1">
                <a:solidFill>
                  <a:schemeClr val="bg1"/>
                </a:solidFill>
                <a:latin typeface="Fujitsu Infinity Pro" pitchFamily="2" charset="0"/>
                <a:ea typeface="Meiryo UI" panose="020B0604030504040204" pitchFamily="50" charset="-128"/>
              </a:defRPr>
            </a:lvl1pPr>
          </a:lstStyle>
          <a:p>
            <a:pPr algn="just" fontAlgn="auto">
              <a:spcAft>
                <a:spcPts val="0"/>
              </a:spcAft>
              <a:defRPr/>
            </a:pPr>
            <a:r>
              <a:rPr lang="en-US" altLang="ja-JP" b="0">
                <a:solidFill>
                  <a:srgbClr val="FFFFFF"/>
                </a:solidFill>
              </a:rPr>
              <a:t>AI</a:t>
            </a:r>
            <a:r>
              <a:rPr lang="ja-JP" altLang="en-US" b="0">
                <a:solidFill>
                  <a:srgbClr val="FFFFFF"/>
                </a:solidFill>
              </a:rPr>
              <a:t>エージェントが最適なコンピューティングリソースを選択し、推論やシミュレーションを実行</a:t>
            </a:r>
            <a:endParaRPr lang="en-US" altLang="ja-JP" b="0">
              <a:solidFill>
                <a:srgbClr val="FFFFFF"/>
              </a:solidFill>
            </a:endParaRPr>
          </a:p>
          <a:p>
            <a:pPr algn="just" fontAlgn="auto">
              <a:spcAft>
                <a:spcPts val="0"/>
              </a:spcAft>
              <a:defRPr/>
            </a:pPr>
            <a:r>
              <a:rPr lang="ja-JP" altLang="en-US" b="0">
                <a:solidFill>
                  <a:srgbClr val="FFFFFF"/>
                </a:solidFill>
              </a:rPr>
              <a:t>ソブリンなどのセキュリティ要件を踏まえ、エッジ、クラウド、ローカル環境を適切に使い分け</a:t>
            </a:r>
            <a:endParaRPr lang="en-US" altLang="ja-JP" b="0">
              <a:solidFill>
                <a:srgbClr val="FFFFFF"/>
              </a:solidFill>
            </a:endParaRPr>
          </a:p>
          <a:p>
            <a:pPr algn="just" fontAlgn="auto">
              <a:spcAft>
                <a:spcPts val="0"/>
              </a:spcAft>
              <a:defRPr/>
            </a:pPr>
            <a:r>
              <a:rPr lang="en-US" altLang="ja-JP" b="0">
                <a:solidFill>
                  <a:srgbClr val="FFFFFF"/>
                </a:solidFill>
              </a:rPr>
              <a:t>AI</a:t>
            </a:r>
            <a:r>
              <a:rPr lang="ja-JP" altLang="en-US" b="0">
                <a:solidFill>
                  <a:srgbClr val="FFFFFF"/>
                </a:solidFill>
              </a:rPr>
              <a:t>スーパーコンピュータや量子コンピュータを組み合わせ、計算能力を拡張することで、これまでにない科学的発見やビジネス価値を創出</a:t>
            </a:r>
          </a:p>
          <a:p>
            <a:pPr algn="just" fontAlgn="auto">
              <a:spcAft>
                <a:spcPts val="0"/>
              </a:spcAft>
              <a:defRPr/>
            </a:pPr>
            <a:r>
              <a:rPr lang="ja-JP" altLang="en-US" b="0">
                <a:solidFill>
                  <a:srgbClr val="FFFFFF"/>
                </a:solidFill>
              </a:rPr>
              <a:t>将来的には、ビジネス特性に応じて自律的に制御する自律分散コンピューティングが実現</a:t>
            </a:r>
          </a:p>
        </p:txBody>
      </p:sp>
      <p:grpSp>
        <p:nvGrpSpPr>
          <p:cNvPr id="68" name="グループ化 67" descr="人・AI・ロボットがマルチAIエージェントを介して、コンピューティングにアクセスすることで、学習・推論・シミュレーションを行っていることを示す図">
            <a:extLst>
              <a:ext uri="{FF2B5EF4-FFF2-40B4-BE49-F238E27FC236}">
                <a16:creationId xmlns:a16="http://schemas.microsoft.com/office/drawing/2014/main" id="{9A8F8E04-1F68-3135-AF16-B61A18A2A743}"/>
              </a:ext>
            </a:extLst>
          </p:cNvPr>
          <p:cNvGrpSpPr/>
          <p:nvPr/>
        </p:nvGrpSpPr>
        <p:grpSpPr>
          <a:xfrm>
            <a:off x="4711778" y="484982"/>
            <a:ext cx="3963966" cy="5349989"/>
            <a:chOff x="4568903" y="627062"/>
            <a:chExt cx="3963966" cy="5349989"/>
          </a:xfrm>
        </p:grpSpPr>
        <p:sp>
          <p:nvSpPr>
            <p:cNvPr id="7" name="正方形/長方形 6">
              <a:extLst>
                <a:ext uri="{FF2B5EF4-FFF2-40B4-BE49-F238E27FC236}">
                  <a16:creationId xmlns:a16="http://schemas.microsoft.com/office/drawing/2014/main" id="{6C7277AF-C920-2103-318B-3EA18F5EACFE}"/>
                </a:ext>
                <a:ext uri="{C183D7F6-B498-43B3-948B-1728B52AA6E4}">
                  <adec:decorative xmlns:adec="http://schemas.microsoft.com/office/drawing/2017/decorative" val="1"/>
                </a:ext>
              </a:extLst>
            </p:cNvPr>
            <p:cNvSpPr/>
            <p:nvPr/>
          </p:nvSpPr>
          <p:spPr>
            <a:xfrm>
              <a:off x="4572001" y="627062"/>
              <a:ext cx="3960812" cy="4249738"/>
            </a:xfrm>
            <a:prstGeom prst="rect">
              <a:avLst/>
            </a:prstGeom>
            <a:solidFill>
              <a:schemeClr val="tx1">
                <a:lumMod val="85000"/>
                <a:lumOff val="1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pPr>
              <a:endParaRPr lang="ja-JP" altLang="en-US" sz="1800">
                <a:solidFill>
                  <a:srgbClr val="000000"/>
                </a:solidFill>
                <a:latin typeface="Fujitsu Infinity Pro"/>
                <a:ea typeface="Meiryo UI"/>
              </a:endParaRPr>
            </a:p>
          </p:txBody>
        </p:sp>
        <p:grpSp>
          <p:nvGrpSpPr>
            <p:cNvPr id="10" name="グループ化 9" descr="人・AI・ロボットがマルチAIエージェントを介して、コンピューティングにアクセスすることで、学習・推論・シミュレーションを行っていることを示す図">
              <a:extLst>
                <a:ext uri="{FF2B5EF4-FFF2-40B4-BE49-F238E27FC236}">
                  <a16:creationId xmlns:a16="http://schemas.microsoft.com/office/drawing/2014/main" id="{D9E8AD9B-E8FB-44B6-EAD2-D9FB3910EE29}"/>
                </a:ext>
              </a:extLst>
            </p:cNvPr>
            <p:cNvGrpSpPr/>
            <p:nvPr/>
          </p:nvGrpSpPr>
          <p:grpSpPr>
            <a:xfrm>
              <a:off x="4568903" y="776531"/>
              <a:ext cx="3963966" cy="5200520"/>
              <a:chOff x="4568903" y="776531"/>
              <a:chExt cx="3963966" cy="5200520"/>
            </a:xfrm>
          </p:grpSpPr>
          <p:pic>
            <p:nvPicPr>
              <p:cNvPr id="13" name="図 12">
                <a:extLst>
                  <a:ext uri="{FF2B5EF4-FFF2-40B4-BE49-F238E27FC236}">
                    <a16:creationId xmlns:a16="http://schemas.microsoft.com/office/drawing/2014/main" id="{854EC0F9-91C1-E4F5-C44D-E552C2EF2436}"/>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568903" y="919107"/>
                <a:ext cx="3963966" cy="5057944"/>
              </a:xfrm>
              <a:prstGeom prst="rect">
                <a:avLst/>
              </a:prstGeom>
            </p:spPr>
          </p:pic>
          <p:sp>
            <p:nvSpPr>
              <p:cNvPr id="15" name="楕円 14">
                <a:extLst>
                  <a:ext uri="{FF2B5EF4-FFF2-40B4-BE49-F238E27FC236}">
                    <a16:creationId xmlns:a16="http://schemas.microsoft.com/office/drawing/2014/main" id="{7982E789-6972-5856-1F32-FBE2374E3BCC}"/>
                  </a:ext>
                </a:extLst>
              </p:cNvPr>
              <p:cNvSpPr/>
              <p:nvPr/>
            </p:nvSpPr>
            <p:spPr>
              <a:xfrm>
                <a:off x="5137471" y="3221583"/>
                <a:ext cx="2750137" cy="639645"/>
              </a:xfrm>
              <a:prstGeom prst="ellipse">
                <a:avLst/>
              </a:prstGeom>
              <a:gradFill>
                <a:gsLst>
                  <a:gs pos="0">
                    <a:srgbClr val="81F3F7">
                      <a:alpha val="0"/>
                    </a:srgbClr>
                  </a:gs>
                  <a:gs pos="98000">
                    <a:srgbClr val="03E6EF">
                      <a:alpha val="2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pPr>
                <a:endParaRPr lang="ja-JP" altLang="en-US" sz="1800">
                  <a:solidFill>
                    <a:srgbClr val="FFFFFF"/>
                  </a:solidFill>
                  <a:latin typeface="Fujitsu Infinity Pro"/>
                  <a:ea typeface="Meiryo UI" panose="020B0604030504040204" pitchFamily="50" charset="-128"/>
                </a:endParaRPr>
              </a:p>
            </p:txBody>
          </p:sp>
          <p:sp>
            <p:nvSpPr>
              <p:cNvPr id="17" name="テキスト ボックス 28">
                <a:extLst>
                  <a:ext uri="{FF2B5EF4-FFF2-40B4-BE49-F238E27FC236}">
                    <a16:creationId xmlns:a16="http://schemas.microsoft.com/office/drawing/2014/main" id="{EE655717-3CBF-77D6-2BA4-9620126C7C9F}"/>
                  </a:ext>
                </a:extLst>
              </p:cNvPr>
              <p:cNvSpPr txBox="1"/>
              <p:nvPr/>
            </p:nvSpPr>
            <p:spPr>
              <a:xfrm>
                <a:off x="4823620" y="4553550"/>
                <a:ext cx="2972529" cy="107722"/>
              </a:xfrm>
              <a:prstGeom prst="rect">
                <a:avLst/>
              </a:prstGeom>
              <a:noFill/>
            </p:spPr>
            <p:txBody>
              <a:bodyPr wrap="square" lIns="0" tIns="0" rIns="0" bIns="0" rtlCol="0">
                <a:spAutoFit/>
              </a:bodyPr>
              <a:lstStyle/>
              <a:p>
                <a:pPr algn="l" defTabSz="457189" fontAlgn="auto">
                  <a:spcBef>
                    <a:spcPts val="0"/>
                  </a:spcBef>
                  <a:spcAft>
                    <a:spcPts val="300"/>
                  </a:spcAft>
                  <a:tabLst>
                    <a:tab pos="88898" algn="l"/>
                  </a:tabLst>
                  <a:defRPr/>
                </a:pPr>
                <a:r>
                  <a:rPr kumimoji="0" lang="en-US" altLang="ja-JP" sz="700">
                    <a:solidFill>
                      <a:srgbClr val="FFFFFF"/>
                    </a:solidFill>
                    <a:latin typeface="Fujitsu Infinity Pro" pitchFamily="2" charset="0"/>
                    <a:ea typeface="Meiryo UI"/>
                  </a:rPr>
                  <a:t>1</a:t>
                </a:r>
                <a:r>
                  <a:rPr kumimoji="0" lang="ja-JP" altLang="en-US" sz="700">
                    <a:solidFill>
                      <a:srgbClr val="FFFFFF"/>
                    </a:solidFill>
                    <a:latin typeface="Fujitsu Infinity Pro" pitchFamily="2" charset="0"/>
                    <a:ea typeface="Meiryo UI"/>
                  </a:rPr>
                  <a:t>）計算時にも暗号化したままデータを処理し、機密性を保護する</a:t>
                </a:r>
                <a:endParaRPr kumimoji="0" lang="en-US" altLang="ja-JP" sz="700">
                  <a:solidFill>
                    <a:srgbClr val="FFFFFF"/>
                  </a:solidFill>
                  <a:highlight>
                    <a:srgbClr val="0000FF"/>
                  </a:highlight>
                  <a:latin typeface="Fujitsu Infinity Pro" pitchFamily="2" charset="0"/>
                  <a:ea typeface="Meiryo UI"/>
                </a:endParaRPr>
              </a:p>
            </p:txBody>
          </p:sp>
          <p:sp>
            <p:nvSpPr>
              <p:cNvPr id="18" name="四角形: 角を丸くする 17">
                <a:extLst>
                  <a:ext uri="{FF2B5EF4-FFF2-40B4-BE49-F238E27FC236}">
                    <a16:creationId xmlns:a16="http://schemas.microsoft.com/office/drawing/2014/main" id="{571AB596-10D9-4612-908D-23653BB87C7C}"/>
                  </a:ext>
                </a:extLst>
              </p:cNvPr>
              <p:cNvSpPr/>
              <p:nvPr/>
            </p:nvSpPr>
            <p:spPr>
              <a:xfrm>
                <a:off x="5835707" y="1340733"/>
                <a:ext cx="1433400" cy="19419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defTabSz="457200" fontAlgn="auto">
                  <a:spcBef>
                    <a:spcPts val="0"/>
                  </a:spcBef>
                  <a:spcAft>
                    <a:spcPts val="0"/>
                  </a:spcAft>
                </a:pPr>
                <a:r>
                  <a:rPr lang="ja-JP" altLang="en-US" sz="900">
                    <a:solidFill>
                      <a:srgbClr val="FFFFFF"/>
                    </a:solidFill>
                    <a:latin typeface="Fujitsu Infinity Pro"/>
                    <a:ea typeface="Meiryo UI" panose="020B0604030504040204" pitchFamily="50" charset="-128"/>
                  </a:rPr>
                  <a:t>マルチ</a:t>
                </a:r>
                <a:r>
                  <a:rPr lang="en-US" altLang="ja-JP" sz="900">
                    <a:solidFill>
                      <a:srgbClr val="FFFFFF"/>
                    </a:solidFill>
                    <a:latin typeface="Fujitsu Infinity Pro"/>
                    <a:ea typeface="Meiryo UI" panose="020B0604030504040204" pitchFamily="50" charset="-128"/>
                  </a:rPr>
                  <a:t>AI</a:t>
                </a:r>
                <a:r>
                  <a:rPr lang="ja-JP" altLang="en-US" sz="900">
                    <a:solidFill>
                      <a:srgbClr val="FFFFFF"/>
                    </a:solidFill>
                    <a:latin typeface="Fujitsu Infinity Pro"/>
                    <a:ea typeface="Meiryo UI" panose="020B0604030504040204" pitchFamily="50" charset="-128"/>
                  </a:rPr>
                  <a:t>エージェント</a:t>
                </a:r>
              </a:p>
            </p:txBody>
          </p:sp>
          <p:grpSp>
            <p:nvGrpSpPr>
              <p:cNvPr id="21" name="グループ化 20">
                <a:extLst>
                  <a:ext uri="{FF2B5EF4-FFF2-40B4-BE49-F238E27FC236}">
                    <a16:creationId xmlns:a16="http://schemas.microsoft.com/office/drawing/2014/main" id="{81E4F59A-12B8-E581-B30D-4149A427E303}"/>
                  </a:ext>
                </a:extLst>
              </p:cNvPr>
              <p:cNvGrpSpPr/>
              <p:nvPr/>
            </p:nvGrpSpPr>
            <p:grpSpPr>
              <a:xfrm>
                <a:off x="6473666" y="1092808"/>
                <a:ext cx="157482" cy="306493"/>
                <a:chOff x="6216728" y="1356165"/>
                <a:chExt cx="157482" cy="410760"/>
              </a:xfrm>
            </p:grpSpPr>
            <p:cxnSp>
              <p:nvCxnSpPr>
                <p:cNvPr id="66" name="直線矢印コネクタ 65">
                  <a:extLst>
                    <a:ext uri="{FF2B5EF4-FFF2-40B4-BE49-F238E27FC236}">
                      <a16:creationId xmlns:a16="http://schemas.microsoft.com/office/drawing/2014/main" id="{5D1AA233-2A85-1C4B-6BFC-6A72D77BF402}"/>
                    </a:ext>
                  </a:extLst>
                </p:cNvPr>
                <p:cNvCxnSpPr>
                  <a:cxnSpLocks/>
                </p:cNvCxnSpPr>
                <p:nvPr/>
              </p:nvCxnSpPr>
              <p:spPr>
                <a:xfrm>
                  <a:off x="6374210" y="1411255"/>
                  <a:ext cx="0" cy="355670"/>
                </a:xfrm>
                <a:prstGeom prst="straightConnector1">
                  <a:avLst/>
                </a:prstGeom>
                <a:ln w="28575">
                  <a:gradFill>
                    <a:gsLst>
                      <a:gs pos="0">
                        <a:schemeClr val="bg1">
                          <a:alpha val="99000"/>
                        </a:schemeClr>
                      </a:gs>
                      <a:gs pos="82000">
                        <a:schemeClr val="bg1">
                          <a:alpha val="0"/>
                        </a:schemeClr>
                      </a:gs>
                    </a:gsLst>
                    <a:lin ang="5400000" scaled="1"/>
                  </a:gra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7" name="直線矢印コネクタ 66">
                  <a:extLst>
                    <a:ext uri="{FF2B5EF4-FFF2-40B4-BE49-F238E27FC236}">
                      <a16:creationId xmlns:a16="http://schemas.microsoft.com/office/drawing/2014/main" id="{8321CF68-6EA3-8858-108D-68B00D96080B}"/>
                    </a:ext>
                  </a:extLst>
                </p:cNvPr>
                <p:cNvCxnSpPr>
                  <a:cxnSpLocks/>
                </p:cNvCxnSpPr>
                <p:nvPr/>
              </p:nvCxnSpPr>
              <p:spPr>
                <a:xfrm flipV="1">
                  <a:off x="6216728" y="1356165"/>
                  <a:ext cx="0" cy="370664"/>
                </a:xfrm>
                <a:prstGeom prst="straightConnector1">
                  <a:avLst/>
                </a:prstGeom>
                <a:ln w="28575">
                  <a:gradFill>
                    <a:gsLst>
                      <a:gs pos="0">
                        <a:schemeClr val="bg1">
                          <a:alpha val="99000"/>
                        </a:schemeClr>
                      </a:gs>
                      <a:gs pos="82000">
                        <a:schemeClr val="bg1">
                          <a:alpha val="0"/>
                        </a:schemeClr>
                      </a:gs>
                    </a:gsLst>
                    <a:lin ang="5400000" scaled="1"/>
                  </a:gradFill>
                  <a:headEnd type="triangle"/>
                  <a:tailEnd type="none"/>
                </a:ln>
              </p:spPr>
              <p:style>
                <a:lnRef idx="1">
                  <a:schemeClr val="accent1"/>
                </a:lnRef>
                <a:fillRef idx="0">
                  <a:schemeClr val="accent1"/>
                </a:fillRef>
                <a:effectRef idx="0">
                  <a:schemeClr val="accent1"/>
                </a:effectRef>
                <a:fontRef idx="minor">
                  <a:schemeClr val="tx1"/>
                </a:fontRef>
              </p:style>
            </p:cxnSp>
          </p:grpSp>
          <p:grpSp>
            <p:nvGrpSpPr>
              <p:cNvPr id="22" name="グループ化 21">
                <a:extLst>
                  <a:ext uri="{FF2B5EF4-FFF2-40B4-BE49-F238E27FC236}">
                    <a16:creationId xmlns:a16="http://schemas.microsoft.com/office/drawing/2014/main" id="{434A9655-5ABB-D4B6-E4CC-F2AD26F50F49}"/>
                  </a:ext>
                </a:extLst>
              </p:cNvPr>
              <p:cNvGrpSpPr/>
              <p:nvPr/>
            </p:nvGrpSpPr>
            <p:grpSpPr>
              <a:xfrm>
                <a:off x="6473666" y="1497176"/>
                <a:ext cx="157482" cy="394379"/>
                <a:chOff x="6473666" y="1446322"/>
                <a:chExt cx="157482" cy="287913"/>
              </a:xfrm>
            </p:grpSpPr>
            <p:cxnSp>
              <p:nvCxnSpPr>
                <p:cNvPr id="64" name="直線矢印コネクタ 63">
                  <a:extLst>
                    <a:ext uri="{FF2B5EF4-FFF2-40B4-BE49-F238E27FC236}">
                      <a16:creationId xmlns:a16="http://schemas.microsoft.com/office/drawing/2014/main" id="{A50D3D8A-8AE9-9B24-7666-1E565E0AA49A}"/>
                    </a:ext>
                  </a:extLst>
                </p:cNvPr>
                <p:cNvCxnSpPr>
                  <a:cxnSpLocks/>
                </p:cNvCxnSpPr>
                <p:nvPr/>
              </p:nvCxnSpPr>
              <p:spPr>
                <a:xfrm>
                  <a:off x="6631148" y="1484936"/>
                  <a:ext cx="0" cy="249299"/>
                </a:xfrm>
                <a:prstGeom prst="straightConnector1">
                  <a:avLst/>
                </a:prstGeom>
                <a:ln w="28575">
                  <a:gradFill>
                    <a:gsLst>
                      <a:gs pos="0">
                        <a:schemeClr val="bg1">
                          <a:alpha val="99000"/>
                        </a:schemeClr>
                      </a:gs>
                      <a:gs pos="82000">
                        <a:schemeClr val="bg1">
                          <a:alpha val="0"/>
                        </a:schemeClr>
                      </a:gs>
                    </a:gsLst>
                    <a:lin ang="5400000" scaled="1"/>
                  </a:gra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5" name="直線矢印コネクタ 64">
                  <a:extLst>
                    <a:ext uri="{FF2B5EF4-FFF2-40B4-BE49-F238E27FC236}">
                      <a16:creationId xmlns:a16="http://schemas.microsoft.com/office/drawing/2014/main" id="{0C46A351-9772-6B5B-C4E6-46640A1A08D6}"/>
                    </a:ext>
                  </a:extLst>
                </p:cNvPr>
                <p:cNvCxnSpPr>
                  <a:cxnSpLocks/>
                </p:cNvCxnSpPr>
                <p:nvPr/>
              </p:nvCxnSpPr>
              <p:spPr>
                <a:xfrm flipV="1">
                  <a:off x="6473666" y="1446322"/>
                  <a:ext cx="0" cy="259809"/>
                </a:xfrm>
                <a:prstGeom prst="straightConnector1">
                  <a:avLst/>
                </a:prstGeom>
                <a:ln w="28575">
                  <a:gradFill>
                    <a:gsLst>
                      <a:gs pos="0">
                        <a:schemeClr val="bg1">
                          <a:alpha val="99000"/>
                        </a:schemeClr>
                      </a:gs>
                      <a:gs pos="82000">
                        <a:schemeClr val="bg1">
                          <a:alpha val="0"/>
                        </a:schemeClr>
                      </a:gs>
                    </a:gsLst>
                    <a:lin ang="5400000" scaled="1"/>
                  </a:gra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23" name="四角形: 角を丸くする 22">
                <a:extLst>
                  <a:ext uri="{FF2B5EF4-FFF2-40B4-BE49-F238E27FC236}">
                    <a16:creationId xmlns:a16="http://schemas.microsoft.com/office/drawing/2014/main" id="{26D13541-195A-D703-1E8F-9087C6C48329}"/>
                  </a:ext>
                </a:extLst>
              </p:cNvPr>
              <p:cNvSpPr/>
              <p:nvPr/>
            </p:nvSpPr>
            <p:spPr>
              <a:xfrm>
                <a:off x="5699893" y="2147567"/>
                <a:ext cx="1705028" cy="19419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defTabSz="457200" fontAlgn="auto">
                  <a:spcBef>
                    <a:spcPts val="0"/>
                  </a:spcBef>
                  <a:spcAft>
                    <a:spcPts val="0"/>
                  </a:spcAft>
                </a:pPr>
                <a:r>
                  <a:rPr lang="ja-JP" altLang="en-US" sz="900" b="1">
                    <a:solidFill>
                      <a:srgbClr val="FFFFFF"/>
                    </a:solidFill>
                    <a:latin typeface="Fujitsu Infinity Pro"/>
                    <a:ea typeface="Meiryo UI" panose="020B0604030504040204" pitchFamily="50" charset="-128"/>
                  </a:rPr>
                  <a:t>自律分散コンピューティング</a:t>
                </a:r>
              </a:p>
            </p:txBody>
          </p:sp>
          <p:grpSp>
            <p:nvGrpSpPr>
              <p:cNvPr id="28" name="グループ化 27">
                <a:extLst>
                  <a:ext uri="{FF2B5EF4-FFF2-40B4-BE49-F238E27FC236}">
                    <a16:creationId xmlns:a16="http://schemas.microsoft.com/office/drawing/2014/main" id="{29918D86-E258-3999-8868-86AB6DF40F72}"/>
                  </a:ext>
                </a:extLst>
              </p:cNvPr>
              <p:cNvGrpSpPr/>
              <p:nvPr/>
            </p:nvGrpSpPr>
            <p:grpSpPr>
              <a:xfrm>
                <a:off x="4870643" y="2718134"/>
                <a:ext cx="3360486" cy="187774"/>
                <a:chOff x="4741765" y="2628895"/>
                <a:chExt cx="3360486" cy="187774"/>
              </a:xfrm>
            </p:grpSpPr>
            <p:sp>
              <p:nvSpPr>
                <p:cNvPr id="62" name="四角形: 角を丸くする 61">
                  <a:extLst>
                    <a:ext uri="{FF2B5EF4-FFF2-40B4-BE49-F238E27FC236}">
                      <a16:creationId xmlns:a16="http://schemas.microsoft.com/office/drawing/2014/main" id="{9A1F8846-F425-D23B-DB45-573E1BCEC251}"/>
                    </a:ext>
                  </a:extLst>
                </p:cNvPr>
                <p:cNvSpPr/>
                <p:nvPr/>
              </p:nvSpPr>
              <p:spPr>
                <a:xfrm>
                  <a:off x="4741765" y="2628895"/>
                  <a:ext cx="817637" cy="187774"/>
                </a:xfrm>
                <a:prstGeom prst="roundRect">
                  <a:avLst>
                    <a:gd name="adj" fmla="val 50000"/>
                  </a:avLst>
                </a:prstGeom>
                <a:solidFill>
                  <a:schemeClr val="tx1">
                    <a:lumMod val="85000"/>
                    <a:lumOff val="1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エッジ</a:t>
                  </a:r>
                </a:p>
              </p:txBody>
            </p:sp>
            <p:sp>
              <p:nvSpPr>
                <p:cNvPr id="63" name="四角形: 角を丸くする 62">
                  <a:extLst>
                    <a:ext uri="{FF2B5EF4-FFF2-40B4-BE49-F238E27FC236}">
                      <a16:creationId xmlns:a16="http://schemas.microsoft.com/office/drawing/2014/main" id="{81D01401-952F-CEE7-B342-931F009D44ED}"/>
                    </a:ext>
                  </a:extLst>
                </p:cNvPr>
                <p:cNvSpPr/>
                <p:nvPr/>
              </p:nvSpPr>
              <p:spPr>
                <a:xfrm>
                  <a:off x="7284614" y="2628895"/>
                  <a:ext cx="817637" cy="187774"/>
                </a:xfrm>
                <a:prstGeom prst="roundRect">
                  <a:avLst>
                    <a:gd name="adj" fmla="val 50000"/>
                  </a:avLst>
                </a:prstGeom>
                <a:solidFill>
                  <a:schemeClr val="tx1">
                    <a:lumMod val="85000"/>
                    <a:lumOff val="1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ローカル</a:t>
                  </a:r>
                </a:p>
              </p:txBody>
            </p:sp>
          </p:grpSp>
          <p:sp>
            <p:nvSpPr>
              <p:cNvPr id="31" name="四角形: 角を丸くする 30">
                <a:extLst>
                  <a:ext uri="{FF2B5EF4-FFF2-40B4-BE49-F238E27FC236}">
                    <a16:creationId xmlns:a16="http://schemas.microsoft.com/office/drawing/2014/main" id="{7A09C2CD-1E68-9A16-642D-4601942B1D6F}"/>
                  </a:ext>
                </a:extLst>
              </p:cNvPr>
              <p:cNvSpPr/>
              <p:nvPr/>
            </p:nvSpPr>
            <p:spPr>
              <a:xfrm>
                <a:off x="6142068" y="2387784"/>
                <a:ext cx="817637" cy="187774"/>
              </a:xfrm>
              <a:prstGeom prst="roundRect">
                <a:avLst>
                  <a:gd name="adj" fmla="val 50000"/>
                </a:avLst>
              </a:prstGeom>
              <a:solidFill>
                <a:schemeClr val="tx1">
                  <a:lumMod val="85000"/>
                  <a:lumOff val="1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クラウド</a:t>
                </a:r>
              </a:p>
            </p:txBody>
          </p:sp>
          <p:grpSp>
            <p:nvGrpSpPr>
              <p:cNvPr id="32" name="グループ化 31">
                <a:extLst>
                  <a:ext uri="{FF2B5EF4-FFF2-40B4-BE49-F238E27FC236}">
                    <a16:creationId xmlns:a16="http://schemas.microsoft.com/office/drawing/2014/main" id="{C4F05A81-0282-A1BD-4D59-07D9B9DD484F}"/>
                  </a:ext>
                </a:extLst>
              </p:cNvPr>
              <p:cNvGrpSpPr/>
              <p:nvPr/>
            </p:nvGrpSpPr>
            <p:grpSpPr>
              <a:xfrm>
                <a:off x="6250428" y="3158807"/>
                <a:ext cx="401071" cy="628907"/>
                <a:chOff x="6261474" y="3158807"/>
                <a:chExt cx="401071" cy="628907"/>
              </a:xfrm>
            </p:grpSpPr>
            <p:pic>
              <p:nvPicPr>
                <p:cNvPr id="60" name="Picture Placeholder 333" descr="icon of two high-rise building towers">
                  <a:extLst>
                    <a:ext uri="{FF2B5EF4-FFF2-40B4-BE49-F238E27FC236}">
                      <a16:creationId xmlns:a16="http://schemas.microsoft.com/office/drawing/2014/main" id="{2519E2D4-40E5-6D9A-B1C8-DCB1B9B8539C}"/>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6264009" y="3158807"/>
                  <a:ext cx="396000" cy="396000"/>
                </a:xfrm>
                <a:prstGeom prst="rect">
                  <a:avLst/>
                </a:prstGeom>
              </p:spPr>
            </p:pic>
            <p:sp>
              <p:nvSpPr>
                <p:cNvPr id="61" name="テキスト ボックス 60">
                  <a:extLst>
                    <a:ext uri="{FF2B5EF4-FFF2-40B4-BE49-F238E27FC236}">
                      <a16:creationId xmlns:a16="http://schemas.microsoft.com/office/drawing/2014/main" id="{3230E132-4EE5-BCAA-E037-378E6ABF58A1}"/>
                    </a:ext>
                  </a:extLst>
                </p:cNvPr>
                <p:cNvSpPr txBox="1"/>
                <p:nvPr/>
              </p:nvSpPr>
              <p:spPr>
                <a:xfrm>
                  <a:off x="6261474" y="3449160"/>
                  <a:ext cx="401071" cy="338554"/>
                </a:xfrm>
                <a:prstGeom prst="rect">
                  <a:avLst/>
                </a:prstGeom>
                <a:noFill/>
              </p:spPr>
              <p:txBody>
                <a:bodyPr vert="horz" wrap="none" rtlCol="0">
                  <a:spAutoFit/>
                </a:bodyPr>
                <a:lstStyle/>
                <a:p>
                  <a:pPr defTabSz="457200" fontAlgn="auto">
                    <a:spcBef>
                      <a:spcPts val="0"/>
                    </a:spcBef>
                    <a:spcAft>
                      <a:spcPts val="0"/>
                    </a:spcAft>
                    <a:defRPr/>
                  </a:pPr>
                  <a:r>
                    <a:rPr lang="en-US" altLang="ja-JP" sz="800">
                      <a:solidFill>
                        <a:srgbClr val="FFFFFF"/>
                      </a:solidFill>
                      <a:latin typeface="Fujitsu Infinity Pro"/>
                      <a:ea typeface="Meiryo UI" panose="020B0604030504040204" pitchFamily="50" charset="-128"/>
                    </a:rPr>
                    <a:t>HPC</a:t>
                  </a:r>
                </a:p>
                <a:p>
                  <a:pPr defTabSz="457200" fontAlgn="auto">
                    <a:spcBef>
                      <a:spcPts val="0"/>
                    </a:spcBef>
                    <a:spcAft>
                      <a:spcPts val="0"/>
                    </a:spcAft>
                    <a:defRPr/>
                  </a:pPr>
                  <a:r>
                    <a:rPr lang="en-US" altLang="ja-JP" sz="800">
                      <a:solidFill>
                        <a:srgbClr val="FFFFFF"/>
                      </a:solidFill>
                      <a:latin typeface="Fujitsu Infinity Pro"/>
                      <a:ea typeface="Meiryo UI" panose="020B0604030504040204" pitchFamily="50" charset="-128"/>
                    </a:rPr>
                    <a:t>CPU</a:t>
                  </a:r>
                  <a:endParaRPr lang="en-US" sz="800">
                    <a:solidFill>
                      <a:srgbClr val="FFFFFF"/>
                    </a:solidFill>
                    <a:latin typeface="Fujitsu Infinity Pro"/>
                    <a:ea typeface="Meiryo UI" panose="020B0604030504040204" pitchFamily="50" charset="-128"/>
                  </a:endParaRPr>
                </a:p>
              </p:txBody>
            </p:sp>
          </p:grpSp>
          <p:pic>
            <p:nvPicPr>
              <p:cNvPr id="33" name="グラフィックス 5">
                <a:extLst>
                  <a:ext uri="{FF2B5EF4-FFF2-40B4-BE49-F238E27FC236}">
                    <a16:creationId xmlns:a16="http://schemas.microsoft.com/office/drawing/2014/main" id="{15458421-DAA2-4E58-F321-FC07D2ECAEFA}"/>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flipH="1">
                <a:off x="5188313" y="3211857"/>
                <a:ext cx="288000" cy="289900"/>
              </a:xfrm>
              <a:prstGeom prst="rect">
                <a:avLst/>
              </a:prstGeom>
            </p:spPr>
          </p:pic>
          <p:sp>
            <p:nvSpPr>
              <p:cNvPr id="34" name="テキスト ボックス 33">
                <a:extLst>
                  <a:ext uri="{FF2B5EF4-FFF2-40B4-BE49-F238E27FC236}">
                    <a16:creationId xmlns:a16="http://schemas.microsoft.com/office/drawing/2014/main" id="{0DEC5F18-AD7B-A011-4CBC-4A03DF7A21CE}"/>
                  </a:ext>
                </a:extLst>
              </p:cNvPr>
              <p:cNvSpPr txBox="1"/>
              <p:nvPr/>
            </p:nvSpPr>
            <p:spPr>
              <a:xfrm>
                <a:off x="5129373" y="3449160"/>
                <a:ext cx="405880" cy="215444"/>
              </a:xfrm>
              <a:prstGeom prst="rect">
                <a:avLst/>
              </a:prstGeom>
              <a:noFill/>
            </p:spPr>
            <p:txBody>
              <a:bodyPr vert="horz" wrap="none" rtlCol="0">
                <a:spAutoFit/>
              </a:bodyPr>
              <a:lstStyle/>
              <a:p>
                <a:pPr defTabSz="457200" fontAlgn="auto">
                  <a:spcBef>
                    <a:spcPts val="0"/>
                  </a:spcBef>
                  <a:spcAft>
                    <a:spcPts val="0"/>
                  </a:spcAft>
                  <a:defRPr/>
                </a:pPr>
                <a:r>
                  <a:rPr lang="en-US" altLang="ja-JP" sz="800">
                    <a:solidFill>
                      <a:srgbClr val="FFFFFF"/>
                    </a:solidFill>
                    <a:latin typeface="Fujitsu Infinity Pro"/>
                    <a:ea typeface="Meiryo UI" panose="020B0604030504040204" pitchFamily="50" charset="-128"/>
                  </a:rPr>
                  <a:t>GPU</a:t>
                </a:r>
              </a:p>
            </p:txBody>
          </p:sp>
          <p:sp>
            <p:nvSpPr>
              <p:cNvPr id="36" name="テキスト ボックス 35">
                <a:extLst>
                  <a:ext uri="{FF2B5EF4-FFF2-40B4-BE49-F238E27FC236}">
                    <a16:creationId xmlns:a16="http://schemas.microsoft.com/office/drawing/2014/main" id="{AB5457CF-468F-BCB6-A8FA-325428B85763}"/>
                  </a:ext>
                </a:extLst>
              </p:cNvPr>
              <p:cNvSpPr txBox="1"/>
              <p:nvPr/>
            </p:nvSpPr>
            <p:spPr>
              <a:xfrm>
                <a:off x="7500093" y="3449160"/>
                <a:ext cx="628698" cy="338554"/>
              </a:xfrm>
              <a:prstGeom prst="rect">
                <a:avLst/>
              </a:prstGeom>
              <a:noFill/>
            </p:spPr>
            <p:txBody>
              <a:bodyPr vert="horz" wrap="none" rtlCol="0">
                <a:spAutoFit/>
              </a:bodyPr>
              <a:lstStyle/>
              <a:p>
                <a:pPr algn="l" defTabSz="457200" fontAlgn="auto">
                  <a:spcBef>
                    <a:spcPts val="0"/>
                  </a:spcBef>
                  <a:spcAft>
                    <a:spcPts val="0"/>
                  </a:spcAft>
                  <a:defRPr/>
                </a:pPr>
                <a:r>
                  <a:rPr lang="ja-JP" altLang="en-US" sz="800">
                    <a:solidFill>
                      <a:srgbClr val="FFFFFF"/>
                    </a:solidFill>
                    <a:latin typeface="Fujitsu Infinity Pro"/>
                    <a:ea typeface="Meiryo UI" panose="020B0604030504040204" pitchFamily="50" charset="-128"/>
                  </a:rPr>
                  <a:t>量子</a:t>
                </a:r>
                <a:br>
                  <a:rPr lang="en-US" altLang="ja-JP" sz="800">
                    <a:solidFill>
                      <a:srgbClr val="FFFFFF"/>
                    </a:solidFill>
                    <a:latin typeface="Fujitsu Infinity Pro"/>
                    <a:ea typeface="Meiryo UI" panose="020B0604030504040204" pitchFamily="50" charset="-128"/>
                  </a:rPr>
                </a:br>
                <a:r>
                  <a:rPr lang="ja-JP" altLang="en-US" sz="800">
                    <a:solidFill>
                      <a:srgbClr val="FFFFFF"/>
                    </a:solidFill>
                    <a:latin typeface="Fujitsu Infinity Pro"/>
                    <a:ea typeface="Meiryo UI" panose="020B0604030504040204" pitchFamily="50" charset="-128"/>
                  </a:rPr>
                  <a:t>コンピュータ</a:t>
                </a:r>
                <a:endParaRPr lang="en-US" sz="800">
                  <a:solidFill>
                    <a:srgbClr val="FFFFFF"/>
                  </a:solidFill>
                  <a:latin typeface="Fujitsu Infinity Pro"/>
                  <a:ea typeface="Meiryo UI" panose="020B0604030504040204" pitchFamily="50" charset="-128"/>
                </a:endParaRPr>
              </a:p>
            </p:txBody>
          </p:sp>
          <p:pic>
            <p:nvPicPr>
              <p:cNvPr id="37" name="Graphic 3" descr="icon of an atom with broken oval lines">
                <a:extLst>
                  <a:ext uri="{FF2B5EF4-FFF2-40B4-BE49-F238E27FC236}">
                    <a16:creationId xmlns:a16="http://schemas.microsoft.com/office/drawing/2014/main" id="{E1A24723-11CE-2555-F8A9-A774B3FCB9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29612" y="3179567"/>
                <a:ext cx="324000" cy="324000"/>
              </a:xfrm>
              <a:prstGeom prst="rect">
                <a:avLst/>
              </a:prstGeom>
            </p:spPr>
          </p:pic>
          <p:sp>
            <p:nvSpPr>
              <p:cNvPr id="38" name="四角形: 角を丸くする 37">
                <a:extLst>
                  <a:ext uri="{FF2B5EF4-FFF2-40B4-BE49-F238E27FC236}">
                    <a16:creationId xmlns:a16="http://schemas.microsoft.com/office/drawing/2014/main" id="{21F46F40-5BC0-6ADB-D9B8-3BE1DD6576B2}"/>
                  </a:ext>
                </a:extLst>
              </p:cNvPr>
              <p:cNvSpPr/>
              <p:nvPr/>
            </p:nvSpPr>
            <p:spPr>
              <a:xfrm>
                <a:off x="6684793" y="3457778"/>
                <a:ext cx="1024450" cy="32284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l"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量子古典</a:t>
                </a:r>
                <a:endParaRPr lang="en-US" altLang="ja-JP" sz="800">
                  <a:solidFill>
                    <a:srgbClr val="FFFFFF"/>
                  </a:solidFill>
                  <a:latin typeface="Fujitsu Infinity Pro"/>
                  <a:ea typeface="Meiryo UI" panose="020B0604030504040204" pitchFamily="50" charset="-128"/>
                </a:endParaRPr>
              </a:p>
              <a:p>
                <a:pPr algn="l"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ハイブリッド技術</a:t>
                </a:r>
              </a:p>
            </p:txBody>
          </p:sp>
          <p:cxnSp>
            <p:nvCxnSpPr>
              <p:cNvPr id="39" name="直線矢印コネクタ 38">
                <a:extLst>
                  <a:ext uri="{FF2B5EF4-FFF2-40B4-BE49-F238E27FC236}">
                    <a16:creationId xmlns:a16="http://schemas.microsoft.com/office/drawing/2014/main" id="{617B2B49-A75E-03A6-C7C5-017DC3526DFE}"/>
                  </a:ext>
                </a:extLst>
              </p:cNvPr>
              <p:cNvCxnSpPr>
                <a:cxnSpLocks/>
              </p:cNvCxnSpPr>
              <p:nvPr/>
            </p:nvCxnSpPr>
            <p:spPr>
              <a:xfrm>
                <a:off x="4823620" y="4426432"/>
                <a:ext cx="3457575" cy="0"/>
              </a:xfrm>
              <a:prstGeom prst="straightConnector1">
                <a:avLst/>
              </a:prstGeom>
              <a:ln>
                <a:solidFill>
                  <a:schemeClr val="bg1">
                    <a:lumMod val="8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DB3CBFAA-C8B1-21EA-39FF-18F4763B5B96}"/>
                  </a:ext>
                </a:extLst>
              </p:cNvPr>
              <p:cNvCxnSpPr>
                <a:cxnSpLocks/>
              </p:cNvCxnSpPr>
              <p:nvPr/>
            </p:nvCxnSpPr>
            <p:spPr>
              <a:xfrm>
                <a:off x="4823620" y="1990127"/>
                <a:ext cx="3457575" cy="0"/>
              </a:xfrm>
              <a:prstGeom prst="straightConnector1">
                <a:avLst/>
              </a:prstGeom>
              <a:solidFill>
                <a:schemeClr val="tx1">
                  <a:lumMod val="85000"/>
                  <a:lumOff val="15000"/>
                </a:schemeClr>
              </a:solidFill>
              <a:ln>
                <a:solidFill>
                  <a:schemeClr val="bg1">
                    <a:lumMod val="85000"/>
                  </a:schemeClr>
                </a:solidFill>
                <a:tailEnd type="none"/>
              </a:ln>
            </p:spPr>
            <p:style>
              <a:lnRef idx="1">
                <a:schemeClr val="accent1"/>
              </a:lnRef>
              <a:fillRef idx="0">
                <a:schemeClr val="accent1"/>
              </a:fillRef>
              <a:effectRef idx="0">
                <a:schemeClr val="accent1"/>
              </a:effectRef>
              <a:fontRef idx="minor">
                <a:schemeClr val="tx1"/>
              </a:fontRef>
            </p:style>
          </p:cxnSp>
          <p:sp>
            <p:nvSpPr>
              <p:cNvPr id="42" name="四角形: 角を丸くする 41">
                <a:extLst>
                  <a:ext uri="{FF2B5EF4-FFF2-40B4-BE49-F238E27FC236}">
                    <a16:creationId xmlns:a16="http://schemas.microsoft.com/office/drawing/2014/main" id="{5DD5307A-DC8B-F865-3732-9B2E3AF99999}"/>
                  </a:ext>
                </a:extLst>
              </p:cNvPr>
              <p:cNvSpPr/>
              <p:nvPr/>
            </p:nvSpPr>
            <p:spPr>
              <a:xfrm>
                <a:off x="5791533" y="1900116"/>
                <a:ext cx="1569950" cy="19419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defTabSz="457200" fontAlgn="auto">
                  <a:spcBef>
                    <a:spcPts val="0"/>
                  </a:spcBef>
                  <a:spcAft>
                    <a:spcPts val="0"/>
                  </a:spcAft>
                </a:pPr>
                <a:r>
                  <a:rPr lang="ja-JP" altLang="en-US" sz="1100" b="1">
                    <a:solidFill>
                      <a:srgbClr val="000000"/>
                    </a:solidFill>
                    <a:latin typeface="Fujitsu Infinity Pro"/>
                    <a:ea typeface="Meiryo UI" panose="020B0604030504040204" pitchFamily="50" charset="-128"/>
                  </a:rPr>
                  <a:t>コンピューティング</a:t>
                </a:r>
              </a:p>
            </p:txBody>
          </p:sp>
          <p:sp>
            <p:nvSpPr>
              <p:cNvPr id="43" name="四角形: 角を丸くする 42">
                <a:extLst>
                  <a:ext uri="{FF2B5EF4-FFF2-40B4-BE49-F238E27FC236}">
                    <a16:creationId xmlns:a16="http://schemas.microsoft.com/office/drawing/2014/main" id="{76982701-2BAE-6D1E-F3F1-981D200955CF}"/>
                  </a:ext>
                </a:extLst>
              </p:cNvPr>
              <p:cNvSpPr/>
              <p:nvPr/>
            </p:nvSpPr>
            <p:spPr>
              <a:xfrm>
                <a:off x="5933829" y="2724706"/>
                <a:ext cx="2110614" cy="19419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l"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ワークロードコントロール </a:t>
                </a:r>
                <a:r>
                  <a:rPr lang="en-US" altLang="ja-JP" sz="800">
                    <a:solidFill>
                      <a:srgbClr val="FFFFFF"/>
                    </a:solidFill>
                    <a:latin typeface="Fujitsu Infinity Pro"/>
                    <a:ea typeface="Meiryo UI" panose="020B0604030504040204" pitchFamily="50" charset="-128"/>
                  </a:rPr>
                  <a:t>/</a:t>
                </a:r>
                <a:r>
                  <a:rPr lang="ja-JP" altLang="en-US" sz="800">
                    <a:solidFill>
                      <a:srgbClr val="FFFFFF"/>
                    </a:solidFill>
                    <a:latin typeface="Fujitsu Infinity Pro"/>
                    <a:ea typeface="Meiryo UI" panose="020B0604030504040204" pitchFamily="50" charset="-128"/>
                  </a:rPr>
                  <a:t> </a:t>
                </a:r>
              </a:p>
              <a:p>
                <a:pPr algn="l"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インターコネクト（ネットワーク</a:t>
                </a:r>
                <a:r>
                  <a:rPr lang="ja-JP" altLang="en-US" sz="800" b="1">
                    <a:solidFill>
                      <a:srgbClr val="FFFFFF"/>
                    </a:solidFill>
                    <a:latin typeface="Fujitsu Infinity Pro"/>
                    <a:ea typeface="Meiryo UI" panose="020B0604030504040204" pitchFamily="50" charset="-128"/>
                  </a:rPr>
                  <a:t>）</a:t>
                </a:r>
              </a:p>
            </p:txBody>
          </p:sp>
          <p:sp>
            <p:nvSpPr>
              <p:cNvPr id="44" name="四角形: 角を丸くする 43">
                <a:extLst>
                  <a:ext uri="{FF2B5EF4-FFF2-40B4-BE49-F238E27FC236}">
                    <a16:creationId xmlns:a16="http://schemas.microsoft.com/office/drawing/2014/main" id="{ED635F0A-90E8-D230-EA74-6622F613B4FF}"/>
                  </a:ext>
                </a:extLst>
              </p:cNvPr>
              <p:cNvSpPr/>
              <p:nvPr/>
            </p:nvSpPr>
            <p:spPr>
              <a:xfrm>
                <a:off x="5413642" y="1528377"/>
                <a:ext cx="1301087" cy="33855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l"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データ</a:t>
                </a:r>
                <a:r>
                  <a:rPr lang="en-US" altLang="ja-JP" sz="800">
                    <a:solidFill>
                      <a:srgbClr val="FFFFFF"/>
                    </a:solidFill>
                    <a:latin typeface="Fujitsu Infinity Pro"/>
                    <a:ea typeface="Meiryo UI" panose="020B0604030504040204" pitchFamily="50" charset="-128"/>
                  </a:rPr>
                  <a:t>/AI</a:t>
                </a:r>
                <a:r>
                  <a:rPr lang="ja-JP" altLang="en-US" sz="800">
                    <a:solidFill>
                      <a:srgbClr val="FFFFFF"/>
                    </a:solidFill>
                    <a:latin typeface="Fujitsu Infinity Pro"/>
                    <a:ea typeface="Meiryo UI" panose="020B0604030504040204" pitchFamily="50" charset="-128"/>
                  </a:rPr>
                  <a:t>モデル</a:t>
                </a:r>
              </a:p>
              <a:p>
                <a:pPr algn="l"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データ統合・知識化</a:t>
                </a:r>
              </a:p>
            </p:txBody>
          </p:sp>
          <p:sp>
            <p:nvSpPr>
              <p:cNvPr id="45" name="四角形: 角を丸くする 44">
                <a:extLst>
                  <a:ext uri="{FF2B5EF4-FFF2-40B4-BE49-F238E27FC236}">
                    <a16:creationId xmlns:a16="http://schemas.microsoft.com/office/drawing/2014/main" id="{37258FBA-17CA-8B3F-65D3-2C5BE9B3D15C}"/>
                  </a:ext>
                </a:extLst>
              </p:cNvPr>
              <p:cNvSpPr/>
              <p:nvPr/>
            </p:nvSpPr>
            <p:spPr>
              <a:xfrm>
                <a:off x="6723407" y="1532087"/>
                <a:ext cx="768159" cy="33855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学習・推論</a:t>
                </a:r>
                <a:br>
                  <a:rPr lang="ja-JP" altLang="en-US" sz="800">
                    <a:solidFill>
                      <a:srgbClr val="FFFFFF"/>
                    </a:solidFill>
                    <a:latin typeface="Fujitsu Infinity Pro"/>
                    <a:ea typeface="Meiryo UI" panose="020B0604030504040204" pitchFamily="50" charset="-128"/>
                  </a:rPr>
                </a:br>
                <a:r>
                  <a:rPr lang="ja-JP" altLang="en-US" sz="800">
                    <a:solidFill>
                      <a:srgbClr val="FFFFFF"/>
                    </a:solidFill>
                    <a:latin typeface="Fujitsu Infinity Pro"/>
                    <a:ea typeface="Meiryo UI" panose="020B0604030504040204" pitchFamily="50" charset="-128"/>
                  </a:rPr>
                  <a:t>シミュレーション</a:t>
                </a:r>
              </a:p>
            </p:txBody>
          </p:sp>
          <p:sp>
            <p:nvSpPr>
              <p:cNvPr id="46" name="楕円 45">
                <a:extLst>
                  <a:ext uri="{FF2B5EF4-FFF2-40B4-BE49-F238E27FC236}">
                    <a16:creationId xmlns:a16="http://schemas.microsoft.com/office/drawing/2014/main" id="{773BD8DD-703A-ABBA-4101-384FF7C27F68}"/>
                  </a:ext>
                </a:extLst>
              </p:cNvPr>
              <p:cNvSpPr/>
              <p:nvPr/>
            </p:nvSpPr>
            <p:spPr>
              <a:xfrm>
                <a:off x="5175818" y="3589224"/>
                <a:ext cx="2750137" cy="691186"/>
              </a:xfrm>
              <a:prstGeom prst="ellipse">
                <a:avLst/>
              </a:prstGeom>
              <a:gradFill>
                <a:gsLst>
                  <a:gs pos="100000">
                    <a:schemeClr val="bg1">
                      <a:alpha val="13000"/>
                    </a:schemeClr>
                  </a:gs>
                  <a:gs pos="48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pPr>
                <a:endParaRPr lang="ja-JP" altLang="en-US" sz="1800">
                  <a:solidFill>
                    <a:srgbClr val="FFFFFF"/>
                  </a:solidFill>
                  <a:latin typeface="Fujitsu Infinity Pro"/>
                  <a:ea typeface="Meiryo UI" panose="020B0604030504040204" pitchFamily="50" charset="-128"/>
                </a:endParaRPr>
              </a:p>
            </p:txBody>
          </p:sp>
          <p:sp>
            <p:nvSpPr>
              <p:cNvPr id="47" name="テキスト ボックス 46">
                <a:extLst>
                  <a:ext uri="{FF2B5EF4-FFF2-40B4-BE49-F238E27FC236}">
                    <a16:creationId xmlns:a16="http://schemas.microsoft.com/office/drawing/2014/main" id="{ED72B484-F4AF-497A-6456-DCB4723D2B4E}"/>
                  </a:ext>
                </a:extLst>
              </p:cNvPr>
              <p:cNvSpPr txBox="1"/>
              <p:nvPr/>
            </p:nvSpPr>
            <p:spPr>
              <a:xfrm>
                <a:off x="5575556" y="3449924"/>
                <a:ext cx="628698" cy="338554"/>
              </a:xfrm>
              <a:prstGeom prst="rect">
                <a:avLst/>
              </a:prstGeom>
              <a:noFill/>
            </p:spPr>
            <p:txBody>
              <a:bodyPr vert="horz" wrap="none" rtlCol="0">
                <a:spAutoFit/>
              </a:bodyPr>
              <a:lstStyle/>
              <a:p>
                <a:pPr algn="l" defTabSz="457200" fontAlgn="auto">
                  <a:spcBef>
                    <a:spcPts val="0"/>
                  </a:spcBef>
                  <a:spcAft>
                    <a:spcPts val="0"/>
                  </a:spcAft>
                  <a:defRPr/>
                </a:pPr>
                <a:r>
                  <a:rPr lang="en-US" altLang="ja-JP" sz="800">
                    <a:solidFill>
                      <a:srgbClr val="FFFFFF"/>
                    </a:solidFill>
                    <a:latin typeface="Fujitsu Infinity Pro"/>
                    <a:ea typeface="Meiryo UI" panose="020B0604030504040204" pitchFamily="50" charset="-128"/>
                  </a:rPr>
                  <a:t>AI</a:t>
                </a:r>
                <a:r>
                  <a:rPr lang="ja-JP" altLang="en-US" sz="800">
                    <a:solidFill>
                      <a:srgbClr val="FFFFFF"/>
                    </a:solidFill>
                    <a:latin typeface="Fujitsu Infinity Pro"/>
                    <a:ea typeface="Meiryo UI" panose="020B0604030504040204" pitchFamily="50" charset="-128"/>
                  </a:rPr>
                  <a:t>スーパー</a:t>
                </a:r>
                <a:br>
                  <a:rPr lang="ja-JP" altLang="en-US" sz="800">
                    <a:solidFill>
                      <a:srgbClr val="FFFFFF"/>
                    </a:solidFill>
                    <a:latin typeface="Fujitsu Infinity Pro"/>
                    <a:ea typeface="Meiryo UI" panose="020B0604030504040204" pitchFamily="50" charset="-128"/>
                  </a:rPr>
                </a:br>
                <a:r>
                  <a:rPr lang="ja-JP" altLang="en-US" sz="800">
                    <a:solidFill>
                      <a:srgbClr val="FFFFFF"/>
                    </a:solidFill>
                    <a:latin typeface="Fujitsu Infinity Pro"/>
                    <a:ea typeface="Meiryo UI" panose="020B0604030504040204" pitchFamily="50" charset="-128"/>
                  </a:rPr>
                  <a:t>コンピュータ</a:t>
                </a:r>
              </a:p>
            </p:txBody>
          </p:sp>
          <p:cxnSp>
            <p:nvCxnSpPr>
              <p:cNvPr id="48" name="直線コネクタ 47">
                <a:extLst>
                  <a:ext uri="{FF2B5EF4-FFF2-40B4-BE49-F238E27FC236}">
                    <a16:creationId xmlns:a16="http://schemas.microsoft.com/office/drawing/2014/main" id="{082C02F0-8B84-8B35-85C5-62B90864BD53}"/>
                  </a:ext>
                </a:extLst>
              </p:cNvPr>
              <p:cNvCxnSpPr>
                <a:cxnSpLocks/>
              </p:cNvCxnSpPr>
              <p:nvPr/>
            </p:nvCxnSpPr>
            <p:spPr>
              <a:xfrm flipV="1">
                <a:off x="5506497" y="3379653"/>
                <a:ext cx="677285" cy="908"/>
              </a:xfrm>
              <a:prstGeom prst="line">
                <a:avLst/>
              </a:prstGeom>
              <a:ln w="9525">
                <a:solidFill>
                  <a:srgbClr val="12647A"/>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73E9AB95-AA93-AA95-4AF3-2CCCAB5FA45F}"/>
                  </a:ext>
                </a:extLst>
              </p:cNvPr>
              <p:cNvCxnSpPr>
                <a:cxnSpLocks/>
              </p:cNvCxnSpPr>
              <p:nvPr/>
            </p:nvCxnSpPr>
            <p:spPr>
              <a:xfrm flipV="1">
                <a:off x="6747761" y="3379653"/>
                <a:ext cx="677285" cy="908"/>
              </a:xfrm>
              <a:prstGeom prst="line">
                <a:avLst/>
              </a:prstGeom>
              <a:ln w="9525">
                <a:solidFill>
                  <a:srgbClr val="12647A"/>
                </a:solidFill>
              </a:ln>
            </p:spPr>
            <p:style>
              <a:lnRef idx="1">
                <a:schemeClr val="accent1"/>
              </a:lnRef>
              <a:fillRef idx="0">
                <a:schemeClr val="accent1"/>
              </a:fillRef>
              <a:effectRef idx="0">
                <a:schemeClr val="accent1"/>
              </a:effectRef>
              <a:fontRef idx="minor">
                <a:schemeClr val="tx1"/>
              </a:fontRef>
            </p:style>
          </p:cxnSp>
          <p:sp>
            <p:nvSpPr>
              <p:cNvPr id="50" name="四角形: 角を丸くする 49">
                <a:extLst>
                  <a:ext uri="{FF2B5EF4-FFF2-40B4-BE49-F238E27FC236}">
                    <a16:creationId xmlns:a16="http://schemas.microsoft.com/office/drawing/2014/main" id="{C14F602B-C4D1-702B-F2F2-C065E72C92A4}"/>
                  </a:ext>
                </a:extLst>
              </p:cNvPr>
              <p:cNvSpPr/>
              <p:nvPr/>
            </p:nvSpPr>
            <p:spPr>
              <a:xfrm>
                <a:off x="5868801" y="3992961"/>
                <a:ext cx="1691857" cy="19419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l"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デジタルソブリン </a:t>
                </a:r>
                <a:r>
                  <a:rPr lang="en-US" altLang="ja-JP" sz="800">
                    <a:solidFill>
                      <a:srgbClr val="FFFFFF"/>
                    </a:solidFill>
                    <a:latin typeface="Fujitsu Infinity Pro"/>
                    <a:ea typeface="Meiryo UI" panose="020B0604030504040204" pitchFamily="50" charset="-128"/>
                  </a:rPr>
                  <a:t>/</a:t>
                </a:r>
              </a:p>
              <a:p>
                <a:pPr algn="l" defTabSz="457200" fontAlgn="auto">
                  <a:spcBef>
                    <a:spcPts val="0"/>
                  </a:spcBef>
                  <a:spcAft>
                    <a:spcPts val="0"/>
                  </a:spcAft>
                </a:pPr>
                <a:r>
                  <a:rPr lang="ja-JP" altLang="en-US" sz="800">
                    <a:solidFill>
                      <a:srgbClr val="FFFFFF"/>
                    </a:solidFill>
                    <a:latin typeface="Fujitsu Infinity Pro"/>
                    <a:ea typeface="Meiryo UI" panose="020B0604030504040204" pitchFamily="50" charset="-128"/>
                  </a:rPr>
                  <a:t>コンフィデンシャルコンピューティング</a:t>
                </a:r>
                <a:r>
                  <a:rPr lang="en-US" altLang="ja-JP" sz="800" baseline="30000">
                    <a:solidFill>
                      <a:srgbClr val="FFFFFF"/>
                    </a:solidFill>
                    <a:latin typeface="Fujitsu Infinity Pro"/>
                    <a:ea typeface="Meiryo UI" panose="020B0604030504040204" pitchFamily="50" charset="-128"/>
                  </a:rPr>
                  <a:t>1</a:t>
                </a:r>
              </a:p>
            </p:txBody>
          </p:sp>
          <p:pic>
            <p:nvPicPr>
              <p:cNvPr id="51" name="グラフィックス 50">
                <a:extLst>
                  <a:ext uri="{FF2B5EF4-FFF2-40B4-BE49-F238E27FC236}">
                    <a16:creationId xmlns:a16="http://schemas.microsoft.com/office/drawing/2014/main" id="{5CEFADA3-D5D7-B76A-BE67-2B43AF0EBC9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686534" y="3962659"/>
                <a:ext cx="203553" cy="237078"/>
              </a:xfrm>
              <a:prstGeom prst="rect">
                <a:avLst/>
              </a:prstGeom>
            </p:spPr>
          </p:pic>
          <p:grpSp>
            <p:nvGrpSpPr>
              <p:cNvPr id="52" name="グループ化 51">
                <a:extLst>
                  <a:ext uri="{FF2B5EF4-FFF2-40B4-BE49-F238E27FC236}">
                    <a16:creationId xmlns:a16="http://schemas.microsoft.com/office/drawing/2014/main" id="{7A8C7CA3-FC3D-28D1-38AB-A02CB0359791}"/>
                  </a:ext>
                </a:extLst>
              </p:cNvPr>
              <p:cNvGrpSpPr/>
              <p:nvPr/>
            </p:nvGrpSpPr>
            <p:grpSpPr>
              <a:xfrm>
                <a:off x="5919481" y="776531"/>
                <a:ext cx="1265852" cy="356490"/>
                <a:chOff x="5919481" y="776531"/>
                <a:chExt cx="1265852" cy="356490"/>
              </a:xfrm>
            </p:grpSpPr>
            <p:pic>
              <p:nvPicPr>
                <p:cNvPr id="53" name="Graphic 16">
                  <a:extLst>
                    <a:ext uri="{FF2B5EF4-FFF2-40B4-BE49-F238E27FC236}">
                      <a16:creationId xmlns:a16="http://schemas.microsoft.com/office/drawing/2014/main" id="{DB916759-C434-A98A-EC12-428AA6E89B6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397128" y="806742"/>
                  <a:ext cx="310558" cy="310558"/>
                </a:xfrm>
                <a:prstGeom prst="rect">
                  <a:avLst/>
                </a:prstGeom>
              </p:spPr>
            </p:pic>
            <p:sp>
              <p:nvSpPr>
                <p:cNvPr id="54" name="楕円 53">
                  <a:extLst>
                    <a:ext uri="{FF2B5EF4-FFF2-40B4-BE49-F238E27FC236}">
                      <a16:creationId xmlns:a16="http://schemas.microsoft.com/office/drawing/2014/main" id="{CBD60502-057F-2426-D1A5-6E31696F24C4}"/>
                    </a:ext>
                  </a:extLst>
                </p:cNvPr>
                <p:cNvSpPr/>
                <p:nvPr/>
              </p:nvSpPr>
              <p:spPr>
                <a:xfrm>
                  <a:off x="6374162" y="776531"/>
                  <a:ext cx="356490" cy="356490"/>
                </a:xfrm>
                <a:prstGeom prst="ellipse">
                  <a:avLst/>
                </a:prstGeom>
                <a:noFill/>
                <a:ln w="19050">
                  <a:gradFill>
                    <a:gsLst>
                      <a:gs pos="0">
                        <a:srgbClr val="8D2AA3"/>
                      </a:gs>
                      <a:gs pos="100000">
                        <a:srgbClr val="CF007E"/>
                      </a:gs>
                    </a:gsLst>
                    <a:lin ang="120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pPr>
                  <a:endParaRPr lang="ja-JP" altLang="en-US" sz="1800">
                    <a:solidFill>
                      <a:srgbClr val="FFFFFF"/>
                    </a:solidFill>
                    <a:latin typeface="Fujitsu Infinity Pro"/>
                    <a:ea typeface="Meiryo UI" panose="020B0604030504040204" pitchFamily="50" charset="-128"/>
                  </a:endParaRPr>
                </a:p>
              </p:txBody>
            </p:sp>
            <p:sp>
              <p:nvSpPr>
                <p:cNvPr id="55" name="楕円 54">
                  <a:extLst>
                    <a:ext uri="{FF2B5EF4-FFF2-40B4-BE49-F238E27FC236}">
                      <a16:creationId xmlns:a16="http://schemas.microsoft.com/office/drawing/2014/main" id="{7ECBBBF2-8E2A-2843-81C5-848F01D85F87}"/>
                    </a:ext>
                  </a:extLst>
                </p:cNvPr>
                <p:cNvSpPr/>
                <p:nvPr/>
              </p:nvSpPr>
              <p:spPr>
                <a:xfrm>
                  <a:off x="5919481" y="776531"/>
                  <a:ext cx="356490" cy="356490"/>
                </a:xfrm>
                <a:prstGeom prst="ellipse">
                  <a:avLst/>
                </a:prstGeom>
                <a:noFill/>
                <a:ln w="19050">
                  <a:gradFill>
                    <a:gsLst>
                      <a:gs pos="0">
                        <a:srgbClr val="04E4EE"/>
                      </a:gs>
                      <a:gs pos="100000">
                        <a:srgbClr val="00B0F0"/>
                      </a:gs>
                    </a:gsLst>
                    <a:lin ang="120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pPr>
                  <a:endParaRPr lang="ja-JP" altLang="en-US" sz="1800">
                    <a:solidFill>
                      <a:srgbClr val="FFFFFF"/>
                    </a:solidFill>
                    <a:latin typeface="Fujitsu Infinity Pro"/>
                    <a:ea typeface="Meiryo UI" panose="020B0604030504040204" pitchFamily="50" charset="-128"/>
                  </a:endParaRPr>
                </a:p>
              </p:txBody>
            </p:sp>
            <p:pic>
              <p:nvPicPr>
                <p:cNvPr id="56" name="グラフィックス 5">
                  <a:extLst>
                    <a:ext uri="{FF2B5EF4-FFF2-40B4-BE49-F238E27FC236}">
                      <a16:creationId xmlns:a16="http://schemas.microsoft.com/office/drawing/2014/main" id="{405A7DD0-351E-64C5-9DDA-45F3A9B7DD4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964814" y="815249"/>
                  <a:ext cx="271398" cy="274544"/>
                </a:xfrm>
                <a:prstGeom prst="rect">
                  <a:avLst/>
                </a:prstGeom>
              </p:spPr>
            </p:pic>
            <p:grpSp>
              <p:nvGrpSpPr>
                <p:cNvPr id="57" name="グループ化 56">
                  <a:extLst>
                    <a:ext uri="{FF2B5EF4-FFF2-40B4-BE49-F238E27FC236}">
                      <a16:creationId xmlns:a16="http://schemas.microsoft.com/office/drawing/2014/main" id="{D378CF89-6735-D40F-17D1-C025206E78A3}"/>
                    </a:ext>
                  </a:extLst>
                </p:cNvPr>
                <p:cNvGrpSpPr/>
                <p:nvPr/>
              </p:nvGrpSpPr>
              <p:grpSpPr>
                <a:xfrm>
                  <a:off x="6828843" y="776531"/>
                  <a:ext cx="356490" cy="356490"/>
                  <a:chOff x="6828843" y="776531"/>
                  <a:chExt cx="356490" cy="356490"/>
                </a:xfrm>
              </p:grpSpPr>
              <p:sp>
                <p:nvSpPr>
                  <p:cNvPr id="58" name="楕円 57">
                    <a:extLst>
                      <a:ext uri="{FF2B5EF4-FFF2-40B4-BE49-F238E27FC236}">
                        <a16:creationId xmlns:a16="http://schemas.microsoft.com/office/drawing/2014/main" id="{AE6CC38B-5696-D46D-70D5-D0399FE36586}"/>
                      </a:ext>
                    </a:extLst>
                  </p:cNvPr>
                  <p:cNvSpPr/>
                  <p:nvPr/>
                </p:nvSpPr>
                <p:spPr>
                  <a:xfrm>
                    <a:off x="6828843" y="776531"/>
                    <a:ext cx="356490" cy="356490"/>
                  </a:xfrm>
                  <a:prstGeom prst="ellipse">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fontAlgn="auto">
                      <a:spcBef>
                        <a:spcPts val="0"/>
                      </a:spcBef>
                      <a:spcAft>
                        <a:spcPts val="0"/>
                      </a:spcAft>
                    </a:pPr>
                    <a:endParaRPr lang="ja-JP" altLang="en-US" sz="1800">
                      <a:solidFill>
                        <a:srgbClr val="FFFFFF"/>
                      </a:solidFill>
                      <a:latin typeface="Fujitsu Infinity Pro"/>
                      <a:ea typeface="Meiryo UI" panose="020B0604030504040204" pitchFamily="50" charset="-128"/>
                    </a:endParaRPr>
                  </a:p>
                </p:txBody>
              </p:sp>
              <p:pic>
                <p:nvPicPr>
                  <p:cNvPr id="59" name="Picture Placeholder 101" descr="icon of a cyborg">
                    <a:extLst>
                      <a:ext uri="{FF2B5EF4-FFF2-40B4-BE49-F238E27FC236}">
                        <a16:creationId xmlns:a16="http://schemas.microsoft.com/office/drawing/2014/main" id="{8C533C7F-B9EE-39BD-1FCA-9A0F72B7B202}"/>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6860216" y="807904"/>
                    <a:ext cx="293744" cy="293744"/>
                  </a:xfrm>
                  <a:prstGeom prst="rect">
                    <a:avLst/>
                  </a:prstGeom>
                </p:spPr>
              </p:pic>
            </p:grpSp>
          </p:grpSp>
        </p:grpSp>
      </p:grpSp>
      <p:sp>
        <p:nvSpPr>
          <p:cNvPr id="2" name="Footer Placeholder 4">
            <a:extLst>
              <a:ext uri="{FF2B5EF4-FFF2-40B4-BE49-F238E27FC236}">
                <a16:creationId xmlns:a16="http://schemas.microsoft.com/office/drawing/2014/main" id="{837F09BD-020F-A4CC-CF60-192558E11FD9}"/>
              </a:ext>
            </a:extLst>
          </p:cNvPr>
          <p:cNvSpPr txBox="1">
            <a:spLocks/>
          </p:cNvSpPr>
          <p:nvPr/>
        </p:nvSpPr>
        <p:spPr bwMode="gray">
          <a:xfrm>
            <a:off x="4222750" y="4846914"/>
            <a:ext cx="698500" cy="123111"/>
          </a:xfrm>
          <a:prstGeom prst="rect">
            <a:avLst/>
          </a:prstGeom>
        </p:spPr>
        <p:txBody>
          <a:bodyPr vert="horz" wrap="square" lIns="0" tIns="0" rIns="0" bIns="0" rtlCol="0" anchor="ctr">
            <a:spAutoFit/>
          </a:bodyPr>
          <a:lstStyle>
            <a:defPPr>
              <a:defRPr lang="en-US"/>
            </a:defPPr>
            <a:lvl1pPr marL="0" algn="ctr" defTabSz="457200" rtl="0" eaLnBrk="1" latinLnBrk="0" hangingPunct="1">
              <a:defRPr sz="800" kern="1200">
                <a:solidFill>
                  <a:schemeClr val="tx1"/>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pPr>
            <a:fld id="{D5079A84-97DF-4755-8D0F-8DD27974E24C}" type="slidenum">
              <a:rPr kumimoji="0" lang="en-GB">
                <a:solidFill>
                  <a:srgbClr val="FFFFFF"/>
                </a:solidFill>
                <a:latin typeface="Fujitsu Infinity Pro" pitchFamily="2" charset="0"/>
                <a:ea typeface="Meiryo UI"/>
              </a:rPr>
              <a:pPr fontAlgn="auto">
                <a:spcBef>
                  <a:spcPts val="0"/>
                </a:spcBef>
                <a:spcAft>
                  <a:spcPts val="0"/>
                </a:spcAft>
              </a:pPr>
              <a:t>8</a:t>
            </a:fld>
            <a:endParaRPr kumimoji="0" lang="en-GB" dirty="0">
              <a:solidFill>
                <a:srgbClr val="FFFFFF"/>
              </a:solidFill>
              <a:latin typeface="Fujitsu Infinity Pro" pitchFamily="2" charset="0"/>
              <a:ea typeface="Meiryo UI"/>
            </a:endParaRPr>
          </a:p>
        </p:txBody>
      </p:sp>
      <p:sp>
        <p:nvSpPr>
          <p:cNvPr id="5" name="Slide Number Placeholder 5">
            <a:extLst>
              <a:ext uri="{FF2B5EF4-FFF2-40B4-BE49-F238E27FC236}">
                <a16:creationId xmlns:a16="http://schemas.microsoft.com/office/drawing/2014/main" id="{CA6801EE-FC84-8AC1-EE4E-311B858C17DE}"/>
              </a:ext>
            </a:extLst>
          </p:cNvPr>
          <p:cNvSpPr txBox="1">
            <a:spLocks/>
          </p:cNvSpPr>
          <p:nvPr/>
        </p:nvSpPr>
        <p:spPr bwMode="gray">
          <a:xfrm>
            <a:off x="4962529" y="4854607"/>
            <a:ext cx="3905940" cy="107722"/>
          </a:xfrm>
          <a:prstGeom prst="rect">
            <a:avLst/>
          </a:prstGeom>
        </p:spPr>
        <p:txBody>
          <a:bodyPr vert="horz" wrap="square" lIns="0" tIns="0" rIns="0" bIns="0" rtlCol="0" anchor="ctr">
            <a:spAutoFit/>
          </a:bodyPr>
          <a:lstStyle>
            <a:defPPr>
              <a:defRPr lang="en-US"/>
            </a:defPPr>
            <a:lvl1pPr marL="0" algn="r" defTabSz="457200" rtl="0" eaLnBrk="1" latinLnBrk="0" hangingPunct="1">
              <a:defRPr sz="7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kumimoji="0" lang="en-GB">
                <a:solidFill>
                  <a:srgbClr val="FFFFFF"/>
                </a:solidFill>
                <a:latin typeface="Fujitsu Infinity Pro" pitchFamily="2" charset="0"/>
                <a:ea typeface="Meiryo UI"/>
              </a:rPr>
              <a:t>© 202</a:t>
            </a:r>
            <a:r>
              <a:rPr kumimoji="0" lang="en-US" altLang="ja-JP">
                <a:solidFill>
                  <a:srgbClr val="FFFFFF"/>
                </a:solidFill>
                <a:latin typeface="Fujitsu Infinity Pro" pitchFamily="2" charset="0"/>
                <a:ea typeface="Meiryo UI"/>
              </a:rPr>
              <a:t>6</a:t>
            </a:r>
            <a:r>
              <a:rPr kumimoji="0" lang="en-GB">
                <a:solidFill>
                  <a:srgbClr val="FFFFFF"/>
                </a:solidFill>
                <a:latin typeface="Fujitsu Infinity Pro" pitchFamily="2" charset="0"/>
                <a:ea typeface="Meiryo UI"/>
              </a:rPr>
              <a:t> </a:t>
            </a:r>
            <a:r>
              <a:rPr kumimoji="0" lang="en-GB" dirty="0">
                <a:solidFill>
                  <a:srgbClr val="FFFFFF"/>
                </a:solidFill>
                <a:latin typeface="Fujitsu Infinity Pro" pitchFamily="2" charset="0"/>
                <a:ea typeface="Meiryo UI"/>
              </a:rPr>
              <a:t>Fujitsu Limited</a:t>
            </a:r>
          </a:p>
        </p:txBody>
      </p:sp>
    </p:spTree>
    <p:extLst>
      <p:ext uri="{BB962C8B-B14F-4D97-AF65-F5344CB8AC3E}">
        <p14:creationId xmlns:p14="http://schemas.microsoft.com/office/powerpoint/2010/main" val="6877692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F_Tool_T2_01_JP_E">
  <a:themeElements>
    <a:clrScheme name="F_Tool">
      <a:dk1>
        <a:srgbClr val="000000"/>
      </a:dk1>
      <a:lt1>
        <a:sysClr val="window" lastClr="FFFFFF"/>
      </a:lt1>
      <a:dk2>
        <a:srgbClr val="000000"/>
      </a:dk2>
      <a:lt2>
        <a:srgbClr val="FFFFFF"/>
      </a:lt2>
      <a:accent1>
        <a:srgbClr val="EA0000"/>
      </a:accent1>
      <a:accent2>
        <a:srgbClr val="FF8000"/>
      </a:accent2>
      <a:accent3>
        <a:srgbClr val="D80084"/>
      </a:accent3>
      <a:accent4>
        <a:srgbClr val="2400B0"/>
      </a:accent4>
      <a:accent5>
        <a:srgbClr val="61D600"/>
      </a:accent5>
      <a:accent6>
        <a:srgbClr val="008224"/>
      </a:accent6>
      <a:hlink>
        <a:srgbClr val="0563C1"/>
      </a:hlink>
      <a:folHlink>
        <a:srgbClr val="954F72"/>
      </a:folHlink>
    </a:clrScheme>
    <a:fontScheme name="F_Tool_JP">
      <a:majorFont>
        <a:latin typeface="メイリオ"/>
        <a:ea typeface="メイリオ"/>
        <a:cs typeface=""/>
      </a:majorFont>
      <a:minorFont>
        <a:latin typeface="メイリオ"/>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bg1">
              <a:lumMod val="75000"/>
            </a:schemeClr>
          </a:solidFill>
        </a:ln>
      </a:spPr>
      <a:bodyPr rtlCol="0" anchor="ctr"/>
      <a:lstStyle>
        <a:defPPr algn="ctr">
          <a:defRPr kumimoji="1"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kumimoji="1"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F_Tool_T2_01_JP_E">
  <a:themeElements>
    <a:clrScheme name="F_Tool">
      <a:dk1>
        <a:srgbClr val="000000"/>
      </a:dk1>
      <a:lt1>
        <a:sysClr val="window" lastClr="FFFFFF"/>
      </a:lt1>
      <a:dk2>
        <a:srgbClr val="000000"/>
      </a:dk2>
      <a:lt2>
        <a:srgbClr val="FFFFFF"/>
      </a:lt2>
      <a:accent1>
        <a:srgbClr val="EA0000"/>
      </a:accent1>
      <a:accent2>
        <a:srgbClr val="FF8000"/>
      </a:accent2>
      <a:accent3>
        <a:srgbClr val="D80084"/>
      </a:accent3>
      <a:accent4>
        <a:srgbClr val="2400B0"/>
      </a:accent4>
      <a:accent5>
        <a:srgbClr val="61D600"/>
      </a:accent5>
      <a:accent6>
        <a:srgbClr val="008224"/>
      </a:accent6>
      <a:hlink>
        <a:srgbClr val="0563C1"/>
      </a:hlink>
      <a:folHlink>
        <a:srgbClr val="954F72"/>
      </a:folHlink>
    </a:clrScheme>
    <a:fontScheme name="F_Tool_JP">
      <a:majorFont>
        <a:latin typeface="メイリオ"/>
        <a:ea typeface="メイリオ"/>
        <a:cs typeface=""/>
      </a:majorFont>
      <a:minorFont>
        <a:latin typeface="メイリオ"/>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bg1">
              <a:lumMod val="75000"/>
            </a:schemeClr>
          </a:solidFill>
        </a:ln>
      </a:spPr>
      <a:bodyPr rtlCol="0" anchor="ctr"/>
      <a:lstStyle>
        <a:defPPr algn="ctr">
          <a:defRPr kumimoji="1" smtClean="0">
            <a:solidFill>
              <a:schemeClr val="tx1"/>
            </a:solidFill>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none" rtlCol="0">
        <a:spAutoFit/>
      </a:bodyPr>
      <a:lstStyle>
        <a:defPPr algn="l">
          <a:defRPr kumimoji="1" smtClean="0">
            <a:latin typeface="Meiryo UI" panose="020B0604030504040204" pitchFamily="50" charset="-128"/>
            <a:ea typeface="Meiryo UI" panose="020B0604030504040204" pitchFamily="50"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6_T1_01_JP_Plain">
  <a:themeElements>
    <a:clrScheme name="FJ-PPT_2022-02">
      <a:dk1>
        <a:srgbClr val="000000"/>
      </a:dk1>
      <a:lt1>
        <a:srgbClr val="FFFFFF"/>
      </a:lt1>
      <a:dk2>
        <a:srgbClr val="D80084"/>
      </a:dk2>
      <a:lt2>
        <a:srgbClr val="2400B0"/>
      </a:lt2>
      <a:accent1>
        <a:srgbClr val="EA0000"/>
      </a:accent1>
      <a:accent2>
        <a:srgbClr val="FF8000"/>
      </a:accent2>
      <a:accent3>
        <a:srgbClr val="FFE700"/>
      </a:accent3>
      <a:accent4>
        <a:srgbClr val="61D600"/>
      </a:accent4>
      <a:accent5>
        <a:srgbClr val="008224"/>
      </a:accent5>
      <a:accent6>
        <a:srgbClr val="00E7EF"/>
      </a:accent6>
      <a:hlink>
        <a:srgbClr val="2400B0"/>
      </a:hlink>
      <a:folHlink>
        <a:srgbClr val="2400B0"/>
      </a:folHlink>
    </a:clrScheme>
    <a:fontScheme name="Fujitsu Infinity Pro">
      <a:majorFont>
        <a:latin typeface="Fujitsu Infinity Pro"/>
        <a:ea typeface="Meiryo UI"/>
        <a:cs typeface=""/>
      </a:majorFont>
      <a:minorFont>
        <a:latin typeface="Fujitsu Infinity Pro"/>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kumimoji="1" smtClean="0">
            <a:latin typeface="Fujitsu Infinity Pro" pitchFamily="50" charset="0"/>
            <a:ea typeface="Meiryo UI" panose="020B0604030504040204" pitchFamily="50" charset="-128"/>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vert="horz" rtlCol="0">
        <a:spAutoFit/>
      </a:bodyPr>
      <a:lstStyle>
        <a:defPPr algn="l">
          <a:defRPr kumimoji="1" smtClean="0">
            <a:latin typeface="Fujitsu Infinity Pro" pitchFamily="50" charset="0"/>
            <a:ea typeface="Meiryo UI" panose="020B0604030504040204" pitchFamily="50" charset="-128"/>
          </a:defRPr>
        </a:defPPr>
      </a:lstStyle>
    </a:txDef>
  </a:objectDefaults>
  <a:extraClrSchemeLst>
    <a:extraClrScheme>
      <a:clrScheme name="FJ-TC_Uvance">
        <a:dk1>
          <a:srgbClr val="000000"/>
        </a:dk1>
        <a:lt1>
          <a:srgbClr val="FFFFFF"/>
        </a:lt1>
        <a:dk2>
          <a:srgbClr val="FFFFFF"/>
        </a:dk2>
        <a:lt2>
          <a:srgbClr val="EFEFEF"/>
        </a:lt2>
        <a:accent1>
          <a:srgbClr val="37A21E"/>
        </a:accent1>
        <a:accent2>
          <a:srgbClr val="2D9624"/>
        </a:accent2>
        <a:accent3>
          <a:srgbClr val="238A2A"/>
        </a:accent3>
        <a:accent4>
          <a:srgbClr val="187E30"/>
        </a:accent4>
        <a:accent5>
          <a:srgbClr val="0E7236"/>
        </a:accent5>
        <a:accent6>
          <a:srgbClr val="008224"/>
        </a:accent6>
        <a:hlink>
          <a:srgbClr val="2400B0"/>
        </a:hlink>
        <a:folHlink>
          <a:srgbClr val="2400B0"/>
        </a:folHlink>
      </a:clrScheme>
    </a:extraClrScheme>
    <a:extraClrScheme>
      <a:clrScheme name="FJ-TC_Uvance-V">
        <a:dk1>
          <a:srgbClr val="000000"/>
        </a:dk1>
        <a:lt1>
          <a:srgbClr val="FFFFFF"/>
        </a:lt1>
        <a:dk2>
          <a:srgbClr val="000000"/>
        </a:dk2>
        <a:lt2>
          <a:srgbClr val="EFEFEF"/>
        </a:lt2>
        <a:accent1>
          <a:srgbClr val="12E4DA"/>
        </a:accent1>
        <a:accent2>
          <a:srgbClr val="18E3B9"/>
        </a:accent2>
        <a:accent3>
          <a:srgbClr val="1EE297"/>
        </a:accent3>
        <a:accent4>
          <a:srgbClr val="40E36D"/>
        </a:accent4>
        <a:accent5>
          <a:srgbClr val="64E342"/>
        </a:accent5>
        <a:accent6>
          <a:srgbClr val="61D600"/>
        </a:accent6>
        <a:hlink>
          <a:srgbClr val="2400B0"/>
        </a:hlink>
        <a:folHlink>
          <a:srgbClr val="2400B0"/>
        </a:folHlink>
      </a:clrScheme>
    </a:extraClrScheme>
    <a:extraClrScheme>
      <a:clrScheme name="FJ-TC_Uvance-H">
        <a:dk1>
          <a:srgbClr val="000000"/>
        </a:dk1>
        <a:lt1>
          <a:srgbClr val="FFFFFF"/>
        </a:lt1>
        <a:dk2>
          <a:srgbClr val="FFFFFF"/>
        </a:dk2>
        <a:lt2>
          <a:srgbClr val="EFEFEF"/>
        </a:lt2>
        <a:accent1>
          <a:srgbClr val="22C2E0"/>
        </a:accent1>
        <a:accent2>
          <a:srgbClr val="5C90CA"/>
        </a:accent2>
        <a:accent3>
          <a:srgbClr val="9460B5"/>
        </a:accent3>
        <a:accent4>
          <a:srgbClr val="B23BA7"/>
        </a:accent4>
        <a:accent5>
          <a:srgbClr val="D11599"/>
        </a:accent5>
        <a:accent6>
          <a:srgbClr val="D80084"/>
        </a:accent6>
        <a:hlink>
          <a:srgbClr val="2400B0"/>
        </a:hlink>
        <a:folHlink>
          <a:srgbClr val="2400B0"/>
        </a:folHlink>
      </a:clrScheme>
    </a:extraClrScheme>
    <a:extraClrScheme>
      <a:clrScheme name="FJ-TC_red-1">
        <a:dk1>
          <a:srgbClr val="000000"/>
        </a:dk1>
        <a:lt1>
          <a:srgbClr val="FFFFFF"/>
        </a:lt1>
        <a:dk2>
          <a:srgbClr val="FFFFFF"/>
        </a:dk2>
        <a:lt2>
          <a:srgbClr val="EFEFEF"/>
        </a:lt2>
        <a:accent1>
          <a:srgbClr val="DF0000"/>
        </a:accent1>
        <a:accent2>
          <a:srgbClr val="DF0F2F"/>
        </a:accent2>
        <a:accent3>
          <a:srgbClr val="DF1E5C"/>
        </a:accent3>
        <a:accent4>
          <a:srgbClr val="DB0F6B"/>
        </a:accent4>
        <a:accent5>
          <a:srgbClr val="D7007A"/>
        </a:accent5>
        <a:accent6>
          <a:srgbClr val="D80084"/>
        </a:accent6>
        <a:hlink>
          <a:srgbClr val="2400B0"/>
        </a:hlink>
        <a:folHlink>
          <a:srgbClr val="2400B0"/>
        </a:folHlink>
      </a:clrScheme>
    </a:extraClrScheme>
    <a:extraClrScheme>
      <a:clrScheme name="FJ-TC_red-1+">
        <a:dk1>
          <a:srgbClr val="000000"/>
        </a:dk1>
        <a:lt1>
          <a:srgbClr val="FFFFFF"/>
        </a:lt1>
        <a:dk2>
          <a:srgbClr val="FFFFFF"/>
        </a:dk2>
        <a:lt2>
          <a:srgbClr val="EFEFEF"/>
        </a:lt2>
        <a:accent1>
          <a:srgbClr val="DF0000"/>
        </a:accent1>
        <a:accent2>
          <a:srgbClr val="DF0F2F"/>
        </a:accent2>
        <a:accent3>
          <a:srgbClr val="DF1E5C"/>
        </a:accent3>
        <a:accent4>
          <a:srgbClr val="DB0F6B"/>
        </a:accent4>
        <a:accent5>
          <a:srgbClr val="D7007A"/>
        </a:accent5>
        <a:accent6>
          <a:srgbClr val="EA0000"/>
        </a:accent6>
        <a:hlink>
          <a:srgbClr val="2400B0"/>
        </a:hlink>
        <a:folHlink>
          <a:srgbClr val="2400B0"/>
        </a:folHlink>
      </a:clrScheme>
    </a:extraClrScheme>
    <a:extraClrScheme>
      <a:clrScheme name="FJ-TC_red-2">
        <a:dk1>
          <a:srgbClr val="000000"/>
        </a:dk1>
        <a:lt1>
          <a:srgbClr val="FFFFFF"/>
        </a:lt1>
        <a:dk2>
          <a:srgbClr val="FFFFFF"/>
        </a:dk2>
        <a:lt2>
          <a:srgbClr val="EFEFEF"/>
        </a:lt2>
        <a:accent1>
          <a:srgbClr val="D7007A"/>
        </a:accent1>
        <a:accent2>
          <a:srgbClr val="DB0F6B"/>
        </a:accent2>
        <a:accent3>
          <a:srgbClr val="DF1E5C"/>
        </a:accent3>
        <a:accent4>
          <a:srgbClr val="DF0F2F"/>
        </a:accent4>
        <a:accent5>
          <a:srgbClr val="DF0000"/>
        </a:accent5>
        <a:accent6>
          <a:srgbClr val="EA0000"/>
        </a:accent6>
        <a:hlink>
          <a:srgbClr val="2400B0"/>
        </a:hlink>
        <a:folHlink>
          <a:srgbClr val="2400B0"/>
        </a:folHlink>
      </a:clrScheme>
    </a:extraClrScheme>
    <a:extraClrScheme>
      <a:clrScheme name="FJ-TC_orange">
        <a:dk1>
          <a:srgbClr val="000000"/>
        </a:dk1>
        <a:lt1>
          <a:srgbClr val="FFFFFF"/>
        </a:lt1>
        <a:dk2>
          <a:srgbClr val="FFFFFF"/>
        </a:dk2>
        <a:lt2>
          <a:srgbClr val="EFEFEF"/>
        </a:lt2>
        <a:accent1>
          <a:srgbClr val="FB6900"/>
        </a:accent1>
        <a:accent2>
          <a:srgbClr val="F75300"/>
        </a:accent2>
        <a:accent3>
          <a:srgbClr val="F43C00"/>
        </a:accent3>
        <a:accent4>
          <a:srgbClr val="F02600"/>
        </a:accent4>
        <a:accent5>
          <a:srgbClr val="EC0F00"/>
        </a:accent5>
        <a:accent6>
          <a:srgbClr val="FF8000"/>
        </a:accent6>
        <a:hlink>
          <a:srgbClr val="2400B0"/>
        </a:hlink>
        <a:folHlink>
          <a:srgbClr val="2400B0"/>
        </a:folHlink>
      </a:clrScheme>
    </a:extraClrScheme>
    <a:extraClrScheme>
      <a:clrScheme name="FJ-TC_blue">
        <a:dk1>
          <a:srgbClr val="000000"/>
        </a:dk1>
        <a:lt1>
          <a:srgbClr val="FFFFFF"/>
        </a:lt1>
        <a:dk2>
          <a:srgbClr val="FFFFFF"/>
        </a:dk2>
        <a:lt2>
          <a:srgbClr val="EFEFEF"/>
        </a:lt2>
        <a:accent1>
          <a:srgbClr val="0C7CDA"/>
        </a:accent1>
        <a:accent2>
          <a:srgbClr val="1064CC"/>
        </a:accent2>
        <a:accent3>
          <a:srgbClr val="144CBD"/>
        </a:accent3>
        <a:accent4>
          <a:srgbClr val="1834AF"/>
        </a:accent4>
        <a:accent5>
          <a:srgbClr val="1C1CA0"/>
        </a:accent5>
        <a:accent6>
          <a:srgbClr val="2400B0"/>
        </a:accent6>
        <a:hlink>
          <a:srgbClr val="2400B0"/>
        </a:hlink>
        <a:folHlink>
          <a:srgbClr val="2400B0"/>
        </a:folHlink>
      </a:clrScheme>
    </a:extraClrScheme>
    <a:extraClrScheme>
      <a:clrScheme name="FJ-TC_green">
        <a:dk1>
          <a:srgbClr val="000000"/>
        </a:dk1>
        <a:lt1>
          <a:srgbClr val="FFFFFF"/>
        </a:lt1>
        <a:dk2>
          <a:srgbClr val="FFFFFF"/>
        </a:dk2>
        <a:lt2>
          <a:srgbClr val="EFEFEF"/>
        </a:lt2>
        <a:accent1>
          <a:srgbClr val="44B620"/>
        </a:accent1>
        <a:accent2>
          <a:srgbClr val="35A821"/>
        </a:accent2>
        <a:accent3>
          <a:srgbClr val="259922"/>
        </a:accent3>
        <a:accent4>
          <a:srgbClr val="168B23"/>
        </a:accent4>
        <a:accent5>
          <a:srgbClr val="067C24"/>
        </a:accent5>
        <a:accent6>
          <a:srgbClr val="008224"/>
        </a:accent6>
        <a:hlink>
          <a:srgbClr val="2400B0"/>
        </a:hlink>
        <a:folHlink>
          <a:srgbClr val="2400B0"/>
        </a:folHlink>
      </a:clrScheme>
    </a:extraClrScheme>
    <a:extraClrScheme>
      <a:clrScheme name="FJ-TC_yellow-1">
        <a:dk1>
          <a:srgbClr val="000000"/>
        </a:dk1>
        <a:lt1>
          <a:srgbClr val="FFFFFF"/>
        </a:lt1>
        <a:dk2>
          <a:srgbClr val="000000"/>
        </a:dk2>
        <a:lt2>
          <a:srgbClr val="EFEFEF"/>
        </a:lt2>
        <a:accent1>
          <a:srgbClr val="FF6F00"/>
        </a:accent1>
        <a:accent2>
          <a:srgbClr val="FF8A00"/>
        </a:accent2>
        <a:accent3>
          <a:srgbClr val="FFA500"/>
        </a:accent3>
        <a:accent4>
          <a:srgbClr val="FFB900"/>
        </a:accent4>
        <a:accent5>
          <a:srgbClr val="FFCD00"/>
        </a:accent5>
        <a:accent6>
          <a:srgbClr val="FFE700"/>
        </a:accent6>
        <a:hlink>
          <a:srgbClr val="2400B0"/>
        </a:hlink>
        <a:folHlink>
          <a:srgbClr val="2400B0"/>
        </a:folHlink>
      </a:clrScheme>
    </a:extraClrScheme>
    <a:extraClrScheme>
      <a:clrScheme name="FJ-TC_yellow-2">
        <a:dk1>
          <a:srgbClr val="000000"/>
        </a:dk1>
        <a:lt1>
          <a:srgbClr val="FFFFFF"/>
        </a:lt1>
        <a:dk2>
          <a:srgbClr val="000000"/>
        </a:dk2>
        <a:lt2>
          <a:srgbClr val="EFEFEF"/>
        </a:lt2>
        <a:accent1>
          <a:srgbClr val="FFCD00"/>
        </a:accent1>
        <a:accent2>
          <a:srgbClr val="FFB900"/>
        </a:accent2>
        <a:accent3>
          <a:srgbClr val="FFA500"/>
        </a:accent3>
        <a:accent4>
          <a:srgbClr val="FF8A00"/>
        </a:accent4>
        <a:accent5>
          <a:srgbClr val="FF6F00"/>
        </a:accent5>
        <a:accent6>
          <a:srgbClr val="FFE700"/>
        </a:accent6>
        <a:hlink>
          <a:srgbClr val="2400B0"/>
        </a:hlink>
        <a:folHlink>
          <a:srgbClr val="2400B0"/>
        </a:folHlink>
      </a:clrScheme>
    </a:extraClrScheme>
    <a:extraClrScheme>
      <a:clrScheme name="FJ-PPT_2022-02">
        <a:dk1>
          <a:srgbClr val="000000"/>
        </a:dk1>
        <a:lt1>
          <a:srgbClr val="FFFFFF"/>
        </a:lt1>
        <a:dk2>
          <a:srgbClr val="D80084"/>
        </a:dk2>
        <a:lt2>
          <a:srgbClr val="2400B0"/>
        </a:lt2>
        <a:accent1>
          <a:srgbClr val="EA0000"/>
        </a:accent1>
        <a:accent2>
          <a:srgbClr val="FF8000"/>
        </a:accent2>
        <a:accent3>
          <a:srgbClr val="FFE700"/>
        </a:accent3>
        <a:accent4>
          <a:srgbClr val="61D600"/>
        </a:accent4>
        <a:accent5>
          <a:srgbClr val="008224"/>
        </a:accent5>
        <a:accent6>
          <a:srgbClr val="00E7EF"/>
        </a:accent6>
        <a:hlink>
          <a:srgbClr val="2400B0"/>
        </a:hlink>
        <a:folHlink>
          <a:srgbClr val="2400B0"/>
        </a:folHlink>
      </a:clrScheme>
    </a:extraClrScheme>
  </a:extraClrSchemeLst>
  <a:extLst>
    <a:ext uri="{05A4C25C-085E-4340-85A3-A5531E510DB2}">
      <thm15:themeFamily xmlns:thm15="http://schemas.microsoft.com/office/thememl/2012/main" name="PPT-Custom-FJ-RESTRICTED.potx" id="{0EE3EB14-B504-45E9-9A3E-BD9C40C65517}" vid="{C9037DA7-C394-429B-8A73-5AAEA0615BDE}"/>
    </a:ext>
  </a:extLst>
</a:theme>
</file>

<file path=ppt/theme/theme12.xml><?xml version="1.0" encoding="utf-8"?>
<a:theme xmlns:a="http://schemas.openxmlformats.org/drawingml/2006/main" name="F_Tool_T2_01_JP_Blue">
  <a:themeElements>
    <a:clrScheme name="F_Tool">
      <a:dk1>
        <a:srgbClr val="000000"/>
      </a:dk1>
      <a:lt1>
        <a:sysClr val="window" lastClr="FFFFFF"/>
      </a:lt1>
      <a:dk2>
        <a:srgbClr val="000000"/>
      </a:dk2>
      <a:lt2>
        <a:srgbClr val="FFFFFF"/>
      </a:lt2>
      <a:accent1>
        <a:srgbClr val="EA0000"/>
      </a:accent1>
      <a:accent2>
        <a:srgbClr val="FF8000"/>
      </a:accent2>
      <a:accent3>
        <a:srgbClr val="D80084"/>
      </a:accent3>
      <a:accent4>
        <a:srgbClr val="2400B0"/>
      </a:accent4>
      <a:accent5>
        <a:srgbClr val="61D600"/>
      </a:accent5>
      <a:accent6>
        <a:srgbClr val="008224"/>
      </a:accent6>
      <a:hlink>
        <a:srgbClr val="0563C1"/>
      </a:hlink>
      <a:folHlink>
        <a:srgbClr val="954F72"/>
      </a:folHlink>
    </a:clrScheme>
    <a:fontScheme name="F_Tool_JP">
      <a:majorFont>
        <a:latin typeface="メイリオ"/>
        <a:ea typeface="メイリオ"/>
        <a:cs typeface=""/>
      </a:majorFont>
      <a:minorFont>
        <a:latin typeface="メイリオ"/>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bg1">
              <a:lumMod val="75000"/>
            </a:schemeClr>
          </a:solidFill>
        </a:ln>
      </a:spPr>
      <a:bodyPr rtlCol="0" anchor="ctr"/>
      <a:lstStyle>
        <a:defPPr algn="ctr">
          <a:defRPr kumimoji="1"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kumimoji="1"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ＭＳ Ｐゴシック"/>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ＭＳ Ｐゴシック"/>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ＭＳ Ｐゴシック"/>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ＭＳ Ｐゴシック"/>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_Tool_T2_01_JP_Emerald">
  <a:themeElements>
    <a:clrScheme name="F_Tool">
      <a:dk1>
        <a:srgbClr val="000000"/>
      </a:dk1>
      <a:lt1>
        <a:sysClr val="window" lastClr="FFFFFF"/>
      </a:lt1>
      <a:dk2>
        <a:srgbClr val="000000"/>
      </a:dk2>
      <a:lt2>
        <a:srgbClr val="FFFFFF"/>
      </a:lt2>
      <a:accent1>
        <a:srgbClr val="EA0000"/>
      </a:accent1>
      <a:accent2>
        <a:srgbClr val="FF8000"/>
      </a:accent2>
      <a:accent3>
        <a:srgbClr val="D80084"/>
      </a:accent3>
      <a:accent4>
        <a:srgbClr val="2400B0"/>
      </a:accent4>
      <a:accent5>
        <a:srgbClr val="61D600"/>
      </a:accent5>
      <a:accent6>
        <a:srgbClr val="008224"/>
      </a:accent6>
      <a:hlink>
        <a:srgbClr val="0563C1"/>
      </a:hlink>
      <a:folHlink>
        <a:srgbClr val="954F72"/>
      </a:folHlink>
    </a:clrScheme>
    <a:fontScheme name="F_Tool_JP">
      <a:majorFont>
        <a:latin typeface="メイリオ"/>
        <a:ea typeface="メイリオ"/>
        <a:cs typeface=""/>
      </a:majorFont>
      <a:minorFont>
        <a:latin typeface="メイリオ"/>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bg1">
              <a:lumMod val="75000"/>
            </a:schemeClr>
          </a:solidFill>
        </a:ln>
      </a:spPr>
      <a:bodyPr rtlCol="0" anchor="ctr"/>
      <a:lstStyle>
        <a:defPPr algn="ctr">
          <a:defRPr kumimoji="1"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kumimoji="1"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1_01_JP_Plain">
  <a:themeElements>
    <a:clrScheme name="FJ-PPT_2022-02">
      <a:dk1>
        <a:srgbClr val="000000"/>
      </a:dk1>
      <a:lt1>
        <a:srgbClr val="FFFFFF"/>
      </a:lt1>
      <a:dk2>
        <a:srgbClr val="D80084"/>
      </a:dk2>
      <a:lt2>
        <a:srgbClr val="2400B0"/>
      </a:lt2>
      <a:accent1>
        <a:srgbClr val="EA0000"/>
      </a:accent1>
      <a:accent2>
        <a:srgbClr val="FF8000"/>
      </a:accent2>
      <a:accent3>
        <a:srgbClr val="FFE700"/>
      </a:accent3>
      <a:accent4>
        <a:srgbClr val="61D600"/>
      </a:accent4>
      <a:accent5>
        <a:srgbClr val="008224"/>
      </a:accent5>
      <a:accent6>
        <a:srgbClr val="00E7EF"/>
      </a:accent6>
      <a:hlink>
        <a:srgbClr val="2400B0"/>
      </a:hlink>
      <a:folHlink>
        <a:srgbClr val="2400B0"/>
      </a:folHlink>
    </a:clrScheme>
    <a:fontScheme name="ユーザー定義 2">
      <a:majorFont>
        <a:latin typeface="Fujitsu Infinity Pro Bold"/>
        <a:ea typeface="Meiryo UI"/>
        <a:cs typeface=""/>
      </a:majorFont>
      <a:minorFont>
        <a:latin typeface="Fujitsu Infinity Pro"/>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FJ-TC_Uvance">
        <a:dk1>
          <a:srgbClr val="000000"/>
        </a:dk1>
        <a:lt1>
          <a:srgbClr val="FFFFFF"/>
        </a:lt1>
        <a:dk2>
          <a:srgbClr val="FFFFFF"/>
        </a:dk2>
        <a:lt2>
          <a:srgbClr val="EFEFEF"/>
        </a:lt2>
        <a:accent1>
          <a:srgbClr val="37A21E"/>
        </a:accent1>
        <a:accent2>
          <a:srgbClr val="2D9624"/>
        </a:accent2>
        <a:accent3>
          <a:srgbClr val="238A2A"/>
        </a:accent3>
        <a:accent4>
          <a:srgbClr val="187E30"/>
        </a:accent4>
        <a:accent5>
          <a:srgbClr val="0E7236"/>
        </a:accent5>
        <a:accent6>
          <a:srgbClr val="008224"/>
        </a:accent6>
        <a:hlink>
          <a:srgbClr val="2400B0"/>
        </a:hlink>
        <a:folHlink>
          <a:srgbClr val="2400B0"/>
        </a:folHlink>
      </a:clrScheme>
    </a:extraClrScheme>
    <a:extraClrScheme>
      <a:clrScheme name="FJ-TC_Uvance-V">
        <a:dk1>
          <a:srgbClr val="000000"/>
        </a:dk1>
        <a:lt1>
          <a:srgbClr val="FFFFFF"/>
        </a:lt1>
        <a:dk2>
          <a:srgbClr val="000000"/>
        </a:dk2>
        <a:lt2>
          <a:srgbClr val="EFEFEF"/>
        </a:lt2>
        <a:accent1>
          <a:srgbClr val="12E4DA"/>
        </a:accent1>
        <a:accent2>
          <a:srgbClr val="18E3B9"/>
        </a:accent2>
        <a:accent3>
          <a:srgbClr val="1EE297"/>
        </a:accent3>
        <a:accent4>
          <a:srgbClr val="40E36D"/>
        </a:accent4>
        <a:accent5>
          <a:srgbClr val="64E342"/>
        </a:accent5>
        <a:accent6>
          <a:srgbClr val="61D600"/>
        </a:accent6>
        <a:hlink>
          <a:srgbClr val="2400B0"/>
        </a:hlink>
        <a:folHlink>
          <a:srgbClr val="2400B0"/>
        </a:folHlink>
      </a:clrScheme>
    </a:extraClrScheme>
    <a:extraClrScheme>
      <a:clrScheme name="FJ-TC_Uvance-H">
        <a:dk1>
          <a:srgbClr val="000000"/>
        </a:dk1>
        <a:lt1>
          <a:srgbClr val="FFFFFF"/>
        </a:lt1>
        <a:dk2>
          <a:srgbClr val="FFFFFF"/>
        </a:dk2>
        <a:lt2>
          <a:srgbClr val="EFEFEF"/>
        </a:lt2>
        <a:accent1>
          <a:srgbClr val="22C2E0"/>
        </a:accent1>
        <a:accent2>
          <a:srgbClr val="5C90CA"/>
        </a:accent2>
        <a:accent3>
          <a:srgbClr val="9460B5"/>
        </a:accent3>
        <a:accent4>
          <a:srgbClr val="B23BA7"/>
        </a:accent4>
        <a:accent5>
          <a:srgbClr val="D11599"/>
        </a:accent5>
        <a:accent6>
          <a:srgbClr val="D80084"/>
        </a:accent6>
        <a:hlink>
          <a:srgbClr val="2400B0"/>
        </a:hlink>
        <a:folHlink>
          <a:srgbClr val="2400B0"/>
        </a:folHlink>
      </a:clrScheme>
    </a:extraClrScheme>
    <a:extraClrScheme>
      <a:clrScheme name="FJ-TC_red-1">
        <a:dk1>
          <a:srgbClr val="000000"/>
        </a:dk1>
        <a:lt1>
          <a:srgbClr val="FFFFFF"/>
        </a:lt1>
        <a:dk2>
          <a:srgbClr val="FFFFFF"/>
        </a:dk2>
        <a:lt2>
          <a:srgbClr val="EFEFEF"/>
        </a:lt2>
        <a:accent1>
          <a:srgbClr val="DF0000"/>
        </a:accent1>
        <a:accent2>
          <a:srgbClr val="DF0F2F"/>
        </a:accent2>
        <a:accent3>
          <a:srgbClr val="DF1E5C"/>
        </a:accent3>
        <a:accent4>
          <a:srgbClr val="DB0F6B"/>
        </a:accent4>
        <a:accent5>
          <a:srgbClr val="D7007A"/>
        </a:accent5>
        <a:accent6>
          <a:srgbClr val="D80084"/>
        </a:accent6>
        <a:hlink>
          <a:srgbClr val="2400B0"/>
        </a:hlink>
        <a:folHlink>
          <a:srgbClr val="2400B0"/>
        </a:folHlink>
      </a:clrScheme>
    </a:extraClrScheme>
    <a:extraClrScheme>
      <a:clrScheme name="FJ-TC_red-1+">
        <a:dk1>
          <a:srgbClr val="000000"/>
        </a:dk1>
        <a:lt1>
          <a:srgbClr val="FFFFFF"/>
        </a:lt1>
        <a:dk2>
          <a:srgbClr val="FFFFFF"/>
        </a:dk2>
        <a:lt2>
          <a:srgbClr val="EFEFEF"/>
        </a:lt2>
        <a:accent1>
          <a:srgbClr val="DF0000"/>
        </a:accent1>
        <a:accent2>
          <a:srgbClr val="DF0F2F"/>
        </a:accent2>
        <a:accent3>
          <a:srgbClr val="DF1E5C"/>
        </a:accent3>
        <a:accent4>
          <a:srgbClr val="DB0F6B"/>
        </a:accent4>
        <a:accent5>
          <a:srgbClr val="D7007A"/>
        </a:accent5>
        <a:accent6>
          <a:srgbClr val="EA0000"/>
        </a:accent6>
        <a:hlink>
          <a:srgbClr val="2400B0"/>
        </a:hlink>
        <a:folHlink>
          <a:srgbClr val="2400B0"/>
        </a:folHlink>
      </a:clrScheme>
    </a:extraClrScheme>
    <a:extraClrScheme>
      <a:clrScheme name="FJ-TC_red-2">
        <a:dk1>
          <a:srgbClr val="000000"/>
        </a:dk1>
        <a:lt1>
          <a:srgbClr val="FFFFFF"/>
        </a:lt1>
        <a:dk2>
          <a:srgbClr val="FFFFFF"/>
        </a:dk2>
        <a:lt2>
          <a:srgbClr val="EFEFEF"/>
        </a:lt2>
        <a:accent1>
          <a:srgbClr val="D7007A"/>
        </a:accent1>
        <a:accent2>
          <a:srgbClr val="DB0F6B"/>
        </a:accent2>
        <a:accent3>
          <a:srgbClr val="DF1E5C"/>
        </a:accent3>
        <a:accent4>
          <a:srgbClr val="DF0F2F"/>
        </a:accent4>
        <a:accent5>
          <a:srgbClr val="DF0000"/>
        </a:accent5>
        <a:accent6>
          <a:srgbClr val="EA0000"/>
        </a:accent6>
        <a:hlink>
          <a:srgbClr val="2400B0"/>
        </a:hlink>
        <a:folHlink>
          <a:srgbClr val="2400B0"/>
        </a:folHlink>
      </a:clrScheme>
    </a:extraClrScheme>
    <a:extraClrScheme>
      <a:clrScheme name="FJ-TC_orange">
        <a:dk1>
          <a:srgbClr val="000000"/>
        </a:dk1>
        <a:lt1>
          <a:srgbClr val="FFFFFF"/>
        </a:lt1>
        <a:dk2>
          <a:srgbClr val="FFFFFF"/>
        </a:dk2>
        <a:lt2>
          <a:srgbClr val="EFEFEF"/>
        </a:lt2>
        <a:accent1>
          <a:srgbClr val="FB6900"/>
        </a:accent1>
        <a:accent2>
          <a:srgbClr val="F75300"/>
        </a:accent2>
        <a:accent3>
          <a:srgbClr val="F43C00"/>
        </a:accent3>
        <a:accent4>
          <a:srgbClr val="F02600"/>
        </a:accent4>
        <a:accent5>
          <a:srgbClr val="EC0F00"/>
        </a:accent5>
        <a:accent6>
          <a:srgbClr val="FF8000"/>
        </a:accent6>
        <a:hlink>
          <a:srgbClr val="2400B0"/>
        </a:hlink>
        <a:folHlink>
          <a:srgbClr val="2400B0"/>
        </a:folHlink>
      </a:clrScheme>
    </a:extraClrScheme>
    <a:extraClrScheme>
      <a:clrScheme name="FJ-TC_blue">
        <a:dk1>
          <a:srgbClr val="000000"/>
        </a:dk1>
        <a:lt1>
          <a:srgbClr val="FFFFFF"/>
        </a:lt1>
        <a:dk2>
          <a:srgbClr val="FFFFFF"/>
        </a:dk2>
        <a:lt2>
          <a:srgbClr val="EFEFEF"/>
        </a:lt2>
        <a:accent1>
          <a:srgbClr val="0C7CDA"/>
        </a:accent1>
        <a:accent2>
          <a:srgbClr val="1064CC"/>
        </a:accent2>
        <a:accent3>
          <a:srgbClr val="144CBD"/>
        </a:accent3>
        <a:accent4>
          <a:srgbClr val="1834AF"/>
        </a:accent4>
        <a:accent5>
          <a:srgbClr val="1C1CA0"/>
        </a:accent5>
        <a:accent6>
          <a:srgbClr val="2400B0"/>
        </a:accent6>
        <a:hlink>
          <a:srgbClr val="2400B0"/>
        </a:hlink>
        <a:folHlink>
          <a:srgbClr val="2400B0"/>
        </a:folHlink>
      </a:clrScheme>
    </a:extraClrScheme>
    <a:extraClrScheme>
      <a:clrScheme name="FJ-TC_green">
        <a:dk1>
          <a:srgbClr val="000000"/>
        </a:dk1>
        <a:lt1>
          <a:srgbClr val="FFFFFF"/>
        </a:lt1>
        <a:dk2>
          <a:srgbClr val="FFFFFF"/>
        </a:dk2>
        <a:lt2>
          <a:srgbClr val="EFEFEF"/>
        </a:lt2>
        <a:accent1>
          <a:srgbClr val="44B620"/>
        </a:accent1>
        <a:accent2>
          <a:srgbClr val="35A821"/>
        </a:accent2>
        <a:accent3>
          <a:srgbClr val="259922"/>
        </a:accent3>
        <a:accent4>
          <a:srgbClr val="168B23"/>
        </a:accent4>
        <a:accent5>
          <a:srgbClr val="067C24"/>
        </a:accent5>
        <a:accent6>
          <a:srgbClr val="008224"/>
        </a:accent6>
        <a:hlink>
          <a:srgbClr val="2400B0"/>
        </a:hlink>
        <a:folHlink>
          <a:srgbClr val="2400B0"/>
        </a:folHlink>
      </a:clrScheme>
    </a:extraClrScheme>
    <a:extraClrScheme>
      <a:clrScheme name="FJ-TC_yellow-1">
        <a:dk1>
          <a:srgbClr val="000000"/>
        </a:dk1>
        <a:lt1>
          <a:srgbClr val="FFFFFF"/>
        </a:lt1>
        <a:dk2>
          <a:srgbClr val="000000"/>
        </a:dk2>
        <a:lt2>
          <a:srgbClr val="EFEFEF"/>
        </a:lt2>
        <a:accent1>
          <a:srgbClr val="FF6F00"/>
        </a:accent1>
        <a:accent2>
          <a:srgbClr val="FF8A00"/>
        </a:accent2>
        <a:accent3>
          <a:srgbClr val="FFA500"/>
        </a:accent3>
        <a:accent4>
          <a:srgbClr val="FFB900"/>
        </a:accent4>
        <a:accent5>
          <a:srgbClr val="FFCD00"/>
        </a:accent5>
        <a:accent6>
          <a:srgbClr val="FFE700"/>
        </a:accent6>
        <a:hlink>
          <a:srgbClr val="2400B0"/>
        </a:hlink>
        <a:folHlink>
          <a:srgbClr val="2400B0"/>
        </a:folHlink>
      </a:clrScheme>
    </a:extraClrScheme>
    <a:extraClrScheme>
      <a:clrScheme name="FJ-TC_yellow-2">
        <a:dk1>
          <a:srgbClr val="000000"/>
        </a:dk1>
        <a:lt1>
          <a:srgbClr val="FFFFFF"/>
        </a:lt1>
        <a:dk2>
          <a:srgbClr val="000000"/>
        </a:dk2>
        <a:lt2>
          <a:srgbClr val="EFEFEF"/>
        </a:lt2>
        <a:accent1>
          <a:srgbClr val="FFCD00"/>
        </a:accent1>
        <a:accent2>
          <a:srgbClr val="FFB900"/>
        </a:accent2>
        <a:accent3>
          <a:srgbClr val="FFA500"/>
        </a:accent3>
        <a:accent4>
          <a:srgbClr val="FF8A00"/>
        </a:accent4>
        <a:accent5>
          <a:srgbClr val="FF6F00"/>
        </a:accent5>
        <a:accent6>
          <a:srgbClr val="FFE700"/>
        </a:accent6>
        <a:hlink>
          <a:srgbClr val="2400B0"/>
        </a:hlink>
        <a:folHlink>
          <a:srgbClr val="2400B0"/>
        </a:folHlink>
      </a:clrScheme>
    </a:extraClrScheme>
    <a:extraClrScheme>
      <a:clrScheme name="FJ-PPT_2022-02">
        <a:dk1>
          <a:srgbClr val="000000"/>
        </a:dk1>
        <a:lt1>
          <a:srgbClr val="FFFFFF"/>
        </a:lt1>
        <a:dk2>
          <a:srgbClr val="D80084"/>
        </a:dk2>
        <a:lt2>
          <a:srgbClr val="2400B0"/>
        </a:lt2>
        <a:accent1>
          <a:srgbClr val="EA0000"/>
        </a:accent1>
        <a:accent2>
          <a:srgbClr val="FF8000"/>
        </a:accent2>
        <a:accent3>
          <a:srgbClr val="FFE700"/>
        </a:accent3>
        <a:accent4>
          <a:srgbClr val="61D600"/>
        </a:accent4>
        <a:accent5>
          <a:srgbClr val="008224"/>
        </a:accent5>
        <a:accent6>
          <a:srgbClr val="00E7EF"/>
        </a:accent6>
        <a:hlink>
          <a:srgbClr val="2400B0"/>
        </a:hlink>
        <a:folHlink>
          <a:srgbClr val="2400B0"/>
        </a:folHlink>
      </a:clrScheme>
    </a:extraClrScheme>
  </a:extraClrSchemeLst>
  <a:extLst>
    <a:ext uri="{05A4C25C-085E-4340-85A3-A5531E510DB2}">
      <thm15:themeFamily xmlns:thm15="http://schemas.microsoft.com/office/thememl/2012/main" name="PPT-Custom-FJ-RESTRICTED.potx" id="{0EE3EB14-B504-45E9-9A3E-BD9C40C65517}" vid="{C9037DA7-C394-429B-8A73-5AAEA0615BDE}"/>
    </a:ext>
  </a:extLst>
</a:theme>
</file>

<file path=ppt/theme/theme4.xml><?xml version="1.0" encoding="utf-8"?>
<a:theme xmlns:a="http://schemas.openxmlformats.org/drawingml/2006/main" name="3_FTU2025_black">
  <a:themeElements>
    <a:clrScheme name="FTUFY25_E8">
      <a:dk1>
        <a:srgbClr val="000000"/>
      </a:dk1>
      <a:lt1>
        <a:srgbClr val="FFFFFF"/>
      </a:lt1>
      <a:dk2>
        <a:srgbClr val="EFEFEF"/>
      </a:dk2>
      <a:lt2>
        <a:srgbClr val="FFFFFF"/>
      </a:lt2>
      <a:accent1>
        <a:srgbClr val="2400B0"/>
      </a:accent1>
      <a:accent2>
        <a:srgbClr val="480090"/>
      </a:accent2>
      <a:accent3>
        <a:srgbClr val="640077"/>
      </a:accent3>
      <a:accent4>
        <a:srgbClr val="780065"/>
      </a:accent4>
      <a:accent5>
        <a:srgbClr val="AF0035"/>
      </a:accent5>
      <a:accent6>
        <a:srgbClr val="DF0000"/>
      </a:accent6>
      <a:hlink>
        <a:srgbClr val="FFFFFF"/>
      </a:hlink>
      <a:folHlink>
        <a:srgbClr val="2400B0"/>
      </a:folHlink>
    </a:clrScheme>
    <a:fontScheme name="メイリオ">
      <a:majorFont>
        <a:latin typeface="メイリオ"/>
        <a:ea typeface="メイリオ"/>
        <a:cs typeface=""/>
      </a:majorFont>
      <a:minorFont>
        <a:latin typeface="メイリオ"/>
        <a:ea typeface="メイリオ"/>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85000"/>
            <a:lumOff val="15000"/>
          </a:schemeClr>
        </a:solidFill>
        <a:ln>
          <a:noFill/>
        </a:ln>
      </a:spPr>
      <a:bodyPr rtlCol="0" anchor="ctr"/>
      <a:lstStyle>
        <a:defPPr algn="ctr">
          <a:defRPr dirty="0">
            <a:latin typeface="Fujitsu Infinity Pro" pitchFamily="2"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FJ-TC_Uvance">
        <a:dk1>
          <a:srgbClr val="000000"/>
        </a:dk1>
        <a:lt1>
          <a:srgbClr val="FFFFFF"/>
        </a:lt1>
        <a:dk2>
          <a:srgbClr val="FFFFFF"/>
        </a:dk2>
        <a:lt2>
          <a:srgbClr val="EFEFEF"/>
        </a:lt2>
        <a:accent1>
          <a:srgbClr val="37A21E"/>
        </a:accent1>
        <a:accent2>
          <a:srgbClr val="2D9624"/>
        </a:accent2>
        <a:accent3>
          <a:srgbClr val="238A2A"/>
        </a:accent3>
        <a:accent4>
          <a:srgbClr val="187E30"/>
        </a:accent4>
        <a:accent5>
          <a:srgbClr val="0E7236"/>
        </a:accent5>
        <a:accent6>
          <a:srgbClr val="008224"/>
        </a:accent6>
        <a:hlink>
          <a:srgbClr val="2400B0"/>
        </a:hlink>
        <a:folHlink>
          <a:srgbClr val="2400B0"/>
        </a:folHlink>
      </a:clrScheme>
    </a:extraClrScheme>
    <a:extraClrScheme>
      <a:clrScheme name="FJ-TC_Uvance-V">
        <a:dk1>
          <a:srgbClr val="000000"/>
        </a:dk1>
        <a:lt1>
          <a:srgbClr val="FFFFFF"/>
        </a:lt1>
        <a:dk2>
          <a:srgbClr val="000000"/>
        </a:dk2>
        <a:lt2>
          <a:srgbClr val="EFEFEF"/>
        </a:lt2>
        <a:accent1>
          <a:srgbClr val="12E4DA"/>
        </a:accent1>
        <a:accent2>
          <a:srgbClr val="18E3B9"/>
        </a:accent2>
        <a:accent3>
          <a:srgbClr val="1EE297"/>
        </a:accent3>
        <a:accent4>
          <a:srgbClr val="40E36D"/>
        </a:accent4>
        <a:accent5>
          <a:srgbClr val="64E342"/>
        </a:accent5>
        <a:accent6>
          <a:srgbClr val="61D600"/>
        </a:accent6>
        <a:hlink>
          <a:srgbClr val="2400B0"/>
        </a:hlink>
        <a:folHlink>
          <a:srgbClr val="2400B0"/>
        </a:folHlink>
      </a:clrScheme>
    </a:extraClrScheme>
    <a:extraClrScheme>
      <a:clrScheme name="FJ-TC_Uvance-H">
        <a:dk1>
          <a:srgbClr val="000000"/>
        </a:dk1>
        <a:lt1>
          <a:srgbClr val="FFFFFF"/>
        </a:lt1>
        <a:dk2>
          <a:srgbClr val="FFFFFF"/>
        </a:dk2>
        <a:lt2>
          <a:srgbClr val="EFEFEF"/>
        </a:lt2>
        <a:accent1>
          <a:srgbClr val="22C2E0"/>
        </a:accent1>
        <a:accent2>
          <a:srgbClr val="5C90CA"/>
        </a:accent2>
        <a:accent3>
          <a:srgbClr val="9460B5"/>
        </a:accent3>
        <a:accent4>
          <a:srgbClr val="B23BA7"/>
        </a:accent4>
        <a:accent5>
          <a:srgbClr val="D11599"/>
        </a:accent5>
        <a:accent6>
          <a:srgbClr val="D80084"/>
        </a:accent6>
        <a:hlink>
          <a:srgbClr val="2400B0"/>
        </a:hlink>
        <a:folHlink>
          <a:srgbClr val="2400B0"/>
        </a:folHlink>
      </a:clrScheme>
    </a:extraClrScheme>
    <a:extraClrScheme>
      <a:clrScheme name="FJ-TC_red-1">
        <a:dk1>
          <a:srgbClr val="000000"/>
        </a:dk1>
        <a:lt1>
          <a:srgbClr val="FFFFFF"/>
        </a:lt1>
        <a:dk2>
          <a:srgbClr val="FFFFFF"/>
        </a:dk2>
        <a:lt2>
          <a:srgbClr val="EFEFEF"/>
        </a:lt2>
        <a:accent1>
          <a:srgbClr val="DF0000"/>
        </a:accent1>
        <a:accent2>
          <a:srgbClr val="DF0F2F"/>
        </a:accent2>
        <a:accent3>
          <a:srgbClr val="DF1E5C"/>
        </a:accent3>
        <a:accent4>
          <a:srgbClr val="DB0F6B"/>
        </a:accent4>
        <a:accent5>
          <a:srgbClr val="D7007A"/>
        </a:accent5>
        <a:accent6>
          <a:srgbClr val="D80084"/>
        </a:accent6>
        <a:hlink>
          <a:srgbClr val="2400B0"/>
        </a:hlink>
        <a:folHlink>
          <a:srgbClr val="2400B0"/>
        </a:folHlink>
      </a:clrScheme>
    </a:extraClrScheme>
    <a:extraClrScheme>
      <a:clrScheme name="FJ-TC_red-1+">
        <a:dk1>
          <a:srgbClr val="000000"/>
        </a:dk1>
        <a:lt1>
          <a:srgbClr val="FFFFFF"/>
        </a:lt1>
        <a:dk2>
          <a:srgbClr val="FFFFFF"/>
        </a:dk2>
        <a:lt2>
          <a:srgbClr val="EFEFEF"/>
        </a:lt2>
        <a:accent1>
          <a:srgbClr val="DF0000"/>
        </a:accent1>
        <a:accent2>
          <a:srgbClr val="DF0F2F"/>
        </a:accent2>
        <a:accent3>
          <a:srgbClr val="DF1E5C"/>
        </a:accent3>
        <a:accent4>
          <a:srgbClr val="DB0F6B"/>
        </a:accent4>
        <a:accent5>
          <a:srgbClr val="D7007A"/>
        </a:accent5>
        <a:accent6>
          <a:srgbClr val="EA0000"/>
        </a:accent6>
        <a:hlink>
          <a:srgbClr val="2400B0"/>
        </a:hlink>
        <a:folHlink>
          <a:srgbClr val="2400B0"/>
        </a:folHlink>
      </a:clrScheme>
    </a:extraClrScheme>
    <a:extraClrScheme>
      <a:clrScheme name="FJ-TC_red-2">
        <a:dk1>
          <a:srgbClr val="000000"/>
        </a:dk1>
        <a:lt1>
          <a:srgbClr val="FFFFFF"/>
        </a:lt1>
        <a:dk2>
          <a:srgbClr val="FFFFFF"/>
        </a:dk2>
        <a:lt2>
          <a:srgbClr val="EFEFEF"/>
        </a:lt2>
        <a:accent1>
          <a:srgbClr val="D7007A"/>
        </a:accent1>
        <a:accent2>
          <a:srgbClr val="DB0F6B"/>
        </a:accent2>
        <a:accent3>
          <a:srgbClr val="DF1E5C"/>
        </a:accent3>
        <a:accent4>
          <a:srgbClr val="DF0F2F"/>
        </a:accent4>
        <a:accent5>
          <a:srgbClr val="DF0000"/>
        </a:accent5>
        <a:accent6>
          <a:srgbClr val="EA0000"/>
        </a:accent6>
        <a:hlink>
          <a:srgbClr val="2400B0"/>
        </a:hlink>
        <a:folHlink>
          <a:srgbClr val="2400B0"/>
        </a:folHlink>
      </a:clrScheme>
    </a:extraClrScheme>
    <a:extraClrScheme>
      <a:clrScheme name="FJ-TC_orange">
        <a:dk1>
          <a:srgbClr val="000000"/>
        </a:dk1>
        <a:lt1>
          <a:srgbClr val="FFFFFF"/>
        </a:lt1>
        <a:dk2>
          <a:srgbClr val="FFFFFF"/>
        </a:dk2>
        <a:lt2>
          <a:srgbClr val="EFEFEF"/>
        </a:lt2>
        <a:accent1>
          <a:srgbClr val="FB6900"/>
        </a:accent1>
        <a:accent2>
          <a:srgbClr val="F75300"/>
        </a:accent2>
        <a:accent3>
          <a:srgbClr val="F43C00"/>
        </a:accent3>
        <a:accent4>
          <a:srgbClr val="F02600"/>
        </a:accent4>
        <a:accent5>
          <a:srgbClr val="EC0F00"/>
        </a:accent5>
        <a:accent6>
          <a:srgbClr val="FF8000"/>
        </a:accent6>
        <a:hlink>
          <a:srgbClr val="2400B0"/>
        </a:hlink>
        <a:folHlink>
          <a:srgbClr val="2400B0"/>
        </a:folHlink>
      </a:clrScheme>
    </a:extraClrScheme>
    <a:extraClrScheme>
      <a:clrScheme name="FJ-TC_blue">
        <a:dk1>
          <a:srgbClr val="000000"/>
        </a:dk1>
        <a:lt1>
          <a:srgbClr val="FFFFFF"/>
        </a:lt1>
        <a:dk2>
          <a:srgbClr val="FFFFFF"/>
        </a:dk2>
        <a:lt2>
          <a:srgbClr val="EFEFEF"/>
        </a:lt2>
        <a:accent1>
          <a:srgbClr val="0C7CDA"/>
        </a:accent1>
        <a:accent2>
          <a:srgbClr val="1064CC"/>
        </a:accent2>
        <a:accent3>
          <a:srgbClr val="144CBD"/>
        </a:accent3>
        <a:accent4>
          <a:srgbClr val="1834AF"/>
        </a:accent4>
        <a:accent5>
          <a:srgbClr val="1C1CA0"/>
        </a:accent5>
        <a:accent6>
          <a:srgbClr val="2400B0"/>
        </a:accent6>
        <a:hlink>
          <a:srgbClr val="2400B0"/>
        </a:hlink>
        <a:folHlink>
          <a:srgbClr val="2400B0"/>
        </a:folHlink>
      </a:clrScheme>
    </a:extraClrScheme>
    <a:extraClrScheme>
      <a:clrScheme name="FJ-TC_green">
        <a:dk1>
          <a:srgbClr val="000000"/>
        </a:dk1>
        <a:lt1>
          <a:srgbClr val="FFFFFF"/>
        </a:lt1>
        <a:dk2>
          <a:srgbClr val="FFFFFF"/>
        </a:dk2>
        <a:lt2>
          <a:srgbClr val="EFEFEF"/>
        </a:lt2>
        <a:accent1>
          <a:srgbClr val="44B620"/>
        </a:accent1>
        <a:accent2>
          <a:srgbClr val="35A821"/>
        </a:accent2>
        <a:accent3>
          <a:srgbClr val="259922"/>
        </a:accent3>
        <a:accent4>
          <a:srgbClr val="168B23"/>
        </a:accent4>
        <a:accent5>
          <a:srgbClr val="067C24"/>
        </a:accent5>
        <a:accent6>
          <a:srgbClr val="008224"/>
        </a:accent6>
        <a:hlink>
          <a:srgbClr val="2400B0"/>
        </a:hlink>
        <a:folHlink>
          <a:srgbClr val="2400B0"/>
        </a:folHlink>
      </a:clrScheme>
    </a:extraClrScheme>
    <a:extraClrScheme>
      <a:clrScheme name="FJ-TC_yellow-1">
        <a:dk1>
          <a:srgbClr val="000000"/>
        </a:dk1>
        <a:lt1>
          <a:srgbClr val="FFFFFF"/>
        </a:lt1>
        <a:dk2>
          <a:srgbClr val="000000"/>
        </a:dk2>
        <a:lt2>
          <a:srgbClr val="EFEFEF"/>
        </a:lt2>
        <a:accent1>
          <a:srgbClr val="FF6F00"/>
        </a:accent1>
        <a:accent2>
          <a:srgbClr val="FF8A00"/>
        </a:accent2>
        <a:accent3>
          <a:srgbClr val="FFA500"/>
        </a:accent3>
        <a:accent4>
          <a:srgbClr val="FFB900"/>
        </a:accent4>
        <a:accent5>
          <a:srgbClr val="FFCD00"/>
        </a:accent5>
        <a:accent6>
          <a:srgbClr val="FFE700"/>
        </a:accent6>
        <a:hlink>
          <a:srgbClr val="2400B0"/>
        </a:hlink>
        <a:folHlink>
          <a:srgbClr val="2400B0"/>
        </a:folHlink>
      </a:clrScheme>
    </a:extraClrScheme>
    <a:extraClrScheme>
      <a:clrScheme name="FJ-TC_yellow-2">
        <a:dk1>
          <a:srgbClr val="000000"/>
        </a:dk1>
        <a:lt1>
          <a:srgbClr val="FFFFFF"/>
        </a:lt1>
        <a:dk2>
          <a:srgbClr val="000000"/>
        </a:dk2>
        <a:lt2>
          <a:srgbClr val="EFEFEF"/>
        </a:lt2>
        <a:accent1>
          <a:srgbClr val="FFCD00"/>
        </a:accent1>
        <a:accent2>
          <a:srgbClr val="FFB900"/>
        </a:accent2>
        <a:accent3>
          <a:srgbClr val="FFA500"/>
        </a:accent3>
        <a:accent4>
          <a:srgbClr val="FF8A00"/>
        </a:accent4>
        <a:accent5>
          <a:srgbClr val="FF6F00"/>
        </a:accent5>
        <a:accent6>
          <a:srgbClr val="FFE700"/>
        </a:accent6>
        <a:hlink>
          <a:srgbClr val="2400B0"/>
        </a:hlink>
        <a:folHlink>
          <a:srgbClr val="2400B0"/>
        </a:folHlink>
      </a:clrScheme>
    </a:extraClrScheme>
    <a:extraClrScheme>
      <a:clrScheme name="FJ-PPT_2022-02">
        <a:dk1>
          <a:srgbClr val="000000"/>
        </a:dk1>
        <a:lt1>
          <a:srgbClr val="FFFFFF"/>
        </a:lt1>
        <a:dk2>
          <a:srgbClr val="D80084"/>
        </a:dk2>
        <a:lt2>
          <a:srgbClr val="2400B0"/>
        </a:lt2>
        <a:accent1>
          <a:srgbClr val="EA0000"/>
        </a:accent1>
        <a:accent2>
          <a:srgbClr val="FF8000"/>
        </a:accent2>
        <a:accent3>
          <a:srgbClr val="FFE700"/>
        </a:accent3>
        <a:accent4>
          <a:srgbClr val="61D600"/>
        </a:accent4>
        <a:accent5>
          <a:srgbClr val="008224"/>
        </a:accent5>
        <a:accent6>
          <a:srgbClr val="00E7EF"/>
        </a:accent6>
        <a:hlink>
          <a:srgbClr val="2400B0"/>
        </a:hlink>
        <a:folHlink>
          <a:srgbClr val="2400B0"/>
        </a:folHlink>
      </a:clrScheme>
    </a:extraClrScheme>
  </a:extraClrSchemeLst>
  <a:extLst>
    <a:ext uri="{05A4C25C-085E-4340-85A3-A5531E510DB2}">
      <thm15:themeFamily xmlns:thm15="http://schemas.microsoft.com/office/thememl/2012/main" name="PPT-Custom-FJ-RESTRICTED.potx" id="{0EE3EB14-B504-45E9-9A3E-BD9C40C65517}" vid="{C9037DA7-C394-429B-8A73-5AAEA0615BDE}"/>
    </a:ext>
  </a:extLst>
</a:theme>
</file>

<file path=ppt/theme/theme5.xml><?xml version="1.0" encoding="utf-8"?>
<a:theme xmlns:a="http://schemas.openxmlformats.org/drawingml/2006/main" name="標準ページ_2025年3月_量子発表ver">
  <a:themeElements>
    <a:clrScheme name="Fujitsu 360 World">
      <a:dk1>
        <a:sysClr val="windowText" lastClr="000000"/>
      </a:dk1>
      <a:lt1>
        <a:sysClr val="window" lastClr="FFFFFF"/>
      </a:lt1>
      <a:dk2>
        <a:srgbClr val="D80084"/>
      </a:dk2>
      <a:lt2>
        <a:srgbClr val="EA0000"/>
      </a:lt2>
      <a:accent1>
        <a:srgbClr val="2400B0"/>
      </a:accent1>
      <a:accent2>
        <a:srgbClr val="00E7EF"/>
      </a:accent2>
      <a:accent3>
        <a:srgbClr val="008224"/>
      </a:accent3>
      <a:accent4>
        <a:srgbClr val="61D600"/>
      </a:accent4>
      <a:accent5>
        <a:srgbClr val="FFE700"/>
      </a:accent5>
      <a:accent6>
        <a:srgbClr val="FF8000"/>
      </a:accent6>
      <a:hlink>
        <a:srgbClr val="467886"/>
      </a:hlink>
      <a:folHlink>
        <a:srgbClr val="96607D"/>
      </a:folHlink>
    </a:clrScheme>
    <a:fontScheme name="メイリオ＆Infinity Pro">
      <a:majorFont>
        <a:latin typeface="Fujitsu Infinity Pro"/>
        <a:ea typeface="メイリオ"/>
        <a:cs typeface=""/>
      </a:majorFont>
      <a:minorFont>
        <a:latin typeface="Fujitsu Infinity Pro"/>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kumimoji="1" sz="1050" dirty="0" smtClean="0">
            <a:solidFill>
              <a:schemeClr val="bg1"/>
            </a:solidFill>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2column">
  <a:themeElements>
    <a:clrScheme name="ユーザー定義 10">
      <a:dk1>
        <a:srgbClr val="000000"/>
      </a:dk1>
      <a:lt1>
        <a:srgbClr val="FFFFFF"/>
      </a:lt1>
      <a:dk2>
        <a:srgbClr val="D80084"/>
      </a:dk2>
      <a:lt2>
        <a:srgbClr val="2400B0"/>
      </a:lt2>
      <a:accent1>
        <a:srgbClr val="EA0000"/>
      </a:accent1>
      <a:accent2>
        <a:srgbClr val="FF8000"/>
      </a:accent2>
      <a:accent3>
        <a:srgbClr val="FFE700"/>
      </a:accent3>
      <a:accent4>
        <a:srgbClr val="61D600"/>
      </a:accent4>
      <a:accent5>
        <a:srgbClr val="008224"/>
      </a:accent5>
      <a:accent6>
        <a:srgbClr val="00E7EF"/>
      </a:accent6>
      <a:hlink>
        <a:srgbClr val="000000"/>
      </a:hlink>
      <a:folHlink>
        <a:srgbClr val="000000"/>
      </a:folHlink>
    </a:clrScheme>
    <a:fontScheme name="Fujitsu Infinity Pro">
      <a:majorFont>
        <a:latin typeface="Fujitsu Infinity Pro"/>
        <a:ea typeface="Meiryo UI"/>
        <a:cs typeface=""/>
      </a:majorFont>
      <a:minorFont>
        <a:latin typeface="Fujitsu Infinity Pro"/>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kumimoji="1">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vert="horz" rtlCol="0">
        <a:spAutoFit/>
      </a:bodyPr>
      <a:lstStyle>
        <a:defPPr algn="l">
          <a:defRPr kumimoji="1">
            <a:ea typeface="Meiryo UI" panose="020B0604030504040204" pitchFamily="50" charset="-128"/>
          </a:defRPr>
        </a:defPPr>
      </a:lstStyle>
    </a:txDef>
  </a:objectDefaults>
  <a:extraClrSchemeLst>
    <a:extraClrScheme>
      <a:clrScheme name="FJ-TC_Uvance">
        <a:dk1>
          <a:srgbClr val="000000"/>
        </a:dk1>
        <a:lt1>
          <a:srgbClr val="FFFFFF"/>
        </a:lt1>
        <a:dk2>
          <a:srgbClr val="FFFFFF"/>
        </a:dk2>
        <a:lt2>
          <a:srgbClr val="EFEFEF"/>
        </a:lt2>
        <a:accent1>
          <a:srgbClr val="37A21E"/>
        </a:accent1>
        <a:accent2>
          <a:srgbClr val="2D9624"/>
        </a:accent2>
        <a:accent3>
          <a:srgbClr val="238A2A"/>
        </a:accent3>
        <a:accent4>
          <a:srgbClr val="187E30"/>
        </a:accent4>
        <a:accent5>
          <a:srgbClr val="0E7236"/>
        </a:accent5>
        <a:accent6>
          <a:srgbClr val="008224"/>
        </a:accent6>
        <a:hlink>
          <a:srgbClr val="2400B0"/>
        </a:hlink>
        <a:folHlink>
          <a:srgbClr val="2400B0"/>
        </a:folHlink>
      </a:clrScheme>
    </a:extraClrScheme>
    <a:extraClrScheme>
      <a:clrScheme name="FJ-TC_Uvance-V">
        <a:dk1>
          <a:srgbClr val="000000"/>
        </a:dk1>
        <a:lt1>
          <a:srgbClr val="FFFFFF"/>
        </a:lt1>
        <a:dk2>
          <a:srgbClr val="000000"/>
        </a:dk2>
        <a:lt2>
          <a:srgbClr val="EFEFEF"/>
        </a:lt2>
        <a:accent1>
          <a:srgbClr val="12E4DA"/>
        </a:accent1>
        <a:accent2>
          <a:srgbClr val="18E3B9"/>
        </a:accent2>
        <a:accent3>
          <a:srgbClr val="1EE297"/>
        </a:accent3>
        <a:accent4>
          <a:srgbClr val="40E36D"/>
        </a:accent4>
        <a:accent5>
          <a:srgbClr val="64E342"/>
        </a:accent5>
        <a:accent6>
          <a:srgbClr val="61D600"/>
        </a:accent6>
        <a:hlink>
          <a:srgbClr val="2400B0"/>
        </a:hlink>
        <a:folHlink>
          <a:srgbClr val="2400B0"/>
        </a:folHlink>
      </a:clrScheme>
    </a:extraClrScheme>
    <a:extraClrScheme>
      <a:clrScheme name="FJ-TC_Uvance-H">
        <a:dk1>
          <a:srgbClr val="000000"/>
        </a:dk1>
        <a:lt1>
          <a:srgbClr val="FFFFFF"/>
        </a:lt1>
        <a:dk2>
          <a:srgbClr val="FFFFFF"/>
        </a:dk2>
        <a:lt2>
          <a:srgbClr val="EFEFEF"/>
        </a:lt2>
        <a:accent1>
          <a:srgbClr val="22C2E0"/>
        </a:accent1>
        <a:accent2>
          <a:srgbClr val="5C90CA"/>
        </a:accent2>
        <a:accent3>
          <a:srgbClr val="9460B5"/>
        </a:accent3>
        <a:accent4>
          <a:srgbClr val="B23BA7"/>
        </a:accent4>
        <a:accent5>
          <a:srgbClr val="D11599"/>
        </a:accent5>
        <a:accent6>
          <a:srgbClr val="D80084"/>
        </a:accent6>
        <a:hlink>
          <a:srgbClr val="2400B0"/>
        </a:hlink>
        <a:folHlink>
          <a:srgbClr val="2400B0"/>
        </a:folHlink>
      </a:clrScheme>
    </a:extraClrScheme>
    <a:extraClrScheme>
      <a:clrScheme name="FJ-TC_red-1">
        <a:dk1>
          <a:srgbClr val="000000"/>
        </a:dk1>
        <a:lt1>
          <a:srgbClr val="FFFFFF"/>
        </a:lt1>
        <a:dk2>
          <a:srgbClr val="FFFFFF"/>
        </a:dk2>
        <a:lt2>
          <a:srgbClr val="EFEFEF"/>
        </a:lt2>
        <a:accent1>
          <a:srgbClr val="DF0000"/>
        </a:accent1>
        <a:accent2>
          <a:srgbClr val="DF0F2F"/>
        </a:accent2>
        <a:accent3>
          <a:srgbClr val="DF1E5C"/>
        </a:accent3>
        <a:accent4>
          <a:srgbClr val="DB0F6B"/>
        </a:accent4>
        <a:accent5>
          <a:srgbClr val="D7007A"/>
        </a:accent5>
        <a:accent6>
          <a:srgbClr val="D80084"/>
        </a:accent6>
        <a:hlink>
          <a:srgbClr val="2400B0"/>
        </a:hlink>
        <a:folHlink>
          <a:srgbClr val="2400B0"/>
        </a:folHlink>
      </a:clrScheme>
    </a:extraClrScheme>
    <a:extraClrScheme>
      <a:clrScheme name="FJ-TC_red-1+">
        <a:dk1>
          <a:srgbClr val="000000"/>
        </a:dk1>
        <a:lt1>
          <a:srgbClr val="FFFFFF"/>
        </a:lt1>
        <a:dk2>
          <a:srgbClr val="FFFFFF"/>
        </a:dk2>
        <a:lt2>
          <a:srgbClr val="EFEFEF"/>
        </a:lt2>
        <a:accent1>
          <a:srgbClr val="DF0000"/>
        </a:accent1>
        <a:accent2>
          <a:srgbClr val="DF0F2F"/>
        </a:accent2>
        <a:accent3>
          <a:srgbClr val="DF1E5C"/>
        </a:accent3>
        <a:accent4>
          <a:srgbClr val="DB0F6B"/>
        </a:accent4>
        <a:accent5>
          <a:srgbClr val="D7007A"/>
        </a:accent5>
        <a:accent6>
          <a:srgbClr val="EA0000"/>
        </a:accent6>
        <a:hlink>
          <a:srgbClr val="2400B0"/>
        </a:hlink>
        <a:folHlink>
          <a:srgbClr val="2400B0"/>
        </a:folHlink>
      </a:clrScheme>
    </a:extraClrScheme>
    <a:extraClrScheme>
      <a:clrScheme name="FJ-TC_red-2">
        <a:dk1>
          <a:srgbClr val="000000"/>
        </a:dk1>
        <a:lt1>
          <a:srgbClr val="FFFFFF"/>
        </a:lt1>
        <a:dk2>
          <a:srgbClr val="FFFFFF"/>
        </a:dk2>
        <a:lt2>
          <a:srgbClr val="EFEFEF"/>
        </a:lt2>
        <a:accent1>
          <a:srgbClr val="D7007A"/>
        </a:accent1>
        <a:accent2>
          <a:srgbClr val="DB0F6B"/>
        </a:accent2>
        <a:accent3>
          <a:srgbClr val="DF1E5C"/>
        </a:accent3>
        <a:accent4>
          <a:srgbClr val="DF0F2F"/>
        </a:accent4>
        <a:accent5>
          <a:srgbClr val="DF0000"/>
        </a:accent5>
        <a:accent6>
          <a:srgbClr val="EA0000"/>
        </a:accent6>
        <a:hlink>
          <a:srgbClr val="2400B0"/>
        </a:hlink>
        <a:folHlink>
          <a:srgbClr val="2400B0"/>
        </a:folHlink>
      </a:clrScheme>
    </a:extraClrScheme>
    <a:extraClrScheme>
      <a:clrScheme name="FJ-TC_orange">
        <a:dk1>
          <a:srgbClr val="000000"/>
        </a:dk1>
        <a:lt1>
          <a:srgbClr val="FFFFFF"/>
        </a:lt1>
        <a:dk2>
          <a:srgbClr val="FFFFFF"/>
        </a:dk2>
        <a:lt2>
          <a:srgbClr val="EFEFEF"/>
        </a:lt2>
        <a:accent1>
          <a:srgbClr val="FB6900"/>
        </a:accent1>
        <a:accent2>
          <a:srgbClr val="F75300"/>
        </a:accent2>
        <a:accent3>
          <a:srgbClr val="F43C00"/>
        </a:accent3>
        <a:accent4>
          <a:srgbClr val="F02600"/>
        </a:accent4>
        <a:accent5>
          <a:srgbClr val="EC0F00"/>
        </a:accent5>
        <a:accent6>
          <a:srgbClr val="FF8000"/>
        </a:accent6>
        <a:hlink>
          <a:srgbClr val="2400B0"/>
        </a:hlink>
        <a:folHlink>
          <a:srgbClr val="2400B0"/>
        </a:folHlink>
      </a:clrScheme>
    </a:extraClrScheme>
    <a:extraClrScheme>
      <a:clrScheme name="FJ-TC_blue">
        <a:dk1>
          <a:srgbClr val="000000"/>
        </a:dk1>
        <a:lt1>
          <a:srgbClr val="FFFFFF"/>
        </a:lt1>
        <a:dk2>
          <a:srgbClr val="FFFFFF"/>
        </a:dk2>
        <a:lt2>
          <a:srgbClr val="EFEFEF"/>
        </a:lt2>
        <a:accent1>
          <a:srgbClr val="0C7CDA"/>
        </a:accent1>
        <a:accent2>
          <a:srgbClr val="1064CC"/>
        </a:accent2>
        <a:accent3>
          <a:srgbClr val="144CBD"/>
        </a:accent3>
        <a:accent4>
          <a:srgbClr val="1834AF"/>
        </a:accent4>
        <a:accent5>
          <a:srgbClr val="1C1CA0"/>
        </a:accent5>
        <a:accent6>
          <a:srgbClr val="2400B0"/>
        </a:accent6>
        <a:hlink>
          <a:srgbClr val="2400B0"/>
        </a:hlink>
        <a:folHlink>
          <a:srgbClr val="2400B0"/>
        </a:folHlink>
      </a:clrScheme>
    </a:extraClrScheme>
    <a:extraClrScheme>
      <a:clrScheme name="FJ-TC_green">
        <a:dk1>
          <a:srgbClr val="000000"/>
        </a:dk1>
        <a:lt1>
          <a:srgbClr val="FFFFFF"/>
        </a:lt1>
        <a:dk2>
          <a:srgbClr val="FFFFFF"/>
        </a:dk2>
        <a:lt2>
          <a:srgbClr val="EFEFEF"/>
        </a:lt2>
        <a:accent1>
          <a:srgbClr val="44B620"/>
        </a:accent1>
        <a:accent2>
          <a:srgbClr val="35A821"/>
        </a:accent2>
        <a:accent3>
          <a:srgbClr val="259922"/>
        </a:accent3>
        <a:accent4>
          <a:srgbClr val="168B23"/>
        </a:accent4>
        <a:accent5>
          <a:srgbClr val="067C24"/>
        </a:accent5>
        <a:accent6>
          <a:srgbClr val="008224"/>
        </a:accent6>
        <a:hlink>
          <a:srgbClr val="2400B0"/>
        </a:hlink>
        <a:folHlink>
          <a:srgbClr val="2400B0"/>
        </a:folHlink>
      </a:clrScheme>
    </a:extraClrScheme>
    <a:extraClrScheme>
      <a:clrScheme name="FJ-TC_yellow-1">
        <a:dk1>
          <a:srgbClr val="000000"/>
        </a:dk1>
        <a:lt1>
          <a:srgbClr val="FFFFFF"/>
        </a:lt1>
        <a:dk2>
          <a:srgbClr val="000000"/>
        </a:dk2>
        <a:lt2>
          <a:srgbClr val="EFEFEF"/>
        </a:lt2>
        <a:accent1>
          <a:srgbClr val="FF6F00"/>
        </a:accent1>
        <a:accent2>
          <a:srgbClr val="FF8A00"/>
        </a:accent2>
        <a:accent3>
          <a:srgbClr val="FFA500"/>
        </a:accent3>
        <a:accent4>
          <a:srgbClr val="FFB900"/>
        </a:accent4>
        <a:accent5>
          <a:srgbClr val="FFCD00"/>
        </a:accent5>
        <a:accent6>
          <a:srgbClr val="FFE700"/>
        </a:accent6>
        <a:hlink>
          <a:srgbClr val="2400B0"/>
        </a:hlink>
        <a:folHlink>
          <a:srgbClr val="2400B0"/>
        </a:folHlink>
      </a:clrScheme>
    </a:extraClrScheme>
    <a:extraClrScheme>
      <a:clrScheme name="FJ-TC_yellow-2">
        <a:dk1>
          <a:srgbClr val="000000"/>
        </a:dk1>
        <a:lt1>
          <a:srgbClr val="FFFFFF"/>
        </a:lt1>
        <a:dk2>
          <a:srgbClr val="000000"/>
        </a:dk2>
        <a:lt2>
          <a:srgbClr val="EFEFEF"/>
        </a:lt2>
        <a:accent1>
          <a:srgbClr val="FFCD00"/>
        </a:accent1>
        <a:accent2>
          <a:srgbClr val="FFB900"/>
        </a:accent2>
        <a:accent3>
          <a:srgbClr val="FFA500"/>
        </a:accent3>
        <a:accent4>
          <a:srgbClr val="FF8A00"/>
        </a:accent4>
        <a:accent5>
          <a:srgbClr val="FF6F00"/>
        </a:accent5>
        <a:accent6>
          <a:srgbClr val="FFE700"/>
        </a:accent6>
        <a:hlink>
          <a:srgbClr val="2400B0"/>
        </a:hlink>
        <a:folHlink>
          <a:srgbClr val="2400B0"/>
        </a:folHlink>
      </a:clrScheme>
    </a:extraClrScheme>
    <a:extraClrScheme>
      <a:clrScheme name="FJ-PPT_2022-02">
        <a:dk1>
          <a:srgbClr val="000000"/>
        </a:dk1>
        <a:lt1>
          <a:srgbClr val="FFFFFF"/>
        </a:lt1>
        <a:dk2>
          <a:srgbClr val="D80084"/>
        </a:dk2>
        <a:lt2>
          <a:srgbClr val="2400B0"/>
        </a:lt2>
        <a:accent1>
          <a:srgbClr val="EA0000"/>
        </a:accent1>
        <a:accent2>
          <a:srgbClr val="FF8000"/>
        </a:accent2>
        <a:accent3>
          <a:srgbClr val="FFE700"/>
        </a:accent3>
        <a:accent4>
          <a:srgbClr val="61D600"/>
        </a:accent4>
        <a:accent5>
          <a:srgbClr val="008224"/>
        </a:accent5>
        <a:accent6>
          <a:srgbClr val="00E7EF"/>
        </a:accent6>
        <a:hlink>
          <a:srgbClr val="2400B0"/>
        </a:hlink>
        <a:folHlink>
          <a:srgbClr val="2400B0"/>
        </a:folHlink>
      </a:clrScheme>
    </a:extraClrScheme>
  </a:extraClrSchemeLst>
  <a:extLst>
    <a:ext uri="{05A4C25C-085E-4340-85A3-A5531E510DB2}">
      <thm15:themeFamily xmlns:thm15="http://schemas.microsoft.com/office/thememl/2012/main" name="PPT-Custom-FJ-RESTRICTED.potx" id="{0EE3EB14-B504-45E9-9A3E-BD9C40C65517}" vid="{C9037DA7-C394-429B-8A73-5AAEA0615BDE}"/>
    </a:ext>
  </a:extLst>
</a:theme>
</file>

<file path=ppt/theme/theme7.xml><?xml version="1.0" encoding="utf-8"?>
<a:theme xmlns:a="http://schemas.openxmlformats.org/drawingml/2006/main" name="5_T1_01_JP_Plain">
  <a:themeElements>
    <a:clrScheme name="FJ-PPT_2022-02">
      <a:dk1>
        <a:srgbClr val="000000"/>
      </a:dk1>
      <a:lt1>
        <a:srgbClr val="FFFFFF"/>
      </a:lt1>
      <a:dk2>
        <a:srgbClr val="D80084"/>
      </a:dk2>
      <a:lt2>
        <a:srgbClr val="2400B0"/>
      </a:lt2>
      <a:accent1>
        <a:srgbClr val="EA0000"/>
      </a:accent1>
      <a:accent2>
        <a:srgbClr val="FF8000"/>
      </a:accent2>
      <a:accent3>
        <a:srgbClr val="FFE700"/>
      </a:accent3>
      <a:accent4>
        <a:srgbClr val="61D600"/>
      </a:accent4>
      <a:accent5>
        <a:srgbClr val="008224"/>
      </a:accent5>
      <a:accent6>
        <a:srgbClr val="00E7EF"/>
      </a:accent6>
      <a:hlink>
        <a:srgbClr val="2400B0"/>
      </a:hlink>
      <a:folHlink>
        <a:srgbClr val="2400B0"/>
      </a:folHlink>
    </a:clrScheme>
    <a:fontScheme name="Fujitsu Infinity Pro">
      <a:majorFont>
        <a:latin typeface="Fujitsu Infinity Pro"/>
        <a:ea typeface="メイリオ"/>
        <a:cs typeface=""/>
      </a:majorFont>
      <a:minorFont>
        <a:latin typeface="Fujitsu Infinity Pro"/>
        <a:ea typeface="メイリオ"/>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FJ-TC_Uvance">
        <a:dk1>
          <a:srgbClr val="000000"/>
        </a:dk1>
        <a:lt1>
          <a:srgbClr val="FFFFFF"/>
        </a:lt1>
        <a:dk2>
          <a:srgbClr val="FFFFFF"/>
        </a:dk2>
        <a:lt2>
          <a:srgbClr val="EFEFEF"/>
        </a:lt2>
        <a:accent1>
          <a:srgbClr val="37A21E"/>
        </a:accent1>
        <a:accent2>
          <a:srgbClr val="2D9624"/>
        </a:accent2>
        <a:accent3>
          <a:srgbClr val="238A2A"/>
        </a:accent3>
        <a:accent4>
          <a:srgbClr val="187E30"/>
        </a:accent4>
        <a:accent5>
          <a:srgbClr val="0E7236"/>
        </a:accent5>
        <a:accent6>
          <a:srgbClr val="008224"/>
        </a:accent6>
        <a:hlink>
          <a:srgbClr val="2400B0"/>
        </a:hlink>
        <a:folHlink>
          <a:srgbClr val="2400B0"/>
        </a:folHlink>
      </a:clrScheme>
    </a:extraClrScheme>
    <a:extraClrScheme>
      <a:clrScheme name="FJ-TC_Uvance-V">
        <a:dk1>
          <a:srgbClr val="000000"/>
        </a:dk1>
        <a:lt1>
          <a:srgbClr val="FFFFFF"/>
        </a:lt1>
        <a:dk2>
          <a:srgbClr val="000000"/>
        </a:dk2>
        <a:lt2>
          <a:srgbClr val="EFEFEF"/>
        </a:lt2>
        <a:accent1>
          <a:srgbClr val="12E4DA"/>
        </a:accent1>
        <a:accent2>
          <a:srgbClr val="18E3B9"/>
        </a:accent2>
        <a:accent3>
          <a:srgbClr val="1EE297"/>
        </a:accent3>
        <a:accent4>
          <a:srgbClr val="40E36D"/>
        </a:accent4>
        <a:accent5>
          <a:srgbClr val="64E342"/>
        </a:accent5>
        <a:accent6>
          <a:srgbClr val="61D600"/>
        </a:accent6>
        <a:hlink>
          <a:srgbClr val="2400B0"/>
        </a:hlink>
        <a:folHlink>
          <a:srgbClr val="2400B0"/>
        </a:folHlink>
      </a:clrScheme>
    </a:extraClrScheme>
    <a:extraClrScheme>
      <a:clrScheme name="FJ-TC_Uvance-H">
        <a:dk1>
          <a:srgbClr val="000000"/>
        </a:dk1>
        <a:lt1>
          <a:srgbClr val="FFFFFF"/>
        </a:lt1>
        <a:dk2>
          <a:srgbClr val="FFFFFF"/>
        </a:dk2>
        <a:lt2>
          <a:srgbClr val="EFEFEF"/>
        </a:lt2>
        <a:accent1>
          <a:srgbClr val="22C2E0"/>
        </a:accent1>
        <a:accent2>
          <a:srgbClr val="5C90CA"/>
        </a:accent2>
        <a:accent3>
          <a:srgbClr val="9460B5"/>
        </a:accent3>
        <a:accent4>
          <a:srgbClr val="B23BA7"/>
        </a:accent4>
        <a:accent5>
          <a:srgbClr val="D11599"/>
        </a:accent5>
        <a:accent6>
          <a:srgbClr val="D80084"/>
        </a:accent6>
        <a:hlink>
          <a:srgbClr val="2400B0"/>
        </a:hlink>
        <a:folHlink>
          <a:srgbClr val="2400B0"/>
        </a:folHlink>
      </a:clrScheme>
    </a:extraClrScheme>
    <a:extraClrScheme>
      <a:clrScheme name="FJ-TC_red-1">
        <a:dk1>
          <a:srgbClr val="000000"/>
        </a:dk1>
        <a:lt1>
          <a:srgbClr val="FFFFFF"/>
        </a:lt1>
        <a:dk2>
          <a:srgbClr val="FFFFFF"/>
        </a:dk2>
        <a:lt2>
          <a:srgbClr val="EFEFEF"/>
        </a:lt2>
        <a:accent1>
          <a:srgbClr val="DF0000"/>
        </a:accent1>
        <a:accent2>
          <a:srgbClr val="DF0F2F"/>
        </a:accent2>
        <a:accent3>
          <a:srgbClr val="DF1E5C"/>
        </a:accent3>
        <a:accent4>
          <a:srgbClr val="DB0F6B"/>
        </a:accent4>
        <a:accent5>
          <a:srgbClr val="D7007A"/>
        </a:accent5>
        <a:accent6>
          <a:srgbClr val="D80084"/>
        </a:accent6>
        <a:hlink>
          <a:srgbClr val="2400B0"/>
        </a:hlink>
        <a:folHlink>
          <a:srgbClr val="2400B0"/>
        </a:folHlink>
      </a:clrScheme>
    </a:extraClrScheme>
    <a:extraClrScheme>
      <a:clrScheme name="FJ-TC_red-1+">
        <a:dk1>
          <a:srgbClr val="000000"/>
        </a:dk1>
        <a:lt1>
          <a:srgbClr val="FFFFFF"/>
        </a:lt1>
        <a:dk2>
          <a:srgbClr val="FFFFFF"/>
        </a:dk2>
        <a:lt2>
          <a:srgbClr val="EFEFEF"/>
        </a:lt2>
        <a:accent1>
          <a:srgbClr val="DF0000"/>
        </a:accent1>
        <a:accent2>
          <a:srgbClr val="DF0F2F"/>
        </a:accent2>
        <a:accent3>
          <a:srgbClr val="DF1E5C"/>
        </a:accent3>
        <a:accent4>
          <a:srgbClr val="DB0F6B"/>
        </a:accent4>
        <a:accent5>
          <a:srgbClr val="D7007A"/>
        </a:accent5>
        <a:accent6>
          <a:srgbClr val="EA0000"/>
        </a:accent6>
        <a:hlink>
          <a:srgbClr val="2400B0"/>
        </a:hlink>
        <a:folHlink>
          <a:srgbClr val="2400B0"/>
        </a:folHlink>
      </a:clrScheme>
    </a:extraClrScheme>
    <a:extraClrScheme>
      <a:clrScheme name="FJ-TC_red-2">
        <a:dk1>
          <a:srgbClr val="000000"/>
        </a:dk1>
        <a:lt1>
          <a:srgbClr val="FFFFFF"/>
        </a:lt1>
        <a:dk2>
          <a:srgbClr val="FFFFFF"/>
        </a:dk2>
        <a:lt2>
          <a:srgbClr val="EFEFEF"/>
        </a:lt2>
        <a:accent1>
          <a:srgbClr val="D7007A"/>
        </a:accent1>
        <a:accent2>
          <a:srgbClr val="DB0F6B"/>
        </a:accent2>
        <a:accent3>
          <a:srgbClr val="DF1E5C"/>
        </a:accent3>
        <a:accent4>
          <a:srgbClr val="DF0F2F"/>
        </a:accent4>
        <a:accent5>
          <a:srgbClr val="DF0000"/>
        </a:accent5>
        <a:accent6>
          <a:srgbClr val="EA0000"/>
        </a:accent6>
        <a:hlink>
          <a:srgbClr val="2400B0"/>
        </a:hlink>
        <a:folHlink>
          <a:srgbClr val="2400B0"/>
        </a:folHlink>
      </a:clrScheme>
    </a:extraClrScheme>
    <a:extraClrScheme>
      <a:clrScheme name="FJ-TC_orange">
        <a:dk1>
          <a:srgbClr val="000000"/>
        </a:dk1>
        <a:lt1>
          <a:srgbClr val="FFFFFF"/>
        </a:lt1>
        <a:dk2>
          <a:srgbClr val="FFFFFF"/>
        </a:dk2>
        <a:lt2>
          <a:srgbClr val="EFEFEF"/>
        </a:lt2>
        <a:accent1>
          <a:srgbClr val="FB6900"/>
        </a:accent1>
        <a:accent2>
          <a:srgbClr val="F75300"/>
        </a:accent2>
        <a:accent3>
          <a:srgbClr val="F43C00"/>
        </a:accent3>
        <a:accent4>
          <a:srgbClr val="F02600"/>
        </a:accent4>
        <a:accent5>
          <a:srgbClr val="EC0F00"/>
        </a:accent5>
        <a:accent6>
          <a:srgbClr val="FF8000"/>
        </a:accent6>
        <a:hlink>
          <a:srgbClr val="2400B0"/>
        </a:hlink>
        <a:folHlink>
          <a:srgbClr val="2400B0"/>
        </a:folHlink>
      </a:clrScheme>
    </a:extraClrScheme>
    <a:extraClrScheme>
      <a:clrScheme name="FJ-TC_blue">
        <a:dk1>
          <a:srgbClr val="000000"/>
        </a:dk1>
        <a:lt1>
          <a:srgbClr val="FFFFFF"/>
        </a:lt1>
        <a:dk2>
          <a:srgbClr val="FFFFFF"/>
        </a:dk2>
        <a:lt2>
          <a:srgbClr val="EFEFEF"/>
        </a:lt2>
        <a:accent1>
          <a:srgbClr val="0C7CDA"/>
        </a:accent1>
        <a:accent2>
          <a:srgbClr val="1064CC"/>
        </a:accent2>
        <a:accent3>
          <a:srgbClr val="144CBD"/>
        </a:accent3>
        <a:accent4>
          <a:srgbClr val="1834AF"/>
        </a:accent4>
        <a:accent5>
          <a:srgbClr val="1C1CA0"/>
        </a:accent5>
        <a:accent6>
          <a:srgbClr val="2400B0"/>
        </a:accent6>
        <a:hlink>
          <a:srgbClr val="2400B0"/>
        </a:hlink>
        <a:folHlink>
          <a:srgbClr val="2400B0"/>
        </a:folHlink>
      </a:clrScheme>
    </a:extraClrScheme>
    <a:extraClrScheme>
      <a:clrScheme name="FJ-TC_green">
        <a:dk1>
          <a:srgbClr val="000000"/>
        </a:dk1>
        <a:lt1>
          <a:srgbClr val="FFFFFF"/>
        </a:lt1>
        <a:dk2>
          <a:srgbClr val="FFFFFF"/>
        </a:dk2>
        <a:lt2>
          <a:srgbClr val="EFEFEF"/>
        </a:lt2>
        <a:accent1>
          <a:srgbClr val="44B620"/>
        </a:accent1>
        <a:accent2>
          <a:srgbClr val="35A821"/>
        </a:accent2>
        <a:accent3>
          <a:srgbClr val="259922"/>
        </a:accent3>
        <a:accent4>
          <a:srgbClr val="168B23"/>
        </a:accent4>
        <a:accent5>
          <a:srgbClr val="067C24"/>
        </a:accent5>
        <a:accent6>
          <a:srgbClr val="008224"/>
        </a:accent6>
        <a:hlink>
          <a:srgbClr val="2400B0"/>
        </a:hlink>
        <a:folHlink>
          <a:srgbClr val="2400B0"/>
        </a:folHlink>
      </a:clrScheme>
    </a:extraClrScheme>
    <a:extraClrScheme>
      <a:clrScheme name="FJ-TC_yellow-1">
        <a:dk1>
          <a:srgbClr val="000000"/>
        </a:dk1>
        <a:lt1>
          <a:srgbClr val="FFFFFF"/>
        </a:lt1>
        <a:dk2>
          <a:srgbClr val="000000"/>
        </a:dk2>
        <a:lt2>
          <a:srgbClr val="EFEFEF"/>
        </a:lt2>
        <a:accent1>
          <a:srgbClr val="FF6F00"/>
        </a:accent1>
        <a:accent2>
          <a:srgbClr val="FF8A00"/>
        </a:accent2>
        <a:accent3>
          <a:srgbClr val="FFA500"/>
        </a:accent3>
        <a:accent4>
          <a:srgbClr val="FFB900"/>
        </a:accent4>
        <a:accent5>
          <a:srgbClr val="FFCD00"/>
        </a:accent5>
        <a:accent6>
          <a:srgbClr val="FFE700"/>
        </a:accent6>
        <a:hlink>
          <a:srgbClr val="2400B0"/>
        </a:hlink>
        <a:folHlink>
          <a:srgbClr val="2400B0"/>
        </a:folHlink>
      </a:clrScheme>
    </a:extraClrScheme>
    <a:extraClrScheme>
      <a:clrScheme name="FJ-TC_yellow-2">
        <a:dk1>
          <a:srgbClr val="000000"/>
        </a:dk1>
        <a:lt1>
          <a:srgbClr val="FFFFFF"/>
        </a:lt1>
        <a:dk2>
          <a:srgbClr val="000000"/>
        </a:dk2>
        <a:lt2>
          <a:srgbClr val="EFEFEF"/>
        </a:lt2>
        <a:accent1>
          <a:srgbClr val="FFCD00"/>
        </a:accent1>
        <a:accent2>
          <a:srgbClr val="FFB900"/>
        </a:accent2>
        <a:accent3>
          <a:srgbClr val="FFA500"/>
        </a:accent3>
        <a:accent4>
          <a:srgbClr val="FF8A00"/>
        </a:accent4>
        <a:accent5>
          <a:srgbClr val="FF6F00"/>
        </a:accent5>
        <a:accent6>
          <a:srgbClr val="FFE700"/>
        </a:accent6>
        <a:hlink>
          <a:srgbClr val="2400B0"/>
        </a:hlink>
        <a:folHlink>
          <a:srgbClr val="2400B0"/>
        </a:folHlink>
      </a:clrScheme>
    </a:extraClrScheme>
    <a:extraClrScheme>
      <a:clrScheme name="FJ-PPT_2022-02">
        <a:dk1>
          <a:srgbClr val="000000"/>
        </a:dk1>
        <a:lt1>
          <a:srgbClr val="FFFFFF"/>
        </a:lt1>
        <a:dk2>
          <a:srgbClr val="D80084"/>
        </a:dk2>
        <a:lt2>
          <a:srgbClr val="2400B0"/>
        </a:lt2>
        <a:accent1>
          <a:srgbClr val="EA0000"/>
        </a:accent1>
        <a:accent2>
          <a:srgbClr val="FF8000"/>
        </a:accent2>
        <a:accent3>
          <a:srgbClr val="FFE700"/>
        </a:accent3>
        <a:accent4>
          <a:srgbClr val="61D600"/>
        </a:accent4>
        <a:accent5>
          <a:srgbClr val="008224"/>
        </a:accent5>
        <a:accent6>
          <a:srgbClr val="00E7EF"/>
        </a:accent6>
        <a:hlink>
          <a:srgbClr val="2400B0"/>
        </a:hlink>
        <a:folHlink>
          <a:srgbClr val="2400B0"/>
        </a:folHlink>
      </a:clrScheme>
    </a:extraClrScheme>
  </a:extraClrSchemeLst>
  <a:extLst>
    <a:ext uri="{05A4C25C-085E-4340-85A3-A5531E510DB2}">
      <thm15:themeFamily xmlns:thm15="http://schemas.microsoft.com/office/thememl/2012/main" name="PPT-Custom-FJ-RESTRICTED.potx" id="{0EE3EB14-B504-45E9-9A3E-BD9C40C65517}" vid="{C9037DA7-C394-429B-8A73-5AAEA0615BDE}"/>
    </a:ext>
  </a:extLst>
</a:theme>
</file>

<file path=ppt/theme/theme8.xml><?xml version="1.0" encoding="utf-8"?>
<a:theme xmlns:a="http://schemas.openxmlformats.org/drawingml/2006/main" name="9_F_Tool_T2_01_JP_Blue">
  <a:themeElements>
    <a:clrScheme name="F_Tool">
      <a:dk1>
        <a:srgbClr val="000000"/>
      </a:dk1>
      <a:lt1>
        <a:sysClr val="window" lastClr="FFFFFF"/>
      </a:lt1>
      <a:dk2>
        <a:srgbClr val="000000"/>
      </a:dk2>
      <a:lt2>
        <a:srgbClr val="FFFFFF"/>
      </a:lt2>
      <a:accent1>
        <a:srgbClr val="EA0000"/>
      </a:accent1>
      <a:accent2>
        <a:srgbClr val="FF8000"/>
      </a:accent2>
      <a:accent3>
        <a:srgbClr val="D80084"/>
      </a:accent3>
      <a:accent4>
        <a:srgbClr val="2400B0"/>
      </a:accent4>
      <a:accent5>
        <a:srgbClr val="61D600"/>
      </a:accent5>
      <a:accent6>
        <a:srgbClr val="008224"/>
      </a:accent6>
      <a:hlink>
        <a:srgbClr val="0563C1"/>
      </a:hlink>
      <a:folHlink>
        <a:srgbClr val="954F72"/>
      </a:folHlink>
    </a:clrScheme>
    <a:fontScheme name="F_Tool_JP">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defTabSz="609585">
          <a:defRPr kumimoji="1" sz="2400">
            <a:solidFill>
              <a:srgbClr val="000000"/>
            </a:solidFill>
            <a:latin typeface="Fujitsu Infinity Pro" pitchFamily="50" charset="0"/>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marL="0" marR="0" indent="0" algn="ctr" defTabSz="457200" rtl="0" eaLnBrk="1" fontAlgn="auto" latinLnBrk="0" hangingPunct="1">
          <a:lnSpc>
            <a:spcPct val="100000"/>
          </a:lnSpc>
          <a:spcBef>
            <a:spcPts val="0"/>
          </a:spcBef>
          <a:spcAft>
            <a:spcPts val="0"/>
          </a:spcAft>
          <a:buClrTx/>
          <a:buSzTx/>
          <a:buFontTx/>
          <a:buNone/>
          <a:tabLst/>
          <a:defRPr kumimoji="1" sz="1200" b="1" i="0" u="none" strike="noStrike" kern="1200" cap="none" spc="0" normalizeH="0" baseline="0" noProof="0" dirty="0">
            <a:ln>
              <a:noFill/>
            </a:ln>
            <a:effectLst/>
            <a:uLnTx/>
            <a:uFillTx/>
            <a:latin typeface="Fujitsu Infinity Pro" pitchFamily="2" charset="0"/>
            <a:ea typeface="メイリオ"/>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F_Tool_T2_01_JP_Blue">
  <a:themeElements>
    <a:clrScheme name="F_Tool">
      <a:dk1>
        <a:srgbClr val="000000"/>
      </a:dk1>
      <a:lt1>
        <a:sysClr val="window" lastClr="FFFFFF"/>
      </a:lt1>
      <a:dk2>
        <a:srgbClr val="000000"/>
      </a:dk2>
      <a:lt2>
        <a:srgbClr val="FFFFFF"/>
      </a:lt2>
      <a:accent1>
        <a:srgbClr val="EA0000"/>
      </a:accent1>
      <a:accent2>
        <a:srgbClr val="FF8000"/>
      </a:accent2>
      <a:accent3>
        <a:srgbClr val="D80084"/>
      </a:accent3>
      <a:accent4>
        <a:srgbClr val="2400B0"/>
      </a:accent4>
      <a:accent5>
        <a:srgbClr val="61D600"/>
      </a:accent5>
      <a:accent6>
        <a:srgbClr val="008224"/>
      </a:accent6>
      <a:hlink>
        <a:srgbClr val="0563C1"/>
      </a:hlink>
      <a:folHlink>
        <a:srgbClr val="954F72"/>
      </a:folHlink>
    </a:clrScheme>
    <a:fontScheme name="ユーザー定義 4">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bg1">
              <a:lumMod val="75000"/>
            </a:schemeClr>
          </a:solidFill>
        </a:ln>
      </a:spPr>
      <a:bodyPr rtlCol="0" anchor="ctr"/>
      <a:lstStyle>
        <a:defPPr algn="ctr">
          <a:defRPr kumimoji="1"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kumimoji="1"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7ad65bf-8479-46d0-9979-564a8dbd2cec" xsi:nil="true"/>
    <lcf76f155ced4ddcb4097134ff3c332f xmlns="4490696b-e0a9-4c0b-8ed9-63a76d90c9b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97E34CAFCBA0BC4892506B21492832CC" ma:contentTypeVersion="12" ma:contentTypeDescription="新しいドキュメントを作成します。" ma:contentTypeScope="" ma:versionID="964c3585ce0f4548500f171df6fe4a29">
  <xsd:schema xmlns:xsd="http://www.w3.org/2001/XMLSchema" xmlns:xs="http://www.w3.org/2001/XMLSchema" xmlns:p="http://schemas.microsoft.com/office/2006/metadata/properties" xmlns:ns2="4490696b-e0a9-4c0b-8ed9-63a76d90c9bb" xmlns:ns3="b7ad65bf-8479-46d0-9979-564a8dbd2cec" targetNamespace="http://schemas.microsoft.com/office/2006/metadata/properties" ma:root="true" ma:fieldsID="d6cb37f8f122d5977ad5d82ce6b9e71b" ns2:_="" ns3:_="">
    <xsd:import namespace="4490696b-e0a9-4c0b-8ed9-63a76d90c9bb"/>
    <xsd:import namespace="b7ad65bf-8479-46d0-9979-564a8dbd2c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90696b-e0a9-4c0b-8ed9-63a76d90c9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画像タグ" ma:readOnly="false" ma:fieldId="{5cf76f15-5ced-4ddc-b409-7134ff3c332f}" ma:taxonomyMulti="true" ma:sspId="bc4fd492-276b-4614-b3af-3a4c63b563f8"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7ad65bf-8479-46d0-9979-564a8dbd2cec"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b0a6bb7-8116-4fa8-a37d-533a137fbda7}" ma:internalName="TaxCatchAll" ma:showField="CatchAllData" ma:web="b7ad65bf-8479-46d0-9979-564a8dbd2c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5FDB7E-610B-4DC2-92D5-73B4886F09F7}">
  <ds:schemaRefs>
    <ds:schemaRef ds:uri="http://purl.org/dc/terms/"/>
    <ds:schemaRef ds:uri="4490696b-e0a9-4c0b-8ed9-63a76d90c9bb"/>
    <ds:schemaRef ds:uri="http://schemas.microsoft.com/office/2006/metadata/properties"/>
    <ds:schemaRef ds:uri="http://purl.org/dc/dcmitype/"/>
    <ds:schemaRef ds:uri="http://purl.org/dc/elements/1.1/"/>
    <ds:schemaRef ds:uri="http://www.w3.org/XML/1998/namespace"/>
    <ds:schemaRef ds:uri="http://schemas.openxmlformats.org/package/2006/metadata/core-properties"/>
    <ds:schemaRef ds:uri="http://schemas.microsoft.com/office/2006/documentManagement/types"/>
    <ds:schemaRef ds:uri="http://schemas.microsoft.com/office/infopath/2007/PartnerControls"/>
    <ds:schemaRef ds:uri="b7ad65bf-8479-46d0-9979-564a8dbd2cec"/>
  </ds:schemaRefs>
</ds:datastoreItem>
</file>

<file path=customXml/itemProps2.xml><?xml version="1.0" encoding="utf-8"?>
<ds:datastoreItem xmlns:ds="http://schemas.openxmlformats.org/officeDocument/2006/customXml" ds:itemID="{1ABEB445-855F-4ADC-B772-C46602E1D184}">
  <ds:schemaRefs>
    <ds:schemaRef ds:uri="http://schemas.microsoft.com/sharepoint/v3/contenttype/forms"/>
  </ds:schemaRefs>
</ds:datastoreItem>
</file>

<file path=customXml/itemProps3.xml><?xml version="1.0" encoding="utf-8"?>
<ds:datastoreItem xmlns:ds="http://schemas.openxmlformats.org/officeDocument/2006/customXml" ds:itemID="{32E5D788-65CF-4107-9441-D6765036ABA9}">
  <ds:schemaRefs>
    <ds:schemaRef ds:uri="4490696b-e0a9-4c0b-8ed9-63a76d90c9bb"/>
    <ds:schemaRef ds:uri="b7ad65bf-8479-46d0-9979-564a8dbd2c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1e92ef73-0ad1-40c5-ad55-46de3396802f}" enabled="1" method="Privileged" siteId="{a19f121d-81e1-4858-a9d8-736e267fd4c7}" removed="0"/>
</clbl:labelList>
</file>

<file path=docProps/app.xml><?xml version="1.0" encoding="utf-8"?>
<Properties xmlns="http://schemas.openxmlformats.org/officeDocument/2006/extended-properties" xmlns:vt="http://schemas.openxmlformats.org/officeDocument/2006/docPropsVTypes">
  <Template>【審査ガイドライン用】パッケージ審査会資料_マージ版</Template>
  <TotalTime>3572</TotalTime>
  <Words>3805</Words>
  <Application>Microsoft Office PowerPoint</Application>
  <PresentationFormat>ユーザー設定</PresentationFormat>
  <Paragraphs>505</Paragraphs>
  <Slides>22</Slides>
  <Notes>20</Notes>
  <HiddenSlides>0</HiddenSlides>
  <MMClips>8</MMClips>
  <ScaleCrop>false</ScaleCrop>
  <HeadingPairs>
    <vt:vector size="8" baseType="variant">
      <vt:variant>
        <vt:lpstr>使用されているフォント</vt:lpstr>
      </vt:variant>
      <vt:variant>
        <vt:i4>11</vt:i4>
      </vt:variant>
      <vt:variant>
        <vt:lpstr>テーマ</vt:lpstr>
      </vt:variant>
      <vt:variant>
        <vt:i4>12</vt:i4>
      </vt:variant>
      <vt:variant>
        <vt:lpstr>埋め込まれた OLE サーバー</vt:lpstr>
      </vt:variant>
      <vt:variant>
        <vt:i4>2</vt:i4>
      </vt:variant>
      <vt:variant>
        <vt:lpstr>スライド タイトル</vt:lpstr>
      </vt:variant>
      <vt:variant>
        <vt:i4>22</vt:i4>
      </vt:variant>
    </vt:vector>
  </HeadingPairs>
  <TitlesOfParts>
    <vt:vector size="47" baseType="lpstr">
      <vt:lpstr>BIZ UDPゴシック</vt:lpstr>
      <vt:lpstr>Fujitsu Infinity Pro</vt:lpstr>
      <vt:lpstr>Fujitsu Infinity Pro Bold</vt:lpstr>
      <vt:lpstr>Meiryo UI</vt:lpstr>
      <vt:lpstr>メイリオ</vt:lpstr>
      <vt:lpstr>メイリオ</vt:lpstr>
      <vt:lpstr>游ゴシック</vt:lpstr>
      <vt:lpstr>Arial</vt:lpstr>
      <vt:lpstr>Segoe UI</vt:lpstr>
      <vt:lpstr>Tahoma</vt:lpstr>
      <vt:lpstr>Wingdings</vt:lpstr>
      <vt:lpstr>F_Tool_T2_01_JP_E</vt:lpstr>
      <vt:lpstr>F_Tool_T2_01_JP_Emerald</vt:lpstr>
      <vt:lpstr>1_T1_01_JP_Plain</vt:lpstr>
      <vt:lpstr>3_FTU2025_black</vt:lpstr>
      <vt:lpstr>標準ページ_2025年3月_量子発表ver</vt:lpstr>
      <vt:lpstr>2column</vt:lpstr>
      <vt:lpstr>5_T1_01_JP_Plain</vt:lpstr>
      <vt:lpstr>9_F_Tool_T2_01_JP_Blue</vt:lpstr>
      <vt:lpstr>7_F_Tool_T2_01_JP_Blue</vt:lpstr>
      <vt:lpstr>1_F_Tool_T2_01_JP_E</vt:lpstr>
      <vt:lpstr>6_T1_01_JP_Plain</vt:lpstr>
      <vt:lpstr>F_Tool_T2_01_JP_Blue</vt:lpstr>
      <vt:lpstr>think-cellスライド</vt:lpstr>
      <vt:lpstr>think-cell スライド</vt:lpstr>
      <vt:lpstr>PowerPoint プレゼンテーション</vt:lpstr>
      <vt:lpstr>PowerPoint プレゼンテーション</vt:lpstr>
      <vt:lpstr>溝渕真名武（みぞぶちまなぶ）</vt:lpstr>
      <vt:lpstr>マテリアルズ・インフォマティクス（MI）</vt:lpstr>
      <vt:lpstr>取り巻くアジェンダと国家戦略</vt:lpstr>
      <vt:lpstr>MIの適用分野</vt:lpstr>
      <vt:lpstr>変化が常態化した時代の経営</vt:lpstr>
      <vt:lpstr>Dynamic exploration</vt:lpstr>
      <vt:lpstr>探索領域を拡張する コンピューティング</vt:lpstr>
      <vt:lpstr>PowerPoint プレゼンテーション</vt:lpstr>
      <vt:lpstr>AIエージェントによる材料探索（MI）例</vt:lpstr>
      <vt:lpstr>複雑な産業と社会課題に挑む</vt:lpstr>
      <vt:lpstr>[ご参考] プレスリリース AI×MD ～10万原子全固体電池界面の高精度シミュレーション～</vt:lpstr>
      <vt:lpstr>大規模＆高精度分子動力学シミュレーション</vt:lpstr>
      <vt:lpstr>PowerPoint プレゼンテーション</vt:lpstr>
      <vt:lpstr>適用事例一覧</vt:lpstr>
      <vt:lpstr>PowerPoint プレゼンテーション</vt:lpstr>
      <vt:lpstr>Fujitsu Track and Trust 全体像</vt:lpstr>
      <vt:lpstr>PowerPoint プレゼンテーション</vt:lpstr>
      <vt:lpstr>検証概要</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Mizobuchi, Manabu/溝渕 真名武</cp:lastModifiedBy>
  <cp:revision>8</cp:revision>
  <dcterms:created xsi:type="dcterms:W3CDTF">2020-03-23T00:00:46Z</dcterms:created>
  <dcterms:modified xsi:type="dcterms:W3CDTF">2026-07-29T21:25:38Z</dcterms:modified>
  <cp:category>INTERNAL USE ONLY</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0x01010097E34CAFCBA0BC4892506B21492832CC</vt:lpwstr>
  </property>
  <property fmtid="{D5CDD505-2E9C-101B-9397-08002B2CF9AE}" pid="3" name="Order">
    <vt:r8>3380500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MediaServiceImageTags">
    <vt:lpwstr/>
  </property>
  <property fmtid="{D5CDD505-2E9C-101B-9397-08002B2CF9AE}" pid="11" name="MSIP_Label_1e92ef73-0ad1-40c5-ad55-46de3396802f_Enabled">
    <vt:lpwstr>true</vt:lpwstr>
  </property>
  <property fmtid="{D5CDD505-2E9C-101B-9397-08002B2CF9AE}" pid="12" name="MSIP_Label_1e92ef73-0ad1-40c5-ad55-46de3396802f_SetDate">
    <vt:lpwstr>2025-06-10T00:33:26Z</vt:lpwstr>
  </property>
  <property fmtid="{D5CDD505-2E9C-101B-9397-08002B2CF9AE}" pid="13" name="MSIP_Label_1e92ef73-0ad1-40c5-ad55-46de3396802f_Method">
    <vt:lpwstr>Privileged</vt:lpwstr>
  </property>
  <property fmtid="{D5CDD505-2E9C-101B-9397-08002B2CF9AE}" pid="14" name="MSIP_Label_1e92ef73-0ad1-40c5-ad55-46de3396802f_Name">
    <vt:lpwstr>FUJITSU-PUBLIC​</vt:lpwstr>
  </property>
  <property fmtid="{D5CDD505-2E9C-101B-9397-08002B2CF9AE}" pid="15" name="MSIP_Label_1e92ef73-0ad1-40c5-ad55-46de3396802f_SiteId">
    <vt:lpwstr>a19f121d-81e1-4858-a9d8-736e267fd4c7</vt:lpwstr>
  </property>
  <property fmtid="{D5CDD505-2E9C-101B-9397-08002B2CF9AE}" pid="16" name="MSIP_Label_1e92ef73-0ad1-40c5-ad55-46de3396802f_ActionId">
    <vt:lpwstr>ea3b4a66-8412-4456-8a53-b54313fd12e1</vt:lpwstr>
  </property>
  <property fmtid="{D5CDD505-2E9C-101B-9397-08002B2CF9AE}" pid="17" name="MSIP_Label_1e92ef73-0ad1-40c5-ad55-46de3396802f_ContentBits">
    <vt:lpwstr>0</vt:lpwstr>
  </property>
</Properties>
</file>